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1" r:id="rId2"/>
  </p:sldMasterIdLst>
  <p:notesMasterIdLst>
    <p:notesMasterId r:id="rId62"/>
  </p:notesMasterIdLst>
  <p:handoutMasterIdLst>
    <p:handoutMasterId r:id="rId63"/>
  </p:handoutMasterIdLst>
  <p:sldIdLst>
    <p:sldId id="335" r:id="rId3"/>
    <p:sldId id="261" r:id="rId4"/>
    <p:sldId id="262" r:id="rId5"/>
    <p:sldId id="298" r:id="rId6"/>
    <p:sldId id="294" r:id="rId7"/>
    <p:sldId id="293" r:id="rId8"/>
    <p:sldId id="295" r:id="rId9"/>
    <p:sldId id="306" r:id="rId10"/>
    <p:sldId id="282" r:id="rId11"/>
    <p:sldId id="307" r:id="rId12"/>
    <p:sldId id="268" r:id="rId13"/>
    <p:sldId id="308" r:id="rId14"/>
    <p:sldId id="311" r:id="rId15"/>
    <p:sldId id="310" r:id="rId16"/>
    <p:sldId id="269" r:id="rId17"/>
    <p:sldId id="312" r:id="rId18"/>
    <p:sldId id="281" r:id="rId19"/>
    <p:sldId id="271" r:id="rId20"/>
    <p:sldId id="283" r:id="rId21"/>
    <p:sldId id="300" r:id="rId22"/>
    <p:sldId id="264" r:id="rId23"/>
    <p:sldId id="265" r:id="rId24"/>
    <p:sldId id="267" r:id="rId25"/>
    <p:sldId id="270" r:id="rId26"/>
    <p:sldId id="272" r:id="rId27"/>
    <p:sldId id="274" r:id="rId28"/>
    <p:sldId id="284" r:id="rId29"/>
    <p:sldId id="275" r:id="rId30"/>
    <p:sldId id="296" r:id="rId31"/>
    <p:sldId id="297" r:id="rId32"/>
    <p:sldId id="288" r:id="rId33"/>
    <p:sldId id="289" r:id="rId34"/>
    <p:sldId id="286" r:id="rId35"/>
    <p:sldId id="304" r:id="rId36"/>
    <p:sldId id="280" r:id="rId37"/>
    <p:sldId id="320" r:id="rId38"/>
    <p:sldId id="278" r:id="rId39"/>
    <p:sldId id="276" r:id="rId40"/>
    <p:sldId id="277" r:id="rId41"/>
    <p:sldId id="279" r:id="rId42"/>
    <p:sldId id="290" r:id="rId43"/>
    <p:sldId id="287" r:id="rId44"/>
    <p:sldId id="291" r:id="rId45"/>
    <p:sldId id="314" r:id="rId46"/>
    <p:sldId id="313" r:id="rId47"/>
    <p:sldId id="316" r:id="rId48"/>
    <p:sldId id="317" r:id="rId49"/>
    <p:sldId id="315" r:id="rId50"/>
    <p:sldId id="318" r:id="rId51"/>
    <p:sldId id="319" r:id="rId52"/>
    <p:sldId id="336" r:id="rId53"/>
    <p:sldId id="343" r:id="rId54"/>
    <p:sldId id="338" r:id="rId55"/>
    <p:sldId id="339" r:id="rId56"/>
    <p:sldId id="340" r:id="rId57"/>
    <p:sldId id="341" r:id="rId58"/>
    <p:sldId id="342" r:id="rId59"/>
    <p:sldId id="321" r:id="rId60"/>
    <p:sldId id="292" r:id="rId6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re" id="{B7C4C707-6DE3-46AC-8D73-F4BE91FC10DB}">
          <p14:sldIdLst>
            <p14:sldId id="335"/>
            <p14:sldId id="261"/>
            <p14:sldId id="262"/>
          </p14:sldIdLst>
        </p14:section>
        <p14:section name="Sommaire" id="{34C942EF-49AC-463F-8E03-5AD131CE117A}">
          <p14:sldIdLst>
            <p14:sldId id="298"/>
            <p14:sldId id="294"/>
            <p14:sldId id="293"/>
            <p14:sldId id="295"/>
            <p14:sldId id="306"/>
          </p14:sldIdLst>
        </p14:section>
        <p14:section name="Contenu" id="{4B6EF02C-D876-49B9-93DE-907AB0441F9F}">
          <p14:sldIdLst>
            <p14:sldId id="282"/>
            <p14:sldId id="307"/>
            <p14:sldId id="268"/>
            <p14:sldId id="308"/>
            <p14:sldId id="311"/>
            <p14:sldId id="310"/>
            <p14:sldId id="269"/>
            <p14:sldId id="312"/>
            <p14:sldId id="281"/>
            <p14:sldId id="271"/>
          </p14:sldIdLst>
        </p14:section>
        <p14:section name="Organisation Visuelle" id="{5AAB47D2-A087-45ED-ABDE-EA6D05A4A860}">
          <p14:sldIdLst>
            <p14:sldId id="283"/>
            <p14:sldId id="300"/>
            <p14:sldId id="264"/>
            <p14:sldId id="265"/>
            <p14:sldId id="267"/>
            <p14:sldId id="270"/>
            <p14:sldId id="272"/>
            <p14:sldId id="274"/>
          </p14:sldIdLst>
        </p14:section>
        <p14:section name="Usages" id="{60968F5D-8CE9-46C1-A947-727F880FB5B1}">
          <p14:sldIdLst>
            <p14:sldId id="284"/>
          </p14:sldIdLst>
        </p14:section>
        <p14:section name="Interface visuelle" id="{1E2DB237-30B0-4577-881D-98887FF58670}">
          <p14:sldIdLst>
            <p14:sldId id="275"/>
            <p14:sldId id="296"/>
            <p14:sldId id="297"/>
            <p14:sldId id="288"/>
            <p14:sldId id="289"/>
            <p14:sldId id="286"/>
          </p14:sldIdLst>
        </p14:section>
        <p14:section name="Raccourcis clavier" id="{A5335D97-377F-476D-8600-C4F1A4E57B89}">
          <p14:sldIdLst>
            <p14:sldId id="304"/>
          </p14:sldIdLst>
        </p14:section>
        <p14:section name="Données" id="{22FF6157-A714-4ED9-9DC4-DCDB73FDB7EF}">
          <p14:sldIdLst>
            <p14:sldId id="280"/>
            <p14:sldId id="320"/>
            <p14:sldId id="278"/>
          </p14:sldIdLst>
        </p14:section>
        <p14:section name="Options" id="{9B99E07C-38DE-48F9-8AE5-A24E3C11F272}">
          <p14:sldIdLst>
            <p14:sldId id="276"/>
            <p14:sldId id="277"/>
            <p14:sldId id="279"/>
            <p14:sldId id="290"/>
            <p14:sldId id="287"/>
            <p14:sldId id="291"/>
          </p14:sldIdLst>
        </p14:section>
        <p14:section name="Comparaison" id="{5171B9BB-9161-4FD7-8BA5-1FF9914C594A}">
          <p14:sldIdLst>
            <p14:sldId id="314"/>
            <p14:sldId id="313"/>
            <p14:sldId id="316"/>
            <p14:sldId id="317"/>
            <p14:sldId id="315"/>
            <p14:sldId id="318"/>
            <p14:sldId id="319"/>
            <p14:sldId id="336"/>
            <p14:sldId id="343"/>
            <p14:sldId id="338"/>
            <p14:sldId id="339"/>
            <p14:sldId id="340"/>
            <p14:sldId id="341"/>
            <p14:sldId id="342"/>
          </p14:sldIdLst>
        </p14:section>
        <p14:section name="Démo" id="{83664552-A89D-40F6-A049-C8C16BB53728}">
          <p14:sldIdLst>
            <p14:sldId id="321"/>
          </p14:sldIdLst>
        </p14:section>
        <p14:section name="Fin" id="{3238CFBB-2D51-420B-9CE3-F49C2FC60C6E}">
          <p14:sldIdLst>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isse Vialatoux" initials="CV" lastIdx="2" clrIdx="0">
    <p:extLst>
      <p:ext uri="{19B8F6BF-5375-455C-9EA6-DF929625EA0E}">
        <p15:presenceInfo xmlns:p15="http://schemas.microsoft.com/office/powerpoint/2012/main" userId="S::Clarisse.Vialatoux@sas.com::d72c04be-0a2b-4582-ab8a-2f3b90a74a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AD"/>
    <a:srgbClr val="2989CC"/>
    <a:srgbClr val="FFC000"/>
    <a:srgbClr val="20A0FB"/>
    <a:srgbClr val="FFE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5343B-0578-49A2-ABB2-20F1F6E1703C}" v="675" dt="2020-09-18T06:51:28.999"/>
    <p1510:client id="{E36F9333-F40A-247C-7A2D-35241E667463}" v="2" dt="2020-09-17T12:12:03.46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67" autoAdjust="0"/>
  </p:normalViewPr>
  <p:slideViewPr>
    <p:cSldViewPr snapToGrid="0">
      <p:cViewPr varScale="1">
        <p:scale>
          <a:sx n="122" d="100"/>
          <a:sy n="122" d="100"/>
        </p:scale>
        <p:origin x="600"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isse Vialatoux" userId="d72c04be-0a2b-4582-ab8a-2f3b90a74a19" providerId="ADAL" clId="{6E55343B-0578-49A2-ABB2-20F1F6E1703C}"/>
    <pc:docChg chg="undo redo custSel mod addSld delSld modSld sldOrd delMainMaster modMainMaster addSection delSection modSection">
      <pc:chgData name="Clarisse Vialatoux" userId="d72c04be-0a2b-4582-ab8a-2f3b90a74a19" providerId="ADAL" clId="{6E55343B-0578-49A2-ABB2-20F1F6E1703C}" dt="2020-09-18T07:19:48.038" v="5124" actId="20577"/>
      <pc:docMkLst>
        <pc:docMk/>
      </pc:docMkLst>
      <pc:sldChg chg="addSp delSp modSp ord">
        <pc:chgData name="Clarisse Vialatoux" userId="d72c04be-0a2b-4582-ab8a-2f3b90a74a19" providerId="ADAL" clId="{6E55343B-0578-49A2-ABB2-20F1F6E1703C}" dt="2020-09-17T19:34:14.087" v="5031" actId="478"/>
        <pc:sldMkLst>
          <pc:docMk/>
          <pc:sldMk cId="2057666385" sldId="261"/>
        </pc:sldMkLst>
        <pc:spChg chg="add del mod">
          <ac:chgData name="Clarisse Vialatoux" userId="d72c04be-0a2b-4582-ab8a-2f3b90a74a19" providerId="ADAL" clId="{6E55343B-0578-49A2-ABB2-20F1F6E1703C}" dt="2020-09-15T17:16:03.662" v="1787"/>
          <ac:spMkLst>
            <pc:docMk/>
            <pc:sldMk cId="2057666385" sldId="261"/>
            <ac:spMk id="2" creationId="{69A672BA-FD24-493D-B0B4-27707C489289}"/>
          </ac:spMkLst>
        </pc:spChg>
        <pc:spChg chg="mod">
          <ac:chgData name="Clarisse Vialatoux" userId="d72c04be-0a2b-4582-ab8a-2f3b90a74a19" providerId="ADAL" clId="{6E55343B-0578-49A2-ABB2-20F1F6E1703C}" dt="2020-09-07T09:49:57.379" v="19" actId="20577"/>
          <ac:spMkLst>
            <pc:docMk/>
            <pc:sldMk cId="2057666385" sldId="261"/>
            <ac:spMk id="3" creationId="{00000000-0000-0000-0000-000000000000}"/>
          </ac:spMkLst>
        </pc:spChg>
        <pc:spChg chg="add del mod">
          <ac:chgData name="Clarisse Vialatoux" userId="d72c04be-0a2b-4582-ab8a-2f3b90a74a19" providerId="ADAL" clId="{6E55343B-0578-49A2-ABB2-20F1F6E1703C}" dt="2020-09-15T17:16:03.662" v="1787"/>
          <ac:spMkLst>
            <pc:docMk/>
            <pc:sldMk cId="2057666385" sldId="261"/>
            <ac:spMk id="5" creationId="{0FB1DFB4-7030-4F26-9335-7A114D04790C}"/>
          </ac:spMkLst>
        </pc:spChg>
        <pc:spChg chg="add del mod">
          <ac:chgData name="Clarisse Vialatoux" userId="d72c04be-0a2b-4582-ab8a-2f3b90a74a19" providerId="ADAL" clId="{6E55343B-0578-49A2-ABB2-20F1F6E1703C}" dt="2020-09-15T17:16:03.662" v="1787"/>
          <ac:spMkLst>
            <pc:docMk/>
            <pc:sldMk cId="2057666385" sldId="261"/>
            <ac:spMk id="6" creationId="{58E7844F-D504-403B-9BDF-5A60017B0ADB}"/>
          </ac:spMkLst>
        </pc:spChg>
        <pc:picChg chg="add del">
          <ac:chgData name="Clarisse Vialatoux" userId="d72c04be-0a2b-4582-ab8a-2f3b90a74a19" providerId="ADAL" clId="{6E55343B-0578-49A2-ABB2-20F1F6E1703C}" dt="2020-09-17T09:12:07.054" v="4052"/>
          <ac:picMkLst>
            <pc:docMk/>
            <pc:sldMk cId="2057666385" sldId="261"/>
            <ac:picMk id="2" creationId="{60D834F2-7750-4CCA-B585-FDF4E38465B3}"/>
          </ac:picMkLst>
        </pc:picChg>
        <pc:picChg chg="add del mod">
          <ac:chgData name="Clarisse Vialatoux" userId="d72c04be-0a2b-4582-ab8a-2f3b90a74a19" providerId="ADAL" clId="{6E55343B-0578-49A2-ABB2-20F1F6E1703C}" dt="2020-09-17T19:19:31.052" v="4991"/>
          <ac:picMkLst>
            <pc:docMk/>
            <pc:sldMk cId="2057666385" sldId="261"/>
            <ac:picMk id="2" creationId="{F3D7E0E6-7674-408F-9BE6-9C9DEEB82FF4}"/>
          </ac:picMkLst>
        </pc:picChg>
        <pc:picChg chg="add del mod">
          <ac:chgData name="Clarisse Vialatoux" userId="d72c04be-0a2b-4582-ab8a-2f3b90a74a19" providerId="ADAL" clId="{6E55343B-0578-49A2-ABB2-20F1F6E1703C}" dt="2020-09-17T09:13:09.616" v="4058"/>
          <ac:picMkLst>
            <pc:docMk/>
            <pc:sldMk cId="2057666385" sldId="261"/>
            <ac:picMk id="5" creationId="{FA3F3D1C-5490-4ACC-BD8D-3B1EC00244A5}"/>
          </ac:picMkLst>
        </pc:picChg>
        <pc:picChg chg="add mod">
          <ac:chgData name="Clarisse Vialatoux" userId="d72c04be-0a2b-4582-ab8a-2f3b90a74a19" providerId="ADAL" clId="{6E55343B-0578-49A2-ABB2-20F1F6E1703C}" dt="2020-09-17T09:20:18.533" v="4075" actId="1076"/>
          <ac:picMkLst>
            <pc:docMk/>
            <pc:sldMk cId="2057666385" sldId="261"/>
            <ac:picMk id="6" creationId="{BA16BBC2-E0CC-448C-A9D2-0469390BA78E}"/>
          </ac:picMkLst>
        </pc:picChg>
        <pc:picChg chg="add del mod">
          <ac:chgData name="Clarisse Vialatoux" userId="d72c04be-0a2b-4582-ab8a-2f3b90a74a19" providerId="ADAL" clId="{6E55343B-0578-49A2-ABB2-20F1F6E1703C}" dt="2020-09-17T19:34:14.087" v="5031" actId="478"/>
          <ac:picMkLst>
            <pc:docMk/>
            <pc:sldMk cId="2057666385" sldId="261"/>
            <ac:picMk id="7" creationId="{E91C6C7E-0742-425A-8577-E903B6E5F978}"/>
          </ac:picMkLst>
        </pc:picChg>
        <pc:picChg chg="add del">
          <ac:chgData name="Clarisse Vialatoux" userId="d72c04be-0a2b-4582-ab8a-2f3b90a74a19" providerId="ADAL" clId="{6E55343B-0578-49A2-ABB2-20F1F6E1703C}" dt="2020-09-17T19:34:12.784" v="5030" actId="478"/>
          <ac:picMkLst>
            <pc:docMk/>
            <pc:sldMk cId="2057666385" sldId="261"/>
            <ac:picMk id="8" creationId="{71CCD4E4-6A7A-4D5F-AE54-AFB905FCFA45}"/>
          </ac:picMkLst>
        </pc:picChg>
      </pc:sldChg>
      <pc:sldChg chg="addSp delSp modSp ord">
        <pc:chgData name="Clarisse Vialatoux" userId="d72c04be-0a2b-4582-ab8a-2f3b90a74a19" providerId="ADAL" clId="{6E55343B-0578-49A2-ABB2-20F1F6E1703C}" dt="2020-09-17T19:33:31.179" v="5029" actId="14100"/>
        <pc:sldMkLst>
          <pc:docMk/>
          <pc:sldMk cId="3274640697" sldId="262"/>
        </pc:sldMkLst>
        <pc:spChg chg="mod">
          <ac:chgData name="Clarisse Vialatoux" userId="d72c04be-0a2b-4582-ab8a-2f3b90a74a19" providerId="ADAL" clId="{6E55343B-0578-49A2-ABB2-20F1F6E1703C}" dt="2020-09-17T12:04:29.652" v="4718" actId="27636"/>
          <ac:spMkLst>
            <pc:docMk/>
            <pc:sldMk cId="3274640697" sldId="262"/>
            <ac:spMk id="2" creationId="{BB17E21C-01C8-4D31-B683-42F99B0F6C16}"/>
          </ac:spMkLst>
        </pc:spChg>
        <pc:spChg chg="mod">
          <ac:chgData name="Clarisse Vialatoux" userId="d72c04be-0a2b-4582-ab8a-2f3b90a74a19" providerId="ADAL" clId="{6E55343B-0578-49A2-ABB2-20F1F6E1703C}" dt="2020-09-17T12:04:37.007" v="4720" actId="14100"/>
          <ac:spMkLst>
            <pc:docMk/>
            <pc:sldMk cId="3274640697" sldId="262"/>
            <ac:spMk id="4" creationId="{31971936-9CD3-4148-A228-C3AF36D1D87D}"/>
          </ac:spMkLst>
        </pc:spChg>
        <pc:spChg chg="add del mod">
          <ac:chgData name="Clarisse Vialatoux" userId="d72c04be-0a2b-4582-ab8a-2f3b90a74a19" providerId="ADAL" clId="{6E55343B-0578-49A2-ABB2-20F1F6E1703C}" dt="2020-09-17T12:04:29.606" v="4717"/>
          <ac:spMkLst>
            <pc:docMk/>
            <pc:sldMk cId="3274640697" sldId="262"/>
            <ac:spMk id="5" creationId="{CC7FF6D6-9D60-4C08-BBA1-1522E0B28D9C}"/>
          </ac:spMkLst>
        </pc:spChg>
        <pc:spChg chg="add del mod">
          <ac:chgData name="Clarisse Vialatoux" userId="d72c04be-0a2b-4582-ab8a-2f3b90a74a19" providerId="ADAL" clId="{6E55343B-0578-49A2-ABB2-20F1F6E1703C}" dt="2020-09-17T12:04:29.606" v="4717"/>
          <ac:spMkLst>
            <pc:docMk/>
            <pc:sldMk cId="3274640697" sldId="262"/>
            <ac:spMk id="6" creationId="{4F3E8C3F-70B1-4B21-A88C-D642082B074B}"/>
          </ac:spMkLst>
        </pc:spChg>
        <pc:spChg chg="add mod">
          <ac:chgData name="Clarisse Vialatoux" userId="d72c04be-0a2b-4582-ab8a-2f3b90a74a19" providerId="ADAL" clId="{6E55343B-0578-49A2-ABB2-20F1F6E1703C}" dt="2020-09-17T12:04:29.606" v="4717"/>
          <ac:spMkLst>
            <pc:docMk/>
            <pc:sldMk cId="3274640697" sldId="262"/>
            <ac:spMk id="7" creationId="{E078245D-D278-43C0-9426-B235BACBE56A}"/>
          </ac:spMkLst>
        </pc:spChg>
        <pc:spChg chg="add mod">
          <ac:chgData name="Clarisse Vialatoux" userId="d72c04be-0a2b-4582-ab8a-2f3b90a74a19" providerId="ADAL" clId="{6E55343B-0578-49A2-ABB2-20F1F6E1703C}" dt="2020-09-17T12:04:29.606" v="4717"/>
          <ac:spMkLst>
            <pc:docMk/>
            <pc:sldMk cId="3274640697" sldId="262"/>
            <ac:spMk id="8" creationId="{CC28677E-33D8-450B-AE86-E7A08BB4D54B}"/>
          </ac:spMkLst>
        </pc:spChg>
        <pc:spChg chg="del">
          <ac:chgData name="Clarisse Vialatoux" userId="d72c04be-0a2b-4582-ab8a-2f3b90a74a19" providerId="ADAL" clId="{6E55343B-0578-49A2-ABB2-20F1F6E1703C}" dt="2020-09-07T09:47:43.930" v="5" actId="26606"/>
          <ac:spMkLst>
            <pc:docMk/>
            <pc:sldMk cId="3274640697" sldId="262"/>
            <ac:spMk id="11" creationId="{8D64D2D2-AB50-44F7-A997-984430A7599C}"/>
          </ac:spMkLst>
        </pc:spChg>
        <pc:spChg chg="add mod">
          <ac:chgData name="Clarisse Vialatoux" userId="d72c04be-0a2b-4582-ab8a-2f3b90a74a19" providerId="ADAL" clId="{6E55343B-0578-49A2-ABB2-20F1F6E1703C}" dt="2020-09-17T19:33:31.179" v="5029" actId="14100"/>
          <ac:spMkLst>
            <pc:docMk/>
            <pc:sldMk cId="3274640697" sldId="262"/>
            <ac:spMk id="14" creationId="{009896AE-9703-4B58-8D30-762975F8B398}"/>
          </ac:spMkLst>
        </pc:spChg>
        <pc:spChg chg="add del">
          <ac:chgData name="Clarisse Vialatoux" userId="d72c04be-0a2b-4582-ab8a-2f3b90a74a19" providerId="ADAL" clId="{6E55343B-0578-49A2-ABB2-20F1F6E1703C}" dt="2020-09-07T09:48:14.864" v="11" actId="26606"/>
          <ac:spMkLst>
            <pc:docMk/>
            <pc:sldMk cId="3274640697" sldId="262"/>
            <ac:spMk id="16" creationId="{1296941C-D3F0-4509-958D-DE8B2001D80F}"/>
          </ac:spMkLst>
        </pc:spChg>
        <pc:spChg chg="add del">
          <ac:chgData name="Clarisse Vialatoux" userId="d72c04be-0a2b-4582-ab8a-2f3b90a74a19" providerId="ADAL" clId="{6E55343B-0578-49A2-ABB2-20F1F6E1703C}" dt="2020-09-16T19:40:27.443" v="2364" actId="26606"/>
          <ac:spMkLst>
            <pc:docMk/>
            <pc:sldMk cId="3274640697" sldId="262"/>
            <ac:spMk id="21" creationId="{CF62EE9A-13B7-4D39-8395-E2765F81D168}"/>
          </ac:spMkLst>
        </pc:spChg>
        <pc:spChg chg="add del">
          <ac:chgData name="Clarisse Vialatoux" userId="d72c04be-0a2b-4582-ab8a-2f3b90a74a19" providerId="ADAL" clId="{6E55343B-0578-49A2-ABB2-20F1F6E1703C}" dt="2020-09-17T12:04:29.606" v="4717"/>
          <ac:spMkLst>
            <pc:docMk/>
            <pc:sldMk cId="3274640697" sldId="262"/>
            <ac:spMk id="26" creationId="{D3C72CD8-41CB-4F5F-952B-B62075EAB1B9}"/>
          </ac:spMkLst>
        </pc:spChg>
        <pc:picChg chg="add mod">
          <ac:chgData name="Clarisse Vialatoux" userId="d72c04be-0a2b-4582-ab8a-2f3b90a74a19" providerId="ADAL" clId="{6E55343B-0578-49A2-ABB2-20F1F6E1703C}" dt="2020-09-16T20:22:10.073" v="2622" actId="208"/>
          <ac:picMkLst>
            <pc:docMk/>
            <pc:sldMk cId="3274640697" sldId="262"/>
            <ac:picMk id="3" creationId="{24087520-0A7D-4DAE-B04A-DFDE9DFC75CF}"/>
          </ac:picMkLst>
        </pc:picChg>
        <pc:picChg chg="add del mod">
          <ac:chgData name="Clarisse Vialatoux" userId="d72c04be-0a2b-4582-ab8a-2f3b90a74a19" providerId="ADAL" clId="{6E55343B-0578-49A2-ABB2-20F1F6E1703C}" dt="2020-09-07T09:47:52.419" v="6" actId="478"/>
          <ac:picMkLst>
            <pc:docMk/>
            <pc:sldMk cId="3274640697" sldId="262"/>
            <ac:picMk id="3" creationId="{5714AB53-6191-411B-A4A1-04E96E8D3A5F}"/>
          </ac:picMkLst>
        </pc:picChg>
        <pc:picChg chg="add del mod">
          <ac:chgData name="Clarisse Vialatoux" userId="d72c04be-0a2b-4582-ab8a-2f3b90a74a19" providerId="ADAL" clId="{6E55343B-0578-49A2-ABB2-20F1F6E1703C}" dt="2020-09-17T19:30:33.138" v="5015" actId="478"/>
          <ac:picMkLst>
            <pc:docMk/>
            <pc:sldMk cId="3274640697" sldId="262"/>
            <ac:picMk id="5" creationId="{5C585E80-A1F5-467D-ACFD-7044227CD2A2}"/>
          </ac:picMkLst>
        </pc:picChg>
        <pc:picChg chg="add del">
          <ac:chgData name="Clarisse Vialatoux" userId="d72c04be-0a2b-4582-ab8a-2f3b90a74a19" providerId="ADAL" clId="{6E55343B-0578-49A2-ABB2-20F1F6E1703C}" dt="2020-09-07T09:48:00.471" v="8"/>
          <ac:picMkLst>
            <pc:docMk/>
            <pc:sldMk cId="3274640697" sldId="262"/>
            <ac:picMk id="5" creationId="{69BDB374-84D0-4AB0-AB49-D570EA65243B}"/>
          </ac:picMkLst>
        </pc:picChg>
        <pc:picChg chg="add del mod modCrop">
          <ac:chgData name="Clarisse Vialatoux" userId="d72c04be-0a2b-4582-ab8a-2f3b90a74a19" providerId="ADAL" clId="{6E55343B-0578-49A2-ABB2-20F1F6E1703C}" dt="2020-09-17T19:30:03.039" v="5009" actId="478"/>
          <ac:picMkLst>
            <pc:docMk/>
            <pc:sldMk cId="3274640697" sldId="262"/>
            <ac:picMk id="6" creationId="{626C705C-5785-498F-9B63-3AE0B3DECF02}"/>
          </ac:picMkLst>
        </pc:picChg>
        <pc:picChg chg="add del mod">
          <ac:chgData name="Clarisse Vialatoux" userId="d72c04be-0a2b-4582-ab8a-2f3b90a74a19" providerId="ADAL" clId="{6E55343B-0578-49A2-ABB2-20F1F6E1703C}" dt="2020-09-16T19:40:22.302" v="2362" actId="478"/>
          <ac:picMkLst>
            <pc:docMk/>
            <pc:sldMk cId="3274640697" sldId="262"/>
            <ac:picMk id="6" creationId="{6593B4CD-4B8D-471B-98A6-46440E9C97B3}"/>
          </ac:picMkLst>
        </pc:picChg>
        <pc:picChg chg="del">
          <ac:chgData name="Clarisse Vialatoux" userId="d72c04be-0a2b-4582-ab8a-2f3b90a74a19" providerId="ADAL" clId="{6E55343B-0578-49A2-ABB2-20F1F6E1703C}" dt="2020-09-07T09:47:38.156" v="3" actId="478"/>
          <ac:picMkLst>
            <pc:docMk/>
            <pc:sldMk cId="3274640697" sldId="262"/>
            <ac:picMk id="8" creationId="{5D6A0DCC-7374-47AC-86E2-DCED728E7813}"/>
          </ac:picMkLst>
        </pc:picChg>
        <pc:picChg chg="add del mod">
          <ac:chgData name="Clarisse Vialatoux" userId="d72c04be-0a2b-4582-ab8a-2f3b90a74a19" providerId="ADAL" clId="{6E55343B-0578-49A2-ABB2-20F1F6E1703C}" dt="2020-09-17T19:27:41.549" v="5005" actId="478"/>
          <ac:picMkLst>
            <pc:docMk/>
            <pc:sldMk cId="3274640697" sldId="262"/>
            <ac:picMk id="9" creationId="{70D445ED-D23E-42F2-B888-CDE4623B4393}"/>
          </ac:picMkLst>
        </pc:picChg>
        <pc:picChg chg="add del mod">
          <ac:chgData name="Clarisse Vialatoux" userId="d72c04be-0a2b-4582-ab8a-2f3b90a74a19" providerId="ADAL" clId="{6E55343B-0578-49A2-ABB2-20F1F6E1703C}" dt="2020-09-17T19:30:00.755" v="5008" actId="478"/>
          <ac:picMkLst>
            <pc:docMk/>
            <pc:sldMk cId="3274640697" sldId="262"/>
            <ac:picMk id="10" creationId="{6E47D4DE-C86D-4C65-9889-B4C644AF9C51}"/>
          </ac:picMkLst>
        </pc:picChg>
        <pc:picChg chg="add mod">
          <ac:chgData name="Clarisse Vialatoux" userId="d72c04be-0a2b-4582-ab8a-2f3b90a74a19" providerId="ADAL" clId="{6E55343B-0578-49A2-ABB2-20F1F6E1703C}" dt="2020-09-17T19:30:27.426" v="5012" actId="14100"/>
          <ac:picMkLst>
            <pc:docMk/>
            <pc:sldMk cId="3274640697" sldId="262"/>
            <ac:picMk id="11" creationId="{14DFF2B8-B1AA-432D-9434-ACB40A3165ED}"/>
          </ac:picMkLst>
        </pc:picChg>
        <pc:picChg chg="add del mod">
          <ac:chgData name="Clarisse Vialatoux" userId="d72c04be-0a2b-4582-ab8a-2f3b90a74a19" providerId="ADAL" clId="{6E55343B-0578-49A2-ABB2-20F1F6E1703C}" dt="2020-09-17T19:30:48.551" v="5018"/>
          <ac:picMkLst>
            <pc:docMk/>
            <pc:sldMk cId="3274640697" sldId="262"/>
            <ac:picMk id="12" creationId="{3247A74B-762A-4532-BD1F-FE1C637672B0}"/>
          </ac:picMkLst>
        </pc:picChg>
        <pc:picChg chg="add mod">
          <ac:chgData name="Clarisse Vialatoux" userId="d72c04be-0a2b-4582-ab8a-2f3b90a74a19" providerId="ADAL" clId="{6E55343B-0578-49A2-ABB2-20F1F6E1703C}" dt="2020-09-17T19:32:49.178" v="5025" actId="1076"/>
          <ac:picMkLst>
            <pc:docMk/>
            <pc:sldMk cId="3274640697" sldId="262"/>
            <ac:picMk id="13" creationId="{AD750BC1-0DEB-46BB-AFBA-9F8B5D1901A7}"/>
          </ac:picMkLst>
        </pc:picChg>
      </pc:sldChg>
      <pc:sldChg chg="del">
        <pc:chgData name="Clarisse Vialatoux" userId="d72c04be-0a2b-4582-ab8a-2f3b90a74a19" providerId="ADAL" clId="{6E55343B-0578-49A2-ABB2-20F1F6E1703C}" dt="2020-09-08T11:44:22.100" v="1673" actId="2696"/>
        <pc:sldMkLst>
          <pc:docMk/>
          <pc:sldMk cId="888979471" sldId="263"/>
        </pc:sldMkLst>
      </pc:sldChg>
      <pc:sldChg chg="addSp delSp modSp">
        <pc:chgData name="Clarisse Vialatoux" userId="d72c04be-0a2b-4582-ab8a-2f3b90a74a19" providerId="ADAL" clId="{6E55343B-0578-49A2-ABB2-20F1F6E1703C}" dt="2020-09-17T20:34:16.764" v="5092" actId="14100"/>
        <pc:sldMkLst>
          <pc:docMk/>
          <pc:sldMk cId="2645301195" sldId="264"/>
        </pc:sldMkLst>
        <pc:spChg chg="mod topLvl">
          <ac:chgData name="Clarisse Vialatoux" userId="d72c04be-0a2b-4582-ab8a-2f3b90a74a19" providerId="ADAL" clId="{6E55343B-0578-49A2-ABB2-20F1F6E1703C}" dt="2020-09-17T06:50:28.321" v="3344" actId="1582"/>
          <ac:spMkLst>
            <pc:docMk/>
            <pc:sldMk cId="2645301195" sldId="264"/>
            <ac:spMk id="9" creationId="{FE41F4B4-4FAA-4CA2-8E2E-76CE73D13A33}"/>
          </ac:spMkLst>
        </pc:spChg>
        <pc:spChg chg="mod topLvl">
          <ac:chgData name="Clarisse Vialatoux" userId="d72c04be-0a2b-4582-ab8a-2f3b90a74a19" providerId="ADAL" clId="{6E55343B-0578-49A2-ABB2-20F1F6E1703C}" dt="2020-09-17T20:34:16.764" v="5092" actId="14100"/>
          <ac:spMkLst>
            <pc:docMk/>
            <pc:sldMk cId="2645301195" sldId="264"/>
            <ac:spMk id="10" creationId="{D7F3AD5A-C833-49B3-A6E5-394DDA701D24}"/>
          </ac:spMkLst>
        </pc:spChg>
        <pc:spChg chg="add del mod">
          <ac:chgData name="Clarisse Vialatoux" userId="d72c04be-0a2b-4582-ab8a-2f3b90a74a19" providerId="ADAL" clId="{6E55343B-0578-49A2-ABB2-20F1F6E1703C}" dt="2020-09-17T15:08:05.388" v="4879" actId="478"/>
          <ac:spMkLst>
            <pc:docMk/>
            <pc:sldMk cId="2645301195" sldId="264"/>
            <ac:spMk id="22" creationId="{0D803A9F-880C-42CB-AA44-4C0D08FDAE4A}"/>
          </ac:spMkLst>
        </pc:spChg>
        <pc:spChg chg="mod topLvl">
          <ac:chgData name="Clarisse Vialatoux" userId="d72c04be-0a2b-4582-ab8a-2f3b90a74a19" providerId="ADAL" clId="{6E55343B-0578-49A2-ABB2-20F1F6E1703C}" dt="2020-09-17T06:50:51.344" v="3348" actId="1582"/>
          <ac:spMkLst>
            <pc:docMk/>
            <pc:sldMk cId="2645301195" sldId="264"/>
            <ac:spMk id="23" creationId="{2843CC48-8EA5-4831-9E19-A160609C2911}"/>
          </ac:spMkLst>
        </pc:spChg>
        <pc:spChg chg="mod topLvl">
          <ac:chgData name="Clarisse Vialatoux" userId="d72c04be-0a2b-4582-ab8a-2f3b90a74a19" providerId="ADAL" clId="{6E55343B-0578-49A2-ABB2-20F1F6E1703C}" dt="2020-09-17T06:48:36.332" v="3325" actId="108"/>
          <ac:spMkLst>
            <pc:docMk/>
            <pc:sldMk cId="2645301195" sldId="264"/>
            <ac:spMk id="24" creationId="{864ED52B-60B4-4A67-8D7B-4A469F908904}"/>
          </ac:spMkLst>
        </pc:spChg>
        <pc:spChg chg="del mod topLvl">
          <ac:chgData name="Clarisse Vialatoux" userId="d72c04be-0a2b-4582-ab8a-2f3b90a74a19" providerId="ADAL" clId="{6E55343B-0578-49A2-ABB2-20F1F6E1703C}" dt="2020-09-17T14:52:43.876" v="4867" actId="478"/>
          <ac:spMkLst>
            <pc:docMk/>
            <pc:sldMk cId="2645301195" sldId="264"/>
            <ac:spMk id="25" creationId="{098ACE58-2082-47BD-92E0-BB7448665EBA}"/>
          </ac:spMkLst>
        </pc:spChg>
        <pc:spChg chg="mod topLvl">
          <ac:chgData name="Clarisse Vialatoux" userId="d72c04be-0a2b-4582-ab8a-2f3b90a74a19" providerId="ADAL" clId="{6E55343B-0578-49A2-ABB2-20F1F6E1703C}" dt="2020-09-17T06:46:39.366" v="3305" actId="1076"/>
          <ac:spMkLst>
            <pc:docMk/>
            <pc:sldMk cId="2645301195" sldId="264"/>
            <ac:spMk id="28" creationId="{181BA74D-05FD-4402-A64E-9DFFA33DFBE2}"/>
          </ac:spMkLst>
        </pc:spChg>
        <pc:spChg chg="mod topLvl">
          <ac:chgData name="Clarisse Vialatoux" userId="d72c04be-0a2b-4582-ab8a-2f3b90a74a19" providerId="ADAL" clId="{6E55343B-0578-49A2-ABB2-20F1F6E1703C}" dt="2020-09-17T06:47:27.823" v="3315" actId="14100"/>
          <ac:spMkLst>
            <pc:docMk/>
            <pc:sldMk cId="2645301195" sldId="264"/>
            <ac:spMk id="31" creationId="{E70BA15C-2017-4C28-BB1F-FC44D5A90111}"/>
          </ac:spMkLst>
        </pc:spChg>
        <pc:grpChg chg="del">
          <ac:chgData name="Clarisse Vialatoux" userId="d72c04be-0a2b-4582-ab8a-2f3b90a74a19" providerId="ADAL" clId="{6E55343B-0578-49A2-ABB2-20F1F6E1703C}" dt="2020-09-17T06:48:27.784" v="3324" actId="478"/>
          <ac:grpSpMkLst>
            <pc:docMk/>
            <pc:sldMk cId="2645301195" sldId="264"/>
            <ac:grpSpMk id="15" creationId="{F5F1B0E3-3198-4D0F-A1CA-66C46F62465F}"/>
          </ac:grpSpMkLst>
        </pc:grpChg>
        <pc:grpChg chg="del">
          <ac:chgData name="Clarisse Vialatoux" userId="d72c04be-0a2b-4582-ab8a-2f3b90a74a19" providerId="ADAL" clId="{6E55343B-0578-49A2-ABB2-20F1F6E1703C}" dt="2020-09-17T06:48:25.192" v="3323" actId="478"/>
          <ac:grpSpMkLst>
            <pc:docMk/>
            <pc:sldMk cId="2645301195" sldId="264"/>
            <ac:grpSpMk id="18" creationId="{66548120-4482-47FA-A042-23BD89BA2F37}"/>
          </ac:grpSpMkLst>
        </pc:grpChg>
        <pc:grpChg chg="add">
          <ac:chgData name="Clarisse Vialatoux" userId="d72c04be-0a2b-4582-ab8a-2f3b90a74a19" providerId="ADAL" clId="{6E55343B-0578-49A2-ABB2-20F1F6E1703C}" dt="2020-09-17T06:48:21.397" v="3322"/>
          <ac:grpSpMkLst>
            <pc:docMk/>
            <pc:sldMk cId="2645301195" sldId="264"/>
            <ac:grpSpMk id="26" creationId="{90A62680-21B2-4175-A5CE-14C3AC116321}"/>
          </ac:grpSpMkLst>
        </pc:grpChg>
        <pc:grpChg chg="del">
          <ac:chgData name="Clarisse Vialatoux" userId="d72c04be-0a2b-4582-ab8a-2f3b90a74a19" providerId="ADAL" clId="{6E55343B-0578-49A2-ABB2-20F1F6E1703C}" dt="2020-09-17T06:42:58.300" v="3275" actId="165"/>
          <ac:grpSpMkLst>
            <pc:docMk/>
            <pc:sldMk cId="2645301195" sldId="264"/>
            <ac:grpSpMk id="36" creationId="{F5DE3F80-3FA3-4F2A-A99A-2E6D9EAED846}"/>
          </ac:grpSpMkLst>
        </pc:grpChg>
        <pc:picChg chg="add del mod">
          <ac:chgData name="Clarisse Vialatoux" userId="d72c04be-0a2b-4582-ab8a-2f3b90a74a19" providerId="ADAL" clId="{6E55343B-0578-49A2-ABB2-20F1F6E1703C}" dt="2020-09-17T06:43:46.996" v="3279" actId="478"/>
          <ac:picMkLst>
            <pc:docMk/>
            <pc:sldMk cId="2645301195" sldId="264"/>
            <ac:picMk id="4" creationId="{91C88942-5D8D-4B6E-A564-6BBA1BA24A28}"/>
          </ac:picMkLst>
        </pc:picChg>
        <pc:picChg chg="add mod ord">
          <ac:chgData name="Clarisse Vialatoux" userId="d72c04be-0a2b-4582-ab8a-2f3b90a74a19" providerId="ADAL" clId="{6E55343B-0578-49A2-ABB2-20F1F6E1703C}" dt="2020-09-17T06:50:42.994" v="3347" actId="108"/>
          <ac:picMkLst>
            <pc:docMk/>
            <pc:sldMk cId="2645301195" sldId="264"/>
            <ac:picMk id="5" creationId="{58908CDC-31E6-4301-82E1-76A4DBE04521}"/>
          </ac:picMkLst>
        </pc:picChg>
        <pc:picChg chg="del mod ord topLvl">
          <ac:chgData name="Clarisse Vialatoux" userId="d72c04be-0a2b-4582-ab8a-2f3b90a74a19" providerId="ADAL" clId="{6E55343B-0578-49A2-ABB2-20F1F6E1703C}" dt="2020-09-17T06:45:00.021" v="3288" actId="478"/>
          <ac:picMkLst>
            <pc:docMk/>
            <pc:sldMk cId="2645301195" sldId="264"/>
            <ac:picMk id="19" creationId="{6EE83D13-B59A-4D36-B685-44A839D05C6C}"/>
          </ac:picMkLst>
        </pc:picChg>
        <pc:cxnChg chg="mod topLvl">
          <ac:chgData name="Clarisse Vialatoux" userId="d72c04be-0a2b-4582-ab8a-2f3b90a74a19" providerId="ADAL" clId="{6E55343B-0578-49A2-ABB2-20F1F6E1703C}" dt="2020-09-17T06:50:13.330" v="3343" actId="14100"/>
          <ac:cxnSpMkLst>
            <pc:docMk/>
            <pc:sldMk cId="2645301195" sldId="264"/>
            <ac:cxnSpMk id="35" creationId="{8D2310B5-2577-484F-A63D-29A1E9B0F9F5}"/>
          </ac:cxnSpMkLst>
        </pc:cxnChg>
      </pc:sldChg>
      <pc:sldChg chg="addSp delSp modSp">
        <pc:chgData name="Clarisse Vialatoux" userId="d72c04be-0a2b-4582-ab8a-2f3b90a74a19" providerId="ADAL" clId="{6E55343B-0578-49A2-ABB2-20F1F6E1703C}" dt="2020-09-17T06:56:36.433" v="3379" actId="207"/>
        <pc:sldMkLst>
          <pc:docMk/>
          <pc:sldMk cId="4189927239" sldId="265"/>
        </pc:sldMkLst>
        <pc:spChg chg="mod">
          <ac:chgData name="Clarisse Vialatoux" userId="d72c04be-0a2b-4582-ab8a-2f3b90a74a19" providerId="ADAL" clId="{6E55343B-0578-49A2-ABB2-20F1F6E1703C}" dt="2020-09-17T06:56:36.433" v="3379" actId="207"/>
          <ac:spMkLst>
            <pc:docMk/>
            <pc:sldMk cId="4189927239" sldId="265"/>
            <ac:spMk id="37" creationId="{6643CF5D-3AFC-41EE-8B27-849405A7A34F}"/>
          </ac:spMkLst>
        </pc:spChg>
        <pc:grpChg chg="del">
          <ac:chgData name="Clarisse Vialatoux" userId="d72c04be-0a2b-4582-ab8a-2f3b90a74a19" providerId="ADAL" clId="{6E55343B-0578-49A2-ABB2-20F1F6E1703C}" dt="2020-09-17T06:54:52.670" v="3351" actId="478"/>
          <ac:grpSpMkLst>
            <pc:docMk/>
            <pc:sldMk cId="4189927239" sldId="265"/>
            <ac:grpSpMk id="4" creationId="{A249F007-752B-4627-8567-C0765590693F}"/>
          </ac:grpSpMkLst>
        </pc:grpChg>
        <pc:picChg chg="add mod">
          <ac:chgData name="Clarisse Vialatoux" userId="d72c04be-0a2b-4582-ab8a-2f3b90a74a19" providerId="ADAL" clId="{6E55343B-0578-49A2-ABB2-20F1F6E1703C}" dt="2020-09-17T06:54:57.014" v="3352" actId="1076"/>
          <ac:picMkLst>
            <pc:docMk/>
            <pc:sldMk cId="4189927239" sldId="265"/>
            <ac:picMk id="6" creationId="{95B8899F-55AD-4BF2-85DF-67183E4D3A1D}"/>
          </ac:picMkLst>
        </pc:picChg>
        <pc:picChg chg="mod">
          <ac:chgData name="Clarisse Vialatoux" userId="d72c04be-0a2b-4582-ab8a-2f3b90a74a19" providerId="ADAL" clId="{6E55343B-0578-49A2-ABB2-20F1F6E1703C}" dt="2020-09-17T06:55:55.958" v="3364" actId="1076"/>
          <ac:picMkLst>
            <pc:docMk/>
            <pc:sldMk cId="4189927239" sldId="265"/>
            <ac:picMk id="19" creationId="{418D4709-E203-4518-BDFA-64EA72AE494E}"/>
          </ac:picMkLst>
        </pc:picChg>
        <pc:picChg chg="mod">
          <ac:chgData name="Clarisse Vialatoux" userId="d72c04be-0a2b-4582-ab8a-2f3b90a74a19" providerId="ADAL" clId="{6E55343B-0578-49A2-ABB2-20F1F6E1703C}" dt="2020-09-17T06:56:01.679" v="3365" actId="1076"/>
          <ac:picMkLst>
            <pc:docMk/>
            <pc:sldMk cId="4189927239" sldId="265"/>
            <ac:picMk id="20" creationId="{6DDD45EE-694D-409E-BE4F-A292F2201015}"/>
          </ac:picMkLst>
        </pc:picChg>
        <pc:picChg chg="mod">
          <ac:chgData name="Clarisse Vialatoux" userId="d72c04be-0a2b-4582-ab8a-2f3b90a74a19" providerId="ADAL" clId="{6E55343B-0578-49A2-ABB2-20F1F6E1703C}" dt="2020-09-17T06:55:13.711" v="3356" actId="1076"/>
          <ac:picMkLst>
            <pc:docMk/>
            <pc:sldMk cId="4189927239" sldId="265"/>
            <ac:picMk id="43" creationId="{2FF3C6D5-458B-4F68-A715-B6AB948FF888}"/>
          </ac:picMkLst>
        </pc:picChg>
        <pc:picChg chg="mod">
          <ac:chgData name="Clarisse Vialatoux" userId="d72c04be-0a2b-4582-ab8a-2f3b90a74a19" providerId="ADAL" clId="{6E55343B-0578-49A2-ABB2-20F1F6E1703C}" dt="2020-09-17T06:56:32.370" v="3378" actId="1076"/>
          <ac:picMkLst>
            <pc:docMk/>
            <pc:sldMk cId="4189927239" sldId="265"/>
            <ac:picMk id="46" creationId="{D4256818-275B-44A0-A52C-B98E7DBC3D0A}"/>
          </ac:picMkLst>
        </pc:picChg>
      </pc:sldChg>
      <pc:sldChg chg="modSp">
        <pc:chgData name="Clarisse Vialatoux" userId="d72c04be-0a2b-4582-ab8a-2f3b90a74a19" providerId="ADAL" clId="{6E55343B-0578-49A2-ABB2-20F1F6E1703C}" dt="2020-09-17T11:45:10.699" v="4635" actId="208"/>
        <pc:sldMkLst>
          <pc:docMk/>
          <pc:sldMk cId="4171837745" sldId="267"/>
        </pc:sldMkLst>
        <pc:spChg chg="mod">
          <ac:chgData name="Clarisse Vialatoux" userId="d72c04be-0a2b-4582-ab8a-2f3b90a74a19" providerId="ADAL" clId="{6E55343B-0578-49A2-ABB2-20F1F6E1703C}" dt="2020-09-17T11:45:10.699" v="4635" actId="208"/>
          <ac:spMkLst>
            <pc:docMk/>
            <pc:sldMk cId="4171837745" sldId="267"/>
            <ac:spMk id="14" creationId="{18A00DB3-46DD-475F-938C-BC64E97AD40C}"/>
          </ac:spMkLst>
        </pc:spChg>
        <pc:spChg chg="mod">
          <ac:chgData name="Clarisse Vialatoux" userId="d72c04be-0a2b-4582-ab8a-2f3b90a74a19" providerId="ADAL" clId="{6E55343B-0578-49A2-ABB2-20F1F6E1703C}" dt="2020-09-17T06:57:23.761" v="3382" actId="207"/>
          <ac:spMkLst>
            <pc:docMk/>
            <pc:sldMk cId="4171837745" sldId="267"/>
            <ac:spMk id="37" creationId="{6643CF5D-3AFC-41EE-8B27-849405A7A34F}"/>
          </ac:spMkLst>
        </pc:spChg>
        <pc:picChg chg="mod">
          <ac:chgData name="Clarisse Vialatoux" userId="d72c04be-0a2b-4582-ab8a-2f3b90a74a19" providerId="ADAL" clId="{6E55343B-0578-49A2-ABB2-20F1F6E1703C}" dt="2020-09-17T06:57:38.224" v="3387" actId="1076"/>
          <ac:picMkLst>
            <pc:docMk/>
            <pc:sldMk cId="4171837745" sldId="267"/>
            <ac:picMk id="13" creationId="{8C3D2F12-AC00-4814-9D3E-F5225D8B990B}"/>
          </ac:picMkLst>
        </pc:picChg>
      </pc:sldChg>
      <pc:sldChg chg="addSp delSp modSp">
        <pc:chgData name="Clarisse Vialatoux" userId="d72c04be-0a2b-4582-ab8a-2f3b90a74a19" providerId="ADAL" clId="{6E55343B-0578-49A2-ABB2-20F1F6E1703C}" dt="2020-09-16T19:59:05.780" v="2480" actId="1076"/>
        <pc:sldMkLst>
          <pc:docMk/>
          <pc:sldMk cId="552207525" sldId="268"/>
        </pc:sldMkLst>
        <pc:spChg chg="mod">
          <ac:chgData name="Clarisse Vialatoux" userId="d72c04be-0a2b-4582-ab8a-2f3b90a74a19" providerId="ADAL" clId="{6E55343B-0578-49A2-ABB2-20F1F6E1703C}" dt="2020-09-07T10:14:35.775" v="112" actId="207"/>
          <ac:spMkLst>
            <pc:docMk/>
            <pc:sldMk cId="552207525" sldId="268"/>
            <ac:spMk id="8" creationId="{1E06CCBE-42BA-4CF2-A76A-8CF1AD220362}"/>
          </ac:spMkLst>
        </pc:spChg>
        <pc:spChg chg="mod">
          <ac:chgData name="Clarisse Vialatoux" userId="d72c04be-0a2b-4582-ab8a-2f3b90a74a19" providerId="ADAL" clId="{6E55343B-0578-49A2-ABB2-20F1F6E1703C}" dt="2020-09-16T19:52:48.983" v="2413" actId="1076"/>
          <ac:spMkLst>
            <pc:docMk/>
            <pc:sldMk cId="552207525" sldId="268"/>
            <ac:spMk id="11" creationId="{05DE845F-4BAF-45E3-AB1D-1EA8FFC2FFF2}"/>
          </ac:spMkLst>
        </pc:spChg>
        <pc:spChg chg="mod">
          <ac:chgData name="Clarisse Vialatoux" userId="d72c04be-0a2b-4582-ab8a-2f3b90a74a19" providerId="ADAL" clId="{6E55343B-0578-49A2-ABB2-20F1F6E1703C}" dt="2020-09-16T19:52:58.087" v="2415" actId="1076"/>
          <ac:spMkLst>
            <pc:docMk/>
            <pc:sldMk cId="552207525" sldId="268"/>
            <ac:spMk id="12" creationId="{F47E41E9-C453-4010-82BB-D889EAC58157}"/>
          </ac:spMkLst>
        </pc:spChg>
        <pc:spChg chg="mod">
          <ac:chgData name="Clarisse Vialatoux" userId="d72c04be-0a2b-4582-ab8a-2f3b90a74a19" providerId="ADAL" clId="{6E55343B-0578-49A2-ABB2-20F1F6E1703C}" dt="2020-09-16T19:53:01.407" v="2416" actId="1076"/>
          <ac:spMkLst>
            <pc:docMk/>
            <pc:sldMk cId="552207525" sldId="268"/>
            <ac:spMk id="13" creationId="{1017A07B-5512-4BD3-9DB6-B1AF3F6C56B3}"/>
          </ac:spMkLst>
        </pc:spChg>
        <pc:spChg chg="mod">
          <ac:chgData name="Clarisse Vialatoux" userId="d72c04be-0a2b-4582-ab8a-2f3b90a74a19" providerId="ADAL" clId="{6E55343B-0578-49A2-ABB2-20F1F6E1703C}" dt="2020-09-16T19:52:54.486" v="2414" actId="1076"/>
          <ac:spMkLst>
            <pc:docMk/>
            <pc:sldMk cId="552207525" sldId="268"/>
            <ac:spMk id="14" creationId="{A97F6EF2-871D-4D17-B326-8E4A3B1A9A3A}"/>
          </ac:spMkLst>
        </pc:spChg>
        <pc:spChg chg="mod">
          <ac:chgData name="Clarisse Vialatoux" userId="d72c04be-0a2b-4582-ab8a-2f3b90a74a19" providerId="ADAL" clId="{6E55343B-0578-49A2-ABB2-20F1F6E1703C}" dt="2020-09-16T19:53:04.191" v="2417" actId="1076"/>
          <ac:spMkLst>
            <pc:docMk/>
            <pc:sldMk cId="552207525" sldId="268"/>
            <ac:spMk id="15" creationId="{CDD0E698-FF53-4824-BBC6-551E497ADA79}"/>
          </ac:spMkLst>
        </pc:spChg>
        <pc:spChg chg="mod">
          <ac:chgData name="Clarisse Vialatoux" userId="d72c04be-0a2b-4582-ab8a-2f3b90a74a19" providerId="ADAL" clId="{6E55343B-0578-49A2-ABB2-20F1F6E1703C}" dt="2020-09-08T11:27:35.827" v="1588" actId="208"/>
          <ac:spMkLst>
            <pc:docMk/>
            <pc:sldMk cId="552207525" sldId="268"/>
            <ac:spMk id="16" creationId="{555AA260-28CA-43B6-9B61-2C13D44D18BA}"/>
          </ac:spMkLst>
        </pc:spChg>
        <pc:spChg chg="del mod">
          <ac:chgData name="Clarisse Vialatoux" userId="d72c04be-0a2b-4582-ab8a-2f3b90a74a19" providerId="ADAL" clId="{6E55343B-0578-49A2-ABB2-20F1F6E1703C}" dt="2020-09-08T11:35:29.556" v="1612" actId="478"/>
          <ac:spMkLst>
            <pc:docMk/>
            <pc:sldMk cId="552207525" sldId="268"/>
            <ac:spMk id="17" creationId="{F5F81852-9531-47A0-9FD0-917E6AEAE4ED}"/>
          </ac:spMkLst>
        </pc:spChg>
        <pc:spChg chg="del mod">
          <ac:chgData name="Clarisse Vialatoux" userId="d72c04be-0a2b-4582-ab8a-2f3b90a74a19" providerId="ADAL" clId="{6E55343B-0578-49A2-ABB2-20F1F6E1703C}" dt="2020-09-08T11:36:19.446" v="1619" actId="478"/>
          <ac:spMkLst>
            <pc:docMk/>
            <pc:sldMk cId="552207525" sldId="268"/>
            <ac:spMk id="18" creationId="{DB8984CA-8F8A-41F6-AA59-B44BA0FBD02A}"/>
          </ac:spMkLst>
        </pc:spChg>
        <pc:spChg chg="del mod topLvl">
          <ac:chgData name="Clarisse Vialatoux" userId="d72c04be-0a2b-4582-ab8a-2f3b90a74a19" providerId="ADAL" clId="{6E55343B-0578-49A2-ABB2-20F1F6E1703C}" dt="2020-09-08T11:34:54.965" v="1608" actId="478"/>
          <ac:spMkLst>
            <pc:docMk/>
            <pc:sldMk cId="552207525" sldId="268"/>
            <ac:spMk id="19" creationId="{51798E7E-D84D-42FC-8262-078D1E6197A5}"/>
          </ac:spMkLst>
        </pc:spChg>
        <pc:spChg chg="mod">
          <ac:chgData name="Clarisse Vialatoux" userId="d72c04be-0a2b-4582-ab8a-2f3b90a74a19" providerId="ADAL" clId="{6E55343B-0578-49A2-ABB2-20F1F6E1703C}" dt="2020-09-16T19:53:30.631" v="2423" actId="1076"/>
          <ac:spMkLst>
            <pc:docMk/>
            <pc:sldMk cId="552207525" sldId="268"/>
            <ac:spMk id="21" creationId="{23D097FE-0591-4D13-8293-4140735FE57A}"/>
          </ac:spMkLst>
        </pc:spChg>
        <pc:spChg chg="mod">
          <ac:chgData name="Clarisse Vialatoux" userId="d72c04be-0a2b-4582-ab8a-2f3b90a74a19" providerId="ADAL" clId="{6E55343B-0578-49A2-ABB2-20F1F6E1703C}" dt="2020-09-08T11:16:40.819" v="1512" actId="1582"/>
          <ac:spMkLst>
            <pc:docMk/>
            <pc:sldMk cId="552207525" sldId="268"/>
            <ac:spMk id="23" creationId="{16F835E9-F472-4986-88B9-F794D801B1CE}"/>
          </ac:spMkLst>
        </pc:spChg>
        <pc:spChg chg="mod">
          <ac:chgData name="Clarisse Vialatoux" userId="d72c04be-0a2b-4582-ab8a-2f3b90a74a19" providerId="ADAL" clId="{6E55343B-0578-49A2-ABB2-20F1F6E1703C}" dt="2020-09-08T11:16:50.934" v="1514" actId="208"/>
          <ac:spMkLst>
            <pc:docMk/>
            <pc:sldMk cId="552207525" sldId="268"/>
            <ac:spMk id="24" creationId="{F4E7BDC6-8F9B-49DE-9F94-0FA8E96C4FFC}"/>
          </ac:spMkLst>
        </pc:spChg>
        <pc:spChg chg="add mod">
          <ac:chgData name="Clarisse Vialatoux" userId="d72c04be-0a2b-4582-ab8a-2f3b90a74a19" providerId="ADAL" clId="{6E55343B-0578-49A2-ABB2-20F1F6E1703C}" dt="2020-09-16T19:54:21.766" v="2431" actId="1076"/>
          <ac:spMkLst>
            <pc:docMk/>
            <pc:sldMk cId="552207525" sldId="268"/>
            <ac:spMk id="25" creationId="{4988C042-341A-498B-883E-2BD6EAB8EFD8}"/>
          </ac:spMkLst>
        </pc:spChg>
        <pc:spChg chg="add mod">
          <ac:chgData name="Clarisse Vialatoux" userId="d72c04be-0a2b-4582-ab8a-2f3b90a74a19" providerId="ADAL" clId="{6E55343B-0578-49A2-ABB2-20F1F6E1703C}" dt="2020-09-16T19:54:16.576" v="2430" actId="14100"/>
          <ac:spMkLst>
            <pc:docMk/>
            <pc:sldMk cId="552207525" sldId="268"/>
            <ac:spMk id="26" creationId="{826A60C3-6DC9-40BE-A4D1-B1C2527A30DD}"/>
          </ac:spMkLst>
        </pc:spChg>
        <pc:spChg chg="add mod">
          <ac:chgData name="Clarisse Vialatoux" userId="d72c04be-0a2b-4582-ab8a-2f3b90a74a19" providerId="ADAL" clId="{6E55343B-0578-49A2-ABB2-20F1F6E1703C}" dt="2020-09-16T19:59:05.780" v="2480" actId="1076"/>
          <ac:spMkLst>
            <pc:docMk/>
            <pc:sldMk cId="552207525" sldId="268"/>
            <ac:spMk id="31" creationId="{1AC73A85-484C-4BBA-AE68-80F477A3B626}"/>
          </ac:spMkLst>
        </pc:spChg>
        <pc:grpChg chg="add mod">
          <ac:chgData name="Clarisse Vialatoux" userId="d72c04be-0a2b-4582-ab8a-2f3b90a74a19" providerId="ADAL" clId="{6E55343B-0578-49A2-ABB2-20F1F6E1703C}" dt="2020-09-08T11:17:44.383" v="1521" actId="1076"/>
          <ac:grpSpMkLst>
            <pc:docMk/>
            <pc:sldMk cId="552207525" sldId="268"/>
            <ac:grpSpMk id="3" creationId="{5112EFEB-464A-4E4E-8FF0-6ED2CFDA903C}"/>
          </ac:grpSpMkLst>
        </pc:grpChg>
        <pc:grpChg chg="del">
          <ac:chgData name="Clarisse Vialatoux" userId="d72c04be-0a2b-4582-ab8a-2f3b90a74a19" providerId="ADAL" clId="{6E55343B-0578-49A2-ABB2-20F1F6E1703C}" dt="2020-09-08T11:34:54.965" v="1608" actId="478"/>
          <ac:grpSpMkLst>
            <pc:docMk/>
            <pc:sldMk cId="552207525" sldId="268"/>
            <ac:grpSpMk id="6" creationId="{DCF4D140-4038-4179-B692-8F497CFCF7CD}"/>
          </ac:grpSpMkLst>
        </pc:grpChg>
        <pc:grpChg chg="mod">
          <ac:chgData name="Clarisse Vialatoux" userId="d72c04be-0a2b-4582-ab8a-2f3b90a74a19" providerId="ADAL" clId="{6E55343B-0578-49A2-ABB2-20F1F6E1703C}" dt="2020-09-08T11:17:40.324" v="1517" actId="164"/>
          <ac:grpSpMkLst>
            <pc:docMk/>
            <pc:sldMk cId="552207525" sldId="268"/>
            <ac:grpSpMk id="9" creationId="{02269EBE-11C4-4EB0-B9BF-895645EA6C50}"/>
          </ac:grpSpMkLst>
        </pc:grpChg>
        <pc:grpChg chg="mod">
          <ac:chgData name="Clarisse Vialatoux" userId="d72c04be-0a2b-4582-ab8a-2f3b90a74a19" providerId="ADAL" clId="{6E55343B-0578-49A2-ABB2-20F1F6E1703C}" dt="2020-09-08T11:17:40.324" v="1517" actId="164"/>
          <ac:grpSpMkLst>
            <pc:docMk/>
            <pc:sldMk cId="552207525" sldId="268"/>
            <ac:grpSpMk id="10" creationId="{1CAADC2E-8A21-4699-937E-73ADA6F31CA3}"/>
          </ac:grpSpMkLst>
        </pc:grpChg>
        <pc:grpChg chg="mod topLvl">
          <ac:chgData name="Clarisse Vialatoux" userId="d72c04be-0a2b-4582-ab8a-2f3b90a74a19" providerId="ADAL" clId="{6E55343B-0578-49A2-ABB2-20F1F6E1703C}" dt="2020-09-16T19:53:15.376" v="2420" actId="1076"/>
          <ac:grpSpMkLst>
            <pc:docMk/>
            <pc:sldMk cId="552207525" sldId="268"/>
            <ac:grpSpMk id="22" creationId="{6F0F96F3-B736-4808-A504-1810F4AB45E9}"/>
          </ac:grpSpMkLst>
        </pc:grpChg>
        <pc:picChg chg="add del mod ord">
          <ac:chgData name="Clarisse Vialatoux" userId="d72c04be-0a2b-4582-ab8a-2f3b90a74a19" providerId="ADAL" clId="{6E55343B-0578-49A2-ABB2-20F1F6E1703C}" dt="2020-09-16T19:55:11.053" v="2434" actId="478"/>
          <ac:picMkLst>
            <pc:docMk/>
            <pc:sldMk cId="552207525" sldId="268"/>
            <ac:picMk id="4" creationId="{550F6626-1365-419A-A2D5-DC8691A725F7}"/>
          </ac:picMkLst>
        </pc:picChg>
        <pc:picChg chg="add del mod ord">
          <ac:chgData name="Clarisse Vialatoux" userId="d72c04be-0a2b-4582-ab8a-2f3b90a74a19" providerId="ADAL" clId="{6E55343B-0578-49A2-ABB2-20F1F6E1703C}" dt="2020-09-16T19:51:45.149" v="2407" actId="478"/>
          <ac:picMkLst>
            <pc:docMk/>
            <pc:sldMk cId="552207525" sldId="268"/>
            <ac:picMk id="5" creationId="{12C1892B-FCB3-4AA1-96F8-A0DC70E07C92}"/>
          </ac:picMkLst>
        </pc:picChg>
        <pc:picChg chg="add del mod">
          <ac:chgData name="Clarisse Vialatoux" userId="d72c04be-0a2b-4582-ab8a-2f3b90a74a19" providerId="ADAL" clId="{6E55343B-0578-49A2-ABB2-20F1F6E1703C}" dt="2020-09-08T11:34:18.591" v="1600" actId="478"/>
          <ac:picMkLst>
            <pc:docMk/>
            <pc:sldMk cId="552207525" sldId="268"/>
            <ac:picMk id="5" creationId="{53ECD83B-D352-4160-903B-C03E4982B4B6}"/>
          </ac:picMkLst>
        </pc:picChg>
        <pc:picChg chg="add del">
          <ac:chgData name="Clarisse Vialatoux" userId="d72c04be-0a2b-4582-ab8a-2f3b90a74a19" providerId="ADAL" clId="{6E55343B-0578-49A2-ABB2-20F1F6E1703C}" dt="2020-09-16T19:52:20.859" v="2409" actId="478"/>
          <ac:picMkLst>
            <pc:docMk/>
            <pc:sldMk cId="552207525" sldId="268"/>
            <ac:picMk id="6" creationId="{25069CEB-6637-4D35-BCD0-903CEBF90971}"/>
          </ac:picMkLst>
        </pc:picChg>
        <pc:picChg chg="add mod ord">
          <ac:chgData name="Clarisse Vialatoux" userId="d72c04be-0a2b-4582-ab8a-2f3b90a74a19" providerId="ADAL" clId="{6E55343B-0578-49A2-ABB2-20F1F6E1703C}" dt="2020-09-16T19:54:43.650" v="2432" actId="208"/>
          <ac:picMkLst>
            <pc:docMk/>
            <pc:sldMk cId="552207525" sldId="268"/>
            <ac:picMk id="17" creationId="{C1EC3FD8-FEA7-4CF4-9BE0-98A0E5D23DA7}"/>
          </ac:picMkLst>
        </pc:picChg>
        <pc:picChg chg="add del mod">
          <ac:chgData name="Clarisse Vialatoux" userId="d72c04be-0a2b-4582-ab8a-2f3b90a74a19" providerId="ADAL" clId="{6E55343B-0578-49A2-ABB2-20F1F6E1703C}" dt="2020-09-08T11:29:57.248" v="1596"/>
          <ac:picMkLst>
            <pc:docMk/>
            <pc:sldMk cId="552207525" sldId="268"/>
            <ac:picMk id="26" creationId="{BBB8D93A-0E12-406D-AC6D-2D0BABE8C8E6}"/>
          </ac:picMkLst>
        </pc:picChg>
        <pc:picChg chg="add mod">
          <ac:chgData name="Clarisse Vialatoux" userId="d72c04be-0a2b-4582-ab8a-2f3b90a74a19" providerId="ADAL" clId="{6E55343B-0578-49A2-ABB2-20F1F6E1703C}" dt="2020-09-16T19:55:53.800" v="2445" actId="1076"/>
          <ac:picMkLst>
            <pc:docMk/>
            <pc:sldMk cId="552207525" sldId="268"/>
            <ac:picMk id="27" creationId="{B79505E7-9B30-421A-A72D-7B47384D8920}"/>
          </ac:picMkLst>
        </pc:picChg>
        <pc:picChg chg="add del">
          <ac:chgData name="Clarisse Vialatoux" userId="d72c04be-0a2b-4582-ab8a-2f3b90a74a19" providerId="ADAL" clId="{6E55343B-0578-49A2-ABB2-20F1F6E1703C}" dt="2020-09-08T11:33:22.577" v="1599"/>
          <ac:picMkLst>
            <pc:docMk/>
            <pc:sldMk cId="552207525" sldId="268"/>
            <ac:picMk id="27" creationId="{B8997620-5087-4070-8ABB-1AC6C5D4D706}"/>
          </ac:picMkLst>
        </pc:picChg>
        <pc:picChg chg="add del mod ord">
          <ac:chgData name="Clarisse Vialatoux" userId="d72c04be-0a2b-4582-ab8a-2f3b90a74a19" providerId="ADAL" clId="{6E55343B-0578-49A2-ABB2-20F1F6E1703C}" dt="2020-09-16T19:50:09.727" v="2402" actId="478"/>
          <ac:picMkLst>
            <pc:docMk/>
            <pc:sldMk cId="552207525" sldId="268"/>
            <ac:picMk id="28" creationId="{4180841E-12D6-4596-81F4-3F89E7A2FB6D}"/>
          </ac:picMkLst>
        </pc:picChg>
        <pc:picChg chg="add del mod">
          <ac:chgData name="Clarisse Vialatoux" userId="d72c04be-0a2b-4582-ab8a-2f3b90a74a19" providerId="ADAL" clId="{6E55343B-0578-49A2-ABB2-20F1F6E1703C}" dt="2020-09-16T19:56:26.937" v="2450" actId="478"/>
          <ac:picMkLst>
            <pc:docMk/>
            <pc:sldMk cId="552207525" sldId="268"/>
            <ac:picMk id="29" creationId="{27F1BE97-0CAC-4F82-88BF-59205E87C08C}"/>
          </ac:picMkLst>
        </pc:picChg>
        <pc:picChg chg="add mod modCrop">
          <ac:chgData name="Clarisse Vialatoux" userId="d72c04be-0a2b-4582-ab8a-2f3b90a74a19" providerId="ADAL" clId="{6E55343B-0578-49A2-ABB2-20F1F6E1703C}" dt="2020-09-16T19:58:49.582" v="2478" actId="1582"/>
          <ac:picMkLst>
            <pc:docMk/>
            <pc:sldMk cId="552207525" sldId="268"/>
            <ac:picMk id="30" creationId="{EC2AFFD8-357B-47B1-B470-6F2434E737AB}"/>
          </ac:picMkLst>
        </pc:picChg>
        <pc:cxnChg chg="del mod">
          <ac:chgData name="Clarisse Vialatoux" userId="d72c04be-0a2b-4582-ab8a-2f3b90a74a19" providerId="ADAL" clId="{6E55343B-0578-49A2-ABB2-20F1F6E1703C}" dt="2020-09-08T11:36:08.285" v="1616" actId="478"/>
          <ac:cxnSpMkLst>
            <pc:docMk/>
            <pc:sldMk cId="552207525" sldId="268"/>
            <ac:cxnSpMk id="20" creationId="{7D87A136-E200-4302-A008-4BCA4D105942}"/>
          </ac:cxnSpMkLst>
        </pc:cxnChg>
      </pc:sldChg>
      <pc:sldChg chg="addSp delSp modSp modNotesTx">
        <pc:chgData name="Clarisse Vialatoux" userId="d72c04be-0a2b-4582-ab8a-2f3b90a74a19" providerId="ADAL" clId="{6E55343B-0578-49A2-ABB2-20F1F6E1703C}" dt="2020-09-18T06:41:49.902" v="5101" actId="1076"/>
        <pc:sldMkLst>
          <pc:docMk/>
          <pc:sldMk cId="945761537" sldId="269"/>
        </pc:sldMkLst>
        <pc:spChg chg="mod">
          <ac:chgData name="Clarisse Vialatoux" userId="d72c04be-0a2b-4582-ab8a-2f3b90a74a19" providerId="ADAL" clId="{6E55343B-0578-49A2-ABB2-20F1F6E1703C}" dt="2020-09-07T10:32:16.508" v="175" actId="27636"/>
          <ac:spMkLst>
            <pc:docMk/>
            <pc:sldMk cId="945761537" sldId="269"/>
            <ac:spMk id="2" creationId="{BA254887-3EFC-415C-B1EB-8030F8A68093}"/>
          </ac:spMkLst>
        </pc:spChg>
        <pc:spChg chg="mod">
          <ac:chgData name="Clarisse Vialatoux" userId="d72c04be-0a2b-4582-ab8a-2f3b90a74a19" providerId="ADAL" clId="{6E55343B-0578-49A2-ABB2-20F1F6E1703C}" dt="2020-09-07T10:56:51.177" v="356" actId="113"/>
          <ac:spMkLst>
            <pc:docMk/>
            <pc:sldMk cId="945761537" sldId="269"/>
            <ac:spMk id="3" creationId="{C2E5C2B0-EFE1-4443-8A2B-EE1C8A4EFF00}"/>
          </ac:spMkLst>
        </pc:spChg>
        <pc:spChg chg="add del mod">
          <ac:chgData name="Clarisse Vialatoux" userId="d72c04be-0a2b-4582-ab8a-2f3b90a74a19" providerId="ADAL" clId="{6E55343B-0578-49A2-ABB2-20F1F6E1703C}" dt="2020-09-07T10:32:16.476" v="174"/>
          <ac:spMkLst>
            <pc:docMk/>
            <pc:sldMk cId="945761537" sldId="269"/>
            <ac:spMk id="4" creationId="{CC4C3C11-10DA-4D30-B5D6-B6D6F1D3ABC5}"/>
          </ac:spMkLst>
        </pc:spChg>
        <pc:spChg chg="add del mod">
          <ac:chgData name="Clarisse Vialatoux" userId="d72c04be-0a2b-4582-ab8a-2f3b90a74a19" providerId="ADAL" clId="{6E55343B-0578-49A2-ABB2-20F1F6E1703C}" dt="2020-09-07T10:32:16.476" v="174"/>
          <ac:spMkLst>
            <pc:docMk/>
            <pc:sldMk cId="945761537" sldId="269"/>
            <ac:spMk id="5" creationId="{1D2BCEAA-6D0C-4223-A602-561FE29EDB8A}"/>
          </ac:spMkLst>
        </pc:spChg>
        <pc:spChg chg="add del mod">
          <ac:chgData name="Clarisse Vialatoux" userId="d72c04be-0a2b-4582-ab8a-2f3b90a74a19" providerId="ADAL" clId="{6E55343B-0578-49A2-ABB2-20F1F6E1703C}" dt="2020-09-07T10:32:16.476" v="174"/>
          <ac:spMkLst>
            <pc:docMk/>
            <pc:sldMk cId="945761537" sldId="269"/>
            <ac:spMk id="6" creationId="{D815AE4E-947B-40FE-AA8E-866D7D5CF1FE}"/>
          </ac:spMkLst>
        </pc:spChg>
        <pc:spChg chg="mod">
          <ac:chgData name="Clarisse Vialatoux" userId="d72c04be-0a2b-4582-ab8a-2f3b90a74a19" providerId="ADAL" clId="{6E55343B-0578-49A2-ABB2-20F1F6E1703C}" dt="2020-09-07T10:50:31.567" v="257" actId="20577"/>
          <ac:spMkLst>
            <pc:docMk/>
            <pc:sldMk cId="945761537" sldId="269"/>
            <ac:spMk id="37" creationId="{6643CF5D-3AFC-41EE-8B27-849405A7A34F}"/>
          </ac:spMkLst>
        </pc:spChg>
        <pc:picChg chg="add mod">
          <ac:chgData name="Clarisse Vialatoux" userId="d72c04be-0a2b-4582-ab8a-2f3b90a74a19" providerId="ADAL" clId="{6E55343B-0578-49A2-ABB2-20F1F6E1703C}" dt="2020-09-18T06:41:49.902" v="5101" actId="1076"/>
          <ac:picMkLst>
            <pc:docMk/>
            <pc:sldMk cId="945761537" sldId="269"/>
            <ac:picMk id="9" creationId="{A6C270DE-C82A-43B4-B8D9-429AE2888560}"/>
          </ac:picMkLst>
        </pc:picChg>
        <pc:picChg chg="del mod">
          <ac:chgData name="Clarisse Vialatoux" userId="d72c04be-0a2b-4582-ab8a-2f3b90a74a19" providerId="ADAL" clId="{6E55343B-0578-49A2-ABB2-20F1F6E1703C}" dt="2020-09-17T19:12:18.647" v="4904" actId="478"/>
          <ac:picMkLst>
            <pc:docMk/>
            <pc:sldMk cId="945761537" sldId="269"/>
            <ac:picMk id="17" creationId="{C1565333-E4E8-4783-8EF1-BD1B1DB7B859}"/>
          </ac:picMkLst>
        </pc:picChg>
        <pc:picChg chg="del mod">
          <ac:chgData name="Clarisse Vialatoux" userId="d72c04be-0a2b-4582-ab8a-2f3b90a74a19" providerId="ADAL" clId="{6E55343B-0578-49A2-ABB2-20F1F6E1703C}" dt="2020-09-17T14:42:35.223" v="4853" actId="478"/>
          <ac:picMkLst>
            <pc:docMk/>
            <pc:sldMk cId="945761537" sldId="269"/>
            <ac:picMk id="19" creationId="{73216D75-99FC-422E-911E-3E57404F6BDC}"/>
          </ac:picMkLst>
        </pc:picChg>
        <pc:picChg chg="del">
          <ac:chgData name="Clarisse Vialatoux" userId="d72c04be-0a2b-4582-ab8a-2f3b90a74a19" providerId="ADAL" clId="{6E55343B-0578-49A2-ABB2-20F1F6E1703C}" dt="2020-09-07T10:33:01.649" v="179" actId="478"/>
          <ac:picMkLst>
            <pc:docMk/>
            <pc:sldMk cId="945761537" sldId="269"/>
            <ac:picMk id="24" creationId="{2E358090-19B5-4CB0-A0D9-241C73919867}"/>
          </ac:picMkLst>
        </pc:picChg>
      </pc:sldChg>
      <pc:sldChg chg="addSp delSp modSp">
        <pc:chgData name="Clarisse Vialatoux" userId="d72c04be-0a2b-4582-ab8a-2f3b90a74a19" providerId="ADAL" clId="{6E55343B-0578-49A2-ABB2-20F1F6E1703C}" dt="2020-09-17T15:09:37.756" v="4892" actId="1076"/>
        <pc:sldMkLst>
          <pc:docMk/>
          <pc:sldMk cId="1684246614" sldId="270"/>
        </pc:sldMkLst>
        <pc:spChg chg="mod topLvl">
          <ac:chgData name="Clarisse Vialatoux" userId="d72c04be-0a2b-4582-ab8a-2f3b90a74a19" providerId="ADAL" clId="{6E55343B-0578-49A2-ABB2-20F1F6E1703C}" dt="2020-09-17T15:09:25.876" v="4891" actId="208"/>
          <ac:spMkLst>
            <pc:docMk/>
            <pc:sldMk cId="1684246614" sldId="270"/>
            <ac:spMk id="8" creationId="{C7B58627-48AC-4EDF-BAD0-0667823B086B}"/>
          </ac:spMkLst>
        </pc:spChg>
        <pc:spChg chg="add mod">
          <ac:chgData name="Clarisse Vialatoux" userId="d72c04be-0a2b-4582-ab8a-2f3b90a74a19" providerId="ADAL" clId="{6E55343B-0578-49A2-ABB2-20F1F6E1703C}" dt="2020-09-17T15:09:16.671" v="4889" actId="208"/>
          <ac:spMkLst>
            <pc:docMk/>
            <pc:sldMk cId="1684246614" sldId="270"/>
            <ac:spMk id="15" creationId="{A03B86E8-AEC1-4A3B-B58A-1844AA1E66FF}"/>
          </ac:spMkLst>
        </pc:spChg>
        <pc:spChg chg="mod ord topLvl">
          <ac:chgData name="Clarisse Vialatoux" userId="d72c04be-0a2b-4582-ab8a-2f3b90a74a19" providerId="ADAL" clId="{6E55343B-0578-49A2-ABB2-20F1F6E1703C}" dt="2020-09-17T15:09:19.133" v="4890" actId="208"/>
          <ac:spMkLst>
            <pc:docMk/>
            <pc:sldMk cId="1684246614" sldId="270"/>
            <ac:spMk id="16" creationId="{27679066-F0F3-4581-8503-F40C29BC47CC}"/>
          </ac:spMkLst>
        </pc:spChg>
        <pc:spChg chg="mod">
          <ac:chgData name="Clarisse Vialatoux" userId="d72c04be-0a2b-4582-ab8a-2f3b90a74a19" providerId="ADAL" clId="{6E55343B-0578-49A2-ABB2-20F1F6E1703C}" dt="2020-09-17T06:59:19.987" v="3417" actId="207"/>
          <ac:spMkLst>
            <pc:docMk/>
            <pc:sldMk cId="1684246614" sldId="270"/>
            <ac:spMk id="37" creationId="{6643CF5D-3AFC-41EE-8B27-849405A7A34F}"/>
          </ac:spMkLst>
        </pc:spChg>
        <pc:grpChg chg="add mod">
          <ac:chgData name="Clarisse Vialatoux" userId="d72c04be-0a2b-4582-ab8a-2f3b90a74a19" providerId="ADAL" clId="{6E55343B-0578-49A2-ABB2-20F1F6E1703C}" dt="2020-09-17T15:08:49.187" v="4885" actId="164"/>
          <ac:grpSpMkLst>
            <pc:docMk/>
            <pc:sldMk cId="1684246614" sldId="270"/>
            <ac:grpSpMk id="5" creationId="{85CDEE20-9FC1-46A2-840F-45C8C7C39CDA}"/>
          </ac:grpSpMkLst>
        </pc:grpChg>
        <pc:grpChg chg="add mod">
          <ac:chgData name="Clarisse Vialatoux" userId="d72c04be-0a2b-4582-ab8a-2f3b90a74a19" providerId="ADAL" clId="{6E55343B-0578-49A2-ABB2-20F1F6E1703C}" dt="2020-09-17T15:09:37.756" v="4892" actId="1076"/>
          <ac:grpSpMkLst>
            <pc:docMk/>
            <pc:sldMk cId="1684246614" sldId="270"/>
            <ac:grpSpMk id="7" creationId="{84043734-8E8E-4CC1-B667-6FD3CD8C8F82}"/>
          </ac:grpSpMkLst>
        </pc:grpChg>
        <pc:grpChg chg="add del mod">
          <ac:chgData name="Clarisse Vialatoux" userId="d72c04be-0a2b-4582-ab8a-2f3b90a74a19" providerId="ADAL" clId="{6E55343B-0578-49A2-ABB2-20F1F6E1703C}" dt="2020-09-17T15:09:04.052" v="4887" actId="1076"/>
          <ac:grpSpMkLst>
            <pc:docMk/>
            <pc:sldMk cId="1684246614" sldId="270"/>
            <ac:grpSpMk id="9" creationId="{CCDC670B-024C-416F-9A80-18BFC9C53B97}"/>
          </ac:grpSpMkLst>
        </pc:grpChg>
        <pc:grpChg chg="del">
          <ac:chgData name="Clarisse Vialatoux" userId="d72c04be-0a2b-4582-ab8a-2f3b90a74a19" providerId="ADAL" clId="{6E55343B-0578-49A2-ABB2-20F1F6E1703C}" dt="2020-09-17T07:00:50.893" v="3419" actId="165"/>
          <ac:grpSpMkLst>
            <pc:docMk/>
            <pc:sldMk cId="1684246614" sldId="270"/>
            <ac:grpSpMk id="12" creationId="{111799A5-7387-4EBF-B70C-C04FF1F7A80D}"/>
          </ac:grpSpMkLst>
        </pc:grpChg>
        <pc:picChg chg="add mod">
          <ac:chgData name="Clarisse Vialatoux" userId="d72c04be-0a2b-4582-ab8a-2f3b90a74a19" providerId="ADAL" clId="{6E55343B-0578-49A2-ABB2-20F1F6E1703C}" dt="2020-09-17T11:45:39.317" v="4637" actId="208"/>
          <ac:picMkLst>
            <pc:docMk/>
            <pc:sldMk cId="1684246614" sldId="270"/>
            <ac:picMk id="4" creationId="{AD2D67E4-80B6-4FE1-BEA3-1D57B7209478}"/>
          </ac:picMkLst>
        </pc:picChg>
        <pc:picChg chg="mod topLvl">
          <ac:chgData name="Clarisse Vialatoux" userId="d72c04be-0a2b-4582-ab8a-2f3b90a74a19" providerId="ADAL" clId="{6E55343B-0578-49A2-ABB2-20F1F6E1703C}" dt="2020-09-17T15:07:58.675" v="4876" actId="165"/>
          <ac:picMkLst>
            <pc:docMk/>
            <pc:sldMk cId="1684246614" sldId="270"/>
            <ac:picMk id="6" creationId="{8FC1B979-78D3-4426-A899-4AB476917497}"/>
          </ac:picMkLst>
        </pc:picChg>
        <pc:picChg chg="del mod topLvl">
          <ac:chgData name="Clarisse Vialatoux" userId="d72c04be-0a2b-4582-ab8a-2f3b90a74a19" providerId="ADAL" clId="{6E55343B-0578-49A2-ABB2-20F1F6E1703C}" dt="2020-09-17T07:01:20.315" v="3426" actId="478"/>
          <ac:picMkLst>
            <pc:docMk/>
            <pc:sldMk cId="1684246614" sldId="270"/>
            <ac:picMk id="7" creationId="{7C093019-2355-4103-878F-4F1FA6B296F7}"/>
          </ac:picMkLst>
        </pc:picChg>
        <pc:picChg chg="mod">
          <ac:chgData name="Clarisse Vialatoux" userId="d72c04be-0a2b-4582-ab8a-2f3b90a74a19" providerId="ADAL" clId="{6E55343B-0578-49A2-ABB2-20F1F6E1703C}" dt="2020-09-17T06:58:53.651" v="3403" actId="1076"/>
          <ac:picMkLst>
            <pc:docMk/>
            <pc:sldMk cId="1684246614" sldId="270"/>
            <ac:picMk id="10" creationId="{E8222756-039C-438E-9371-388602B6AFAA}"/>
          </ac:picMkLst>
        </pc:picChg>
        <pc:picChg chg="mod">
          <ac:chgData name="Clarisse Vialatoux" userId="d72c04be-0a2b-4582-ab8a-2f3b90a74a19" providerId="ADAL" clId="{6E55343B-0578-49A2-ABB2-20F1F6E1703C}" dt="2020-09-17T06:59:25.547" v="3418" actId="1076"/>
          <ac:picMkLst>
            <pc:docMk/>
            <pc:sldMk cId="1684246614" sldId="270"/>
            <ac:picMk id="18" creationId="{081975AB-209D-480F-8BE3-A2878AD7DA5B}"/>
          </ac:picMkLst>
        </pc:picChg>
      </pc:sldChg>
      <pc:sldChg chg="addSp delSp modSp">
        <pc:chgData name="Clarisse Vialatoux" userId="d72c04be-0a2b-4582-ab8a-2f3b90a74a19" providerId="ADAL" clId="{6E55343B-0578-49A2-ABB2-20F1F6E1703C}" dt="2020-09-17T11:44:35.820" v="4634" actId="1076"/>
        <pc:sldMkLst>
          <pc:docMk/>
          <pc:sldMk cId="886294262" sldId="271"/>
        </pc:sldMkLst>
        <pc:spChg chg="mod">
          <ac:chgData name="Clarisse Vialatoux" userId="d72c04be-0a2b-4582-ab8a-2f3b90a74a19" providerId="ADAL" clId="{6E55343B-0578-49A2-ABB2-20F1F6E1703C}" dt="2020-09-07T10:59:06.632" v="373"/>
          <ac:spMkLst>
            <pc:docMk/>
            <pc:sldMk cId="886294262" sldId="271"/>
            <ac:spMk id="2" creationId="{BA254887-3EFC-415C-B1EB-8030F8A68093}"/>
          </ac:spMkLst>
        </pc:spChg>
        <pc:spChg chg="mod">
          <ac:chgData name="Clarisse Vialatoux" userId="d72c04be-0a2b-4582-ab8a-2f3b90a74a19" providerId="ADAL" clId="{6E55343B-0578-49A2-ABB2-20F1F6E1703C}" dt="2020-09-07T10:57:45.547" v="363" actId="113"/>
          <ac:spMkLst>
            <pc:docMk/>
            <pc:sldMk cId="886294262" sldId="271"/>
            <ac:spMk id="3" creationId="{C2E5C2B0-EFE1-4443-8A2B-EE1C8A4EFF00}"/>
          </ac:spMkLst>
        </pc:spChg>
        <pc:spChg chg="add del mod">
          <ac:chgData name="Clarisse Vialatoux" userId="d72c04be-0a2b-4582-ab8a-2f3b90a74a19" providerId="ADAL" clId="{6E55343B-0578-49A2-ABB2-20F1F6E1703C}" dt="2020-09-07T10:59:06.632" v="373"/>
          <ac:spMkLst>
            <pc:docMk/>
            <pc:sldMk cId="886294262" sldId="271"/>
            <ac:spMk id="4" creationId="{B29DCA79-C246-4BB4-870A-3FC42BE41CBA}"/>
          </ac:spMkLst>
        </pc:spChg>
        <pc:spChg chg="add del mod">
          <ac:chgData name="Clarisse Vialatoux" userId="d72c04be-0a2b-4582-ab8a-2f3b90a74a19" providerId="ADAL" clId="{6E55343B-0578-49A2-ABB2-20F1F6E1703C}" dt="2020-09-07T10:59:06.632" v="373"/>
          <ac:spMkLst>
            <pc:docMk/>
            <pc:sldMk cId="886294262" sldId="271"/>
            <ac:spMk id="5" creationId="{9DA13E63-C52D-4430-B59B-EBDBEA88238A}"/>
          </ac:spMkLst>
        </pc:spChg>
        <pc:spChg chg="add del mod">
          <ac:chgData name="Clarisse Vialatoux" userId="d72c04be-0a2b-4582-ab8a-2f3b90a74a19" providerId="ADAL" clId="{6E55343B-0578-49A2-ABB2-20F1F6E1703C}" dt="2020-09-07T10:59:06.632" v="373"/>
          <ac:spMkLst>
            <pc:docMk/>
            <pc:sldMk cId="886294262" sldId="271"/>
            <ac:spMk id="6" creationId="{F1B1A870-B372-4666-AB3E-4646EC151C4A}"/>
          </ac:spMkLst>
        </pc:spChg>
        <pc:spChg chg="mod">
          <ac:chgData name="Clarisse Vialatoux" userId="d72c04be-0a2b-4582-ab8a-2f3b90a74a19" providerId="ADAL" clId="{6E55343B-0578-49A2-ABB2-20F1F6E1703C}" dt="2020-09-17T07:28:30.468" v="3993" actId="1076"/>
          <ac:spMkLst>
            <pc:docMk/>
            <pc:sldMk cId="886294262" sldId="271"/>
            <ac:spMk id="15" creationId="{4CA749B2-1514-4E5F-BD02-2746EABD7FA5}"/>
          </ac:spMkLst>
        </pc:spChg>
        <pc:spChg chg="mod">
          <ac:chgData name="Clarisse Vialatoux" userId="d72c04be-0a2b-4582-ab8a-2f3b90a74a19" providerId="ADAL" clId="{6E55343B-0578-49A2-ABB2-20F1F6E1703C}" dt="2020-09-17T07:29:08.095" v="3994" actId="1582"/>
          <ac:spMkLst>
            <pc:docMk/>
            <pc:sldMk cId="886294262" sldId="271"/>
            <ac:spMk id="25" creationId="{FA16D449-B1F0-4AF2-A259-129F605B4B56}"/>
          </ac:spMkLst>
        </pc:spChg>
        <pc:spChg chg="mod">
          <ac:chgData name="Clarisse Vialatoux" userId="d72c04be-0a2b-4582-ab8a-2f3b90a74a19" providerId="ADAL" clId="{6E55343B-0578-49A2-ABB2-20F1F6E1703C}" dt="2020-09-17T07:29:15.410" v="3995" actId="1582"/>
          <ac:spMkLst>
            <pc:docMk/>
            <pc:sldMk cId="886294262" sldId="271"/>
            <ac:spMk id="26" creationId="{2BE141E2-3319-4C08-AF50-F0D40644E2FB}"/>
          </ac:spMkLst>
        </pc:spChg>
        <pc:spChg chg="mod">
          <ac:chgData name="Clarisse Vialatoux" userId="d72c04be-0a2b-4582-ab8a-2f3b90a74a19" providerId="ADAL" clId="{6E55343B-0578-49A2-ABB2-20F1F6E1703C}" dt="2020-09-17T07:29:20.695" v="3996" actId="1582"/>
          <ac:spMkLst>
            <pc:docMk/>
            <pc:sldMk cId="886294262" sldId="271"/>
            <ac:spMk id="29" creationId="{83858A21-C636-4AA3-8EE7-07527D6EBB46}"/>
          </ac:spMkLst>
        </pc:spChg>
        <pc:spChg chg="mod">
          <ac:chgData name="Clarisse Vialatoux" userId="d72c04be-0a2b-4582-ab8a-2f3b90a74a19" providerId="ADAL" clId="{6E55343B-0578-49A2-ABB2-20F1F6E1703C}" dt="2020-09-17T07:29:27.497" v="3997" actId="1582"/>
          <ac:spMkLst>
            <pc:docMk/>
            <pc:sldMk cId="886294262" sldId="271"/>
            <ac:spMk id="30" creationId="{230D66C3-4DAD-4143-9220-1F76278B2CB4}"/>
          </ac:spMkLst>
        </pc:spChg>
        <pc:spChg chg="mod">
          <ac:chgData name="Clarisse Vialatoux" userId="d72c04be-0a2b-4582-ab8a-2f3b90a74a19" providerId="ADAL" clId="{6E55343B-0578-49A2-ABB2-20F1F6E1703C}" dt="2020-09-17T07:29:32.542" v="3998" actId="1582"/>
          <ac:spMkLst>
            <pc:docMk/>
            <pc:sldMk cId="886294262" sldId="271"/>
            <ac:spMk id="31" creationId="{7405A58A-AF52-47F5-ACC3-DA0A77CD0976}"/>
          </ac:spMkLst>
        </pc:spChg>
        <pc:grpChg chg="add mod">
          <ac:chgData name="Clarisse Vialatoux" userId="d72c04be-0a2b-4582-ab8a-2f3b90a74a19" providerId="ADAL" clId="{6E55343B-0578-49A2-ABB2-20F1F6E1703C}" dt="2020-09-17T11:44:35.820" v="4634" actId="1076"/>
          <ac:grpSpMkLst>
            <pc:docMk/>
            <pc:sldMk cId="886294262" sldId="271"/>
            <ac:grpSpMk id="8" creationId="{5BA94175-22DD-476A-8870-DC94E099A0A9}"/>
          </ac:grpSpMkLst>
        </pc:grpChg>
        <pc:grpChg chg="mod">
          <ac:chgData name="Clarisse Vialatoux" userId="d72c04be-0a2b-4582-ab8a-2f3b90a74a19" providerId="ADAL" clId="{6E55343B-0578-49A2-ABB2-20F1F6E1703C}" dt="2020-09-07T11:01:37.303" v="399" actId="1076"/>
          <ac:grpSpMkLst>
            <pc:docMk/>
            <pc:sldMk cId="886294262" sldId="271"/>
            <ac:grpSpMk id="9" creationId="{34820DDE-D4CB-41D7-B30C-F19C89272DD3}"/>
          </ac:grpSpMkLst>
        </pc:grpChg>
        <pc:grpChg chg="mod">
          <ac:chgData name="Clarisse Vialatoux" userId="d72c04be-0a2b-4582-ab8a-2f3b90a74a19" providerId="ADAL" clId="{6E55343B-0578-49A2-ABB2-20F1F6E1703C}" dt="2020-09-07T11:01:39.311" v="400" actId="1076"/>
          <ac:grpSpMkLst>
            <pc:docMk/>
            <pc:sldMk cId="886294262" sldId="271"/>
            <ac:grpSpMk id="10" creationId="{925A84B5-FAE3-4B88-8655-EEA535A98131}"/>
          </ac:grpSpMkLst>
        </pc:grpChg>
        <pc:picChg chg="add mod ord">
          <ac:chgData name="Clarisse Vialatoux" userId="d72c04be-0a2b-4582-ab8a-2f3b90a74a19" providerId="ADAL" clId="{6E55343B-0578-49A2-ABB2-20F1F6E1703C}" dt="2020-09-07T11:02:34.063" v="410" actId="164"/>
          <ac:picMkLst>
            <pc:docMk/>
            <pc:sldMk cId="886294262" sldId="271"/>
            <ac:picMk id="7" creationId="{96698018-5F08-4551-85BF-A91CCD5D3BDA}"/>
          </ac:picMkLst>
        </pc:picChg>
        <pc:picChg chg="mod">
          <ac:chgData name="Clarisse Vialatoux" userId="d72c04be-0a2b-4582-ab8a-2f3b90a74a19" providerId="ADAL" clId="{6E55343B-0578-49A2-ABB2-20F1F6E1703C}" dt="2020-09-07T10:59:58.920" v="385" actId="1076"/>
          <ac:picMkLst>
            <pc:docMk/>
            <pc:sldMk cId="886294262" sldId="271"/>
            <ac:picMk id="14" creationId="{2F46C2D3-D786-4E59-B8AC-694BBEDFEAE0}"/>
          </ac:picMkLst>
        </pc:picChg>
        <pc:picChg chg="del mod">
          <ac:chgData name="Clarisse Vialatoux" userId="d72c04be-0a2b-4582-ab8a-2f3b90a74a19" providerId="ADAL" clId="{6E55343B-0578-49A2-ABB2-20F1F6E1703C}" dt="2020-09-07T11:02:25.569" v="409" actId="478"/>
          <ac:picMkLst>
            <pc:docMk/>
            <pc:sldMk cId="886294262" sldId="271"/>
            <ac:picMk id="19" creationId="{EBF89CA3-372A-4F6E-B77B-20B59857A4ED}"/>
          </ac:picMkLst>
        </pc:picChg>
        <pc:picChg chg="mod">
          <ac:chgData name="Clarisse Vialatoux" userId="d72c04be-0a2b-4582-ab8a-2f3b90a74a19" providerId="ADAL" clId="{6E55343B-0578-49A2-ABB2-20F1F6E1703C}" dt="2020-09-07T11:00:23.622" v="391" actId="1076"/>
          <ac:picMkLst>
            <pc:docMk/>
            <pc:sldMk cId="886294262" sldId="271"/>
            <ac:picMk id="20" creationId="{DECF18BB-6CB9-441F-AD4E-3286871A0690}"/>
          </ac:picMkLst>
        </pc:picChg>
      </pc:sldChg>
      <pc:sldChg chg="addSp modSp">
        <pc:chgData name="Clarisse Vialatoux" userId="d72c04be-0a2b-4582-ab8a-2f3b90a74a19" providerId="ADAL" clId="{6E55343B-0578-49A2-ABB2-20F1F6E1703C}" dt="2020-09-17T15:13:02.963" v="4897" actId="1582"/>
        <pc:sldMkLst>
          <pc:docMk/>
          <pc:sldMk cId="2314441415" sldId="272"/>
        </pc:sldMkLst>
        <pc:spChg chg="mod">
          <ac:chgData name="Clarisse Vialatoux" userId="d72c04be-0a2b-4582-ab8a-2f3b90a74a19" providerId="ADAL" clId="{6E55343B-0578-49A2-ABB2-20F1F6E1703C}" dt="2020-09-17T15:12:08.853" v="4894" actId="1582"/>
          <ac:spMkLst>
            <pc:docMk/>
            <pc:sldMk cId="2314441415" sldId="272"/>
            <ac:spMk id="17" creationId="{BB241B33-5959-48A8-96BF-F7393FBE813D}"/>
          </ac:spMkLst>
        </pc:spChg>
        <pc:spChg chg="mod">
          <ac:chgData name="Clarisse Vialatoux" userId="d72c04be-0a2b-4582-ab8a-2f3b90a74a19" providerId="ADAL" clId="{6E55343B-0578-49A2-ABB2-20F1F6E1703C}" dt="2020-09-17T15:12:08.853" v="4894" actId="1582"/>
          <ac:spMkLst>
            <pc:docMk/>
            <pc:sldMk cId="2314441415" sldId="272"/>
            <ac:spMk id="18" creationId="{7D19B209-4A1F-448D-8DBA-304AE06EAB15}"/>
          </ac:spMkLst>
        </pc:spChg>
        <pc:spChg chg="mod">
          <ac:chgData name="Clarisse Vialatoux" userId="d72c04be-0a2b-4582-ab8a-2f3b90a74a19" providerId="ADAL" clId="{6E55343B-0578-49A2-ABB2-20F1F6E1703C}" dt="2020-09-17T15:12:08.853" v="4894" actId="1582"/>
          <ac:spMkLst>
            <pc:docMk/>
            <pc:sldMk cId="2314441415" sldId="272"/>
            <ac:spMk id="19" creationId="{23EBC335-A8BD-4BB5-8B46-F31A8A9A2CA3}"/>
          </ac:spMkLst>
        </pc:spChg>
        <pc:spChg chg="mod">
          <ac:chgData name="Clarisse Vialatoux" userId="d72c04be-0a2b-4582-ab8a-2f3b90a74a19" providerId="ADAL" clId="{6E55343B-0578-49A2-ABB2-20F1F6E1703C}" dt="2020-09-17T15:12:08.853" v="4894" actId="1582"/>
          <ac:spMkLst>
            <pc:docMk/>
            <pc:sldMk cId="2314441415" sldId="272"/>
            <ac:spMk id="20" creationId="{65964657-C175-4635-8C34-9E40DDD5448A}"/>
          </ac:spMkLst>
        </pc:spChg>
        <pc:spChg chg="mod">
          <ac:chgData name="Clarisse Vialatoux" userId="d72c04be-0a2b-4582-ab8a-2f3b90a74a19" providerId="ADAL" clId="{6E55343B-0578-49A2-ABB2-20F1F6E1703C}" dt="2020-09-17T15:12:08.853" v="4894" actId="1582"/>
          <ac:spMkLst>
            <pc:docMk/>
            <pc:sldMk cId="2314441415" sldId="272"/>
            <ac:spMk id="21" creationId="{B4A779D5-5E66-428B-8769-27DA3D8C483E}"/>
          </ac:spMkLst>
        </pc:spChg>
        <pc:spChg chg="mod">
          <ac:chgData name="Clarisse Vialatoux" userId="d72c04be-0a2b-4582-ab8a-2f3b90a74a19" providerId="ADAL" clId="{6E55343B-0578-49A2-ABB2-20F1F6E1703C}" dt="2020-09-17T15:13:02.963" v="4897" actId="1582"/>
          <ac:spMkLst>
            <pc:docMk/>
            <pc:sldMk cId="2314441415" sldId="272"/>
            <ac:spMk id="22" creationId="{84BC12B9-CFED-4573-A8B5-A6FA1E411B01}"/>
          </ac:spMkLst>
        </pc:spChg>
        <pc:spChg chg="mod">
          <ac:chgData name="Clarisse Vialatoux" userId="d72c04be-0a2b-4582-ab8a-2f3b90a74a19" providerId="ADAL" clId="{6E55343B-0578-49A2-ABB2-20F1F6E1703C}" dt="2020-09-17T15:13:02.963" v="4897" actId="1582"/>
          <ac:spMkLst>
            <pc:docMk/>
            <pc:sldMk cId="2314441415" sldId="272"/>
            <ac:spMk id="23" creationId="{22B73E05-2B80-47F8-86D8-3042107489C5}"/>
          </ac:spMkLst>
        </pc:spChg>
        <pc:spChg chg="mod">
          <ac:chgData name="Clarisse Vialatoux" userId="d72c04be-0a2b-4582-ab8a-2f3b90a74a19" providerId="ADAL" clId="{6E55343B-0578-49A2-ABB2-20F1F6E1703C}" dt="2020-09-17T15:12:08.853" v="4894" actId="1582"/>
          <ac:spMkLst>
            <pc:docMk/>
            <pc:sldMk cId="2314441415" sldId="272"/>
            <ac:spMk id="24" creationId="{684067DD-3450-4860-BCAF-514CF91A7CB9}"/>
          </ac:spMkLst>
        </pc:spChg>
        <pc:spChg chg="mod">
          <ac:chgData name="Clarisse Vialatoux" userId="d72c04be-0a2b-4582-ab8a-2f3b90a74a19" providerId="ADAL" clId="{6E55343B-0578-49A2-ABB2-20F1F6E1703C}" dt="2020-09-17T15:13:02.963" v="4897" actId="1582"/>
          <ac:spMkLst>
            <pc:docMk/>
            <pc:sldMk cId="2314441415" sldId="272"/>
            <ac:spMk id="25" creationId="{43D3B3DC-00DE-44A6-9DF6-1185CC8E6FBD}"/>
          </ac:spMkLst>
        </pc:spChg>
        <pc:spChg chg="mod">
          <ac:chgData name="Clarisse Vialatoux" userId="d72c04be-0a2b-4582-ab8a-2f3b90a74a19" providerId="ADAL" clId="{6E55343B-0578-49A2-ABB2-20F1F6E1703C}" dt="2020-09-17T15:13:02.963" v="4897" actId="1582"/>
          <ac:spMkLst>
            <pc:docMk/>
            <pc:sldMk cId="2314441415" sldId="272"/>
            <ac:spMk id="26" creationId="{EB9BA746-AB76-4EFF-94DB-98FEB1B26CD4}"/>
          </ac:spMkLst>
        </pc:spChg>
        <pc:spChg chg="mod">
          <ac:chgData name="Clarisse Vialatoux" userId="d72c04be-0a2b-4582-ab8a-2f3b90a74a19" providerId="ADAL" clId="{6E55343B-0578-49A2-ABB2-20F1F6E1703C}" dt="2020-09-17T15:12:08.853" v="4894" actId="1582"/>
          <ac:spMkLst>
            <pc:docMk/>
            <pc:sldMk cId="2314441415" sldId="272"/>
            <ac:spMk id="27" creationId="{6D736D3D-554E-41E8-8222-BAE91C95F426}"/>
          </ac:spMkLst>
        </pc:spChg>
        <pc:grpChg chg="add mod">
          <ac:chgData name="Clarisse Vialatoux" userId="d72c04be-0a2b-4582-ab8a-2f3b90a74a19" providerId="ADAL" clId="{6E55343B-0578-49A2-ABB2-20F1F6E1703C}" dt="2020-09-17T07:05:02.135" v="3455" actId="1076"/>
          <ac:grpSpMkLst>
            <pc:docMk/>
            <pc:sldMk cId="2314441415" sldId="272"/>
            <ac:grpSpMk id="4" creationId="{EBA8B922-06EF-460E-9B88-7D830721F11E}"/>
          </ac:grpSpMkLst>
        </pc:grpChg>
        <pc:picChg chg="mod">
          <ac:chgData name="Clarisse Vialatoux" userId="d72c04be-0a2b-4582-ab8a-2f3b90a74a19" providerId="ADAL" clId="{6E55343B-0578-49A2-ABB2-20F1F6E1703C}" dt="2020-09-17T07:04:58.973" v="3454" actId="164"/>
          <ac:picMkLst>
            <pc:docMk/>
            <pc:sldMk cId="2314441415" sldId="272"/>
            <ac:picMk id="11" creationId="{C06CA887-D8D4-4560-A66C-5F34B141A838}"/>
          </ac:picMkLst>
        </pc:picChg>
      </pc:sldChg>
      <pc:sldChg chg="addSp delSp modSp">
        <pc:chgData name="Clarisse Vialatoux" userId="d72c04be-0a2b-4582-ab8a-2f3b90a74a19" providerId="ADAL" clId="{6E55343B-0578-49A2-ABB2-20F1F6E1703C}" dt="2020-09-17T19:37:25.605" v="5032" actId="1582"/>
        <pc:sldMkLst>
          <pc:docMk/>
          <pc:sldMk cId="1175956182" sldId="274"/>
        </pc:sldMkLst>
        <pc:spChg chg="add del">
          <ac:chgData name="Clarisse Vialatoux" userId="d72c04be-0a2b-4582-ab8a-2f3b90a74a19" providerId="ADAL" clId="{6E55343B-0578-49A2-ABB2-20F1F6E1703C}" dt="2020-09-17T05:46:29.244" v="3015"/>
          <ac:spMkLst>
            <pc:docMk/>
            <pc:sldMk cId="1175956182" sldId="274"/>
            <ac:spMk id="16" creationId="{7C2AB4BD-37B4-4978-840B-57CB8E3A88D5}"/>
          </ac:spMkLst>
        </pc:spChg>
        <pc:spChg chg="add del">
          <ac:chgData name="Clarisse Vialatoux" userId="d72c04be-0a2b-4582-ab8a-2f3b90a74a19" providerId="ADAL" clId="{6E55343B-0578-49A2-ABB2-20F1F6E1703C}" dt="2020-09-17T05:46:29.244" v="3015"/>
          <ac:spMkLst>
            <pc:docMk/>
            <pc:sldMk cId="1175956182" sldId="274"/>
            <ac:spMk id="17" creationId="{84358E13-4061-497C-B9DF-954129009035}"/>
          </ac:spMkLst>
        </pc:spChg>
        <pc:spChg chg="mod topLvl">
          <ac:chgData name="Clarisse Vialatoux" userId="d72c04be-0a2b-4582-ab8a-2f3b90a74a19" providerId="ADAL" clId="{6E55343B-0578-49A2-ABB2-20F1F6E1703C}" dt="2020-09-17T19:37:25.605" v="5032" actId="1582"/>
          <ac:spMkLst>
            <pc:docMk/>
            <pc:sldMk cId="1175956182" sldId="274"/>
            <ac:spMk id="18" creationId="{14AC6FF2-8C78-4034-8EE1-8D30001FB491}"/>
          </ac:spMkLst>
        </pc:spChg>
        <pc:spChg chg="mod topLvl">
          <ac:chgData name="Clarisse Vialatoux" userId="d72c04be-0a2b-4582-ab8a-2f3b90a74a19" providerId="ADAL" clId="{6E55343B-0578-49A2-ABB2-20F1F6E1703C}" dt="2020-09-17T19:37:25.605" v="5032" actId="1582"/>
          <ac:spMkLst>
            <pc:docMk/>
            <pc:sldMk cId="1175956182" sldId="274"/>
            <ac:spMk id="19" creationId="{AB0916FB-42A6-4C36-A81B-A65409D5CC45}"/>
          </ac:spMkLst>
        </pc:spChg>
        <pc:spChg chg="mod topLvl">
          <ac:chgData name="Clarisse Vialatoux" userId="d72c04be-0a2b-4582-ab8a-2f3b90a74a19" providerId="ADAL" clId="{6E55343B-0578-49A2-ABB2-20F1F6E1703C}" dt="2020-09-17T19:37:25.605" v="5032" actId="1582"/>
          <ac:spMkLst>
            <pc:docMk/>
            <pc:sldMk cId="1175956182" sldId="274"/>
            <ac:spMk id="20" creationId="{828BD33C-9989-4E5C-8186-DDE73B6D72C8}"/>
          </ac:spMkLst>
        </pc:spChg>
        <pc:spChg chg="add mod">
          <ac:chgData name="Clarisse Vialatoux" userId="d72c04be-0a2b-4582-ab8a-2f3b90a74a19" providerId="ADAL" clId="{6E55343B-0578-49A2-ABB2-20F1F6E1703C}" dt="2020-09-17T19:37:25.605" v="5032" actId="1582"/>
          <ac:spMkLst>
            <pc:docMk/>
            <pc:sldMk cId="1175956182" sldId="274"/>
            <ac:spMk id="22" creationId="{FEB82647-A9E6-45D1-B070-64BEEEBB7E91}"/>
          </ac:spMkLst>
        </pc:spChg>
        <pc:spChg chg="mod">
          <ac:chgData name="Clarisse Vialatoux" userId="d72c04be-0a2b-4582-ab8a-2f3b90a74a19" providerId="ADAL" clId="{6E55343B-0578-49A2-ABB2-20F1F6E1703C}" dt="2020-09-17T05:57:51.778" v="3084" actId="20577"/>
          <ac:spMkLst>
            <pc:docMk/>
            <pc:sldMk cId="1175956182" sldId="274"/>
            <ac:spMk id="25" creationId="{A1C25DA7-A02E-4CA3-8D39-1FF4D3A6F885}"/>
          </ac:spMkLst>
        </pc:spChg>
        <pc:grpChg chg="add mod">
          <ac:chgData name="Clarisse Vialatoux" userId="d72c04be-0a2b-4582-ab8a-2f3b90a74a19" providerId="ADAL" clId="{6E55343B-0578-49A2-ABB2-20F1F6E1703C}" dt="2020-09-17T05:58:48.956" v="3086" actId="1076"/>
          <ac:grpSpMkLst>
            <pc:docMk/>
            <pc:sldMk cId="1175956182" sldId="274"/>
            <ac:grpSpMk id="10" creationId="{F97791D2-8FE6-4285-990F-0E14BDC7D06B}"/>
          </ac:grpSpMkLst>
        </pc:grpChg>
        <pc:grpChg chg="del">
          <ac:chgData name="Clarisse Vialatoux" userId="d72c04be-0a2b-4582-ab8a-2f3b90a74a19" providerId="ADAL" clId="{6E55343B-0578-49A2-ABB2-20F1F6E1703C}" dt="2020-09-17T05:55:25.543" v="3042" actId="478"/>
          <ac:grpSpMkLst>
            <pc:docMk/>
            <pc:sldMk cId="1175956182" sldId="274"/>
            <ac:grpSpMk id="13" creationId="{050B05A4-BE81-4AF0-A2A1-78F644EEBDF9}"/>
          </ac:grpSpMkLst>
        </pc:grpChg>
        <pc:grpChg chg="del">
          <ac:chgData name="Clarisse Vialatoux" userId="d72c04be-0a2b-4582-ab8a-2f3b90a74a19" providerId="ADAL" clId="{6E55343B-0578-49A2-ABB2-20F1F6E1703C}" dt="2020-09-17T05:51:08.562" v="3034" actId="165"/>
          <ac:grpSpMkLst>
            <pc:docMk/>
            <pc:sldMk cId="1175956182" sldId="274"/>
            <ac:grpSpMk id="15" creationId="{58D9AC38-834C-40B7-ACF2-FAC0104C13F7}"/>
          </ac:grpSpMkLst>
        </pc:grpChg>
        <pc:picChg chg="add del mod">
          <ac:chgData name="Clarisse Vialatoux" userId="d72c04be-0a2b-4582-ab8a-2f3b90a74a19" providerId="ADAL" clId="{6E55343B-0578-49A2-ABB2-20F1F6E1703C}" dt="2020-09-17T05:47:53.034" v="3018" actId="478"/>
          <ac:picMkLst>
            <pc:docMk/>
            <pc:sldMk cId="1175956182" sldId="274"/>
            <ac:picMk id="5" creationId="{79083C5E-6395-422B-8812-9DE7B4C3FE0B}"/>
          </ac:picMkLst>
        </pc:picChg>
        <pc:picChg chg="add del mod">
          <ac:chgData name="Clarisse Vialatoux" userId="d72c04be-0a2b-4582-ab8a-2f3b90a74a19" providerId="ADAL" clId="{6E55343B-0578-49A2-ABB2-20F1F6E1703C}" dt="2020-09-17T05:49:05.878" v="3021" actId="478"/>
          <ac:picMkLst>
            <pc:docMk/>
            <pc:sldMk cId="1175956182" sldId="274"/>
            <ac:picMk id="6" creationId="{1A4D5C68-9E27-4761-AC99-DF08EDC5067F}"/>
          </ac:picMkLst>
        </pc:picChg>
        <pc:picChg chg="add del mod">
          <ac:chgData name="Clarisse Vialatoux" userId="d72c04be-0a2b-4582-ab8a-2f3b90a74a19" providerId="ADAL" clId="{6E55343B-0578-49A2-ABB2-20F1F6E1703C}" dt="2020-09-17T05:50:35.505" v="3027" actId="478"/>
          <ac:picMkLst>
            <pc:docMk/>
            <pc:sldMk cId="1175956182" sldId="274"/>
            <ac:picMk id="7" creationId="{9EF835BC-769F-40FB-A41D-895479AEF4AB}"/>
          </ac:picMkLst>
        </pc:picChg>
        <pc:picChg chg="add mod ord">
          <ac:chgData name="Clarisse Vialatoux" userId="d72c04be-0a2b-4582-ab8a-2f3b90a74a19" providerId="ADAL" clId="{6E55343B-0578-49A2-ABB2-20F1F6E1703C}" dt="2020-09-17T05:56:23.312" v="3055" actId="164"/>
          <ac:picMkLst>
            <pc:docMk/>
            <pc:sldMk cId="1175956182" sldId="274"/>
            <ac:picMk id="8" creationId="{4A931FBD-7291-433B-B5AE-BFE68F0C2634}"/>
          </ac:picMkLst>
        </pc:picChg>
        <pc:picChg chg="add mod">
          <ac:chgData name="Clarisse Vialatoux" userId="d72c04be-0a2b-4582-ab8a-2f3b90a74a19" providerId="ADAL" clId="{6E55343B-0578-49A2-ABB2-20F1F6E1703C}" dt="2020-09-17T05:55:46.535" v="3050" actId="208"/>
          <ac:picMkLst>
            <pc:docMk/>
            <pc:sldMk cId="1175956182" sldId="274"/>
            <ac:picMk id="9" creationId="{FC123A41-8879-47CC-A424-02D59002F4B5}"/>
          </ac:picMkLst>
        </pc:picChg>
        <pc:picChg chg="del mod topLvl">
          <ac:chgData name="Clarisse Vialatoux" userId="d72c04be-0a2b-4582-ab8a-2f3b90a74a19" providerId="ADAL" clId="{6E55343B-0578-49A2-ABB2-20F1F6E1703C}" dt="2020-09-17T05:51:13.098" v="3035" actId="478"/>
          <ac:picMkLst>
            <pc:docMk/>
            <pc:sldMk cId="1175956182" sldId="274"/>
            <ac:picMk id="11" creationId="{CB7767AB-84B7-4304-A996-46F50C7389F6}"/>
          </ac:picMkLst>
        </pc:picChg>
        <pc:picChg chg="mod">
          <ac:chgData name="Clarisse Vialatoux" userId="d72c04be-0a2b-4582-ab8a-2f3b90a74a19" providerId="ADAL" clId="{6E55343B-0578-49A2-ABB2-20F1F6E1703C}" dt="2020-09-17T15:14:35.274" v="4898" actId="1076"/>
          <ac:picMkLst>
            <pc:docMk/>
            <pc:sldMk cId="1175956182" sldId="274"/>
            <ac:picMk id="14" creationId="{B8F18F7B-D687-46E2-8931-B2527826B1B8}"/>
          </ac:picMkLst>
        </pc:picChg>
      </pc:sldChg>
      <pc:sldChg chg="modSp">
        <pc:chgData name="Clarisse Vialatoux" userId="d72c04be-0a2b-4582-ab8a-2f3b90a74a19" providerId="ADAL" clId="{6E55343B-0578-49A2-ABB2-20F1F6E1703C}" dt="2020-09-17T19:14:18.594" v="4910" actId="20577"/>
        <pc:sldMkLst>
          <pc:docMk/>
          <pc:sldMk cId="108521540" sldId="275"/>
        </pc:sldMkLst>
        <pc:spChg chg="mod">
          <ac:chgData name="Clarisse Vialatoux" userId="d72c04be-0a2b-4582-ab8a-2f3b90a74a19" providerId="ADAL" clId="{6E55343B-0578-49A2-ABB2-20F1F6E1703C}" dt="2020-09-17T19:14:18.594" v="4910" actId="20577"/>
          <ac:spMkLst>
            <pc:docMk/>
            <pc:sldMk cId="108521540" sldId="275"/>
            <ac:spMk id="4" creationId="{3948523E-A411-40E6-B79A-D846DCC132D3}"/>
          </ac:spMkLst>
        </pc:spChg>
      </pc:sldChg>
      <pc:sldChg chg="addSp delSp modSp mod modClrScheme chgLayout">
        <pc:chgData name="Clarisse Vialatoux" userId="d72c04be-0a2b-4582-ab8a-2f3b90a74a19" providerId="ADAL" clId="{6E55343B-0578-49A2-ABB2-20F1F6E1703C}" dt="2020-09-17T19:39:03.473" v="5035" actId="207"/>
        <pc:sldMkLst>
          <pc:docMk/>
          <pc:sldMk cId="585136061" sldId="276"/>
        </pc:sldMkLst>
        <pc:spChg chg="mod ord">
          <ac:chgData name="Clarisse Vialatoux" userId="d72c04be-0a2b-4582-ab8a-2f3b90a74a19" providerId="ADAL" clId="{6E55343B-0578-49A2-ABB2-20F1F6E1703C}" dt="2020-09-07T15:23:53.552" v="582" actId="26606"/>
          <ac:spMkLst>
            <pc:docMk/>
            <pc:sldMk cId="585136061" sldId="276"/>
            <ac:spMk id="3" creationId="{701BD097-308A-4E40-955A-4597134E0EB1}"/>
          </ac:spMkLst>
        </pc:spChg>
        <pc:spChg chg="mod">
          <ac:chgData name="Clarisse Vialatoux" userId="d72c04be-0a2b-4582-ab8a-2f3b90a74a19" providerId="ADAL" clId="{6E55343B-0578-49A2-ABB2-20F1F6E1703C}" dt="2020-09-17T19:39:03.473" v="5035" actId="207"/>
          <ac:spMkLst>
            <pc:docMk/>
            <pc:sldMk cId="585136061" sldId="276"/>
            <ac:spMk id="4" creationId="{3948523E-A411-40E6-B79A-D846DCC132D3}"/>
          </ac:spMkLst>
        </pc:spChg>
        <pc:spChg chg="add mod">
          <ac:chgData name="Clarisse Vialatoux" userId="d72c04be-0a2b-4582-ab8a-2f3b90a74a19" providerId="ADAL" clId="{6E55343B-0578-49A2-ABB2-20F1F6E1703C}" dt="2020-09-17T07:32:38.924" v="4008" actId="1582"/>
          <ac:spMkLst>
            <pc:docMk/>
            <pc:sldMk cId="585136061" sldId="276"/>
            <ac:spMk id="6" creationId="{F2DF1441-2EE8-4E00-B53B-E8BF4FD53D33}"/>
          </ac:spMkLst>
        </pc:spChg>
        <pc:spChg chg="mod">
          <ac:chgData name="Clarisse Vialatoux" userId="d72c04be-0a2b-4582-ab8a-2f3b90a74a19" providerId="ADAL" clId="{6E55343B-0578-49A2-ABB2-20F1F6E1703C}" dt="2020-09-07T15:23:53.552" v="582" actId="26606"/>
          <ac:spMkLst>
            <pc:docMk/>
            <pc:sldMk cId="585136061" sldId="276"/>
            <ac:spMk id="11" creationId="{D430EF3A-6F28-44D2-9795-DC849F20BBF4}"/>
          </ac:spMkLst>
        </pc:spChg>
        <pc:picChg chg="add mod">
          <ac:chgData name="Clarisse Vialatoux" userId="d72c04be-0a2b-4582-ab8a-2f3b90a74a19" providerId="ADAL" clId="{6E55343B-0578-49A2-ABB2-20F1F6E1703C}" dt="2020-09-07T15:25:07.268" v="589" actId="1582"/>
          <ac:picMkLst>
            <pc:docMk/>
            <pc:sldMk cId="585136061" sldId="276"/>
            <ac:picMk id="2" creationId="{08BAC7BC-7681-4015-B757-B2C5457EDFF5}"/>
          </ac:picMkLst>
        </pc:picChg>
        <pc:picChg chg="add del mod">
          <ac:chgData name="Clarisse Vialatoux" userId="d72c04be-0a2b-4582-ab8a-2f3b90a74a19" providerId="ADAL" clId="{6E55343B-0578-49A2-ABB2-20F1F6E1703C}" dt="2020-09-07T15:27:10.603" v="607" actId="478"/>
          <ac:picMkLst>
            <pc:docMk/>
            <pc:sldMk cId="585136061" sldId="276"/>
            <ac:picMk id="5" creationId="{50700552-6B6F-4117-8DCD-AB62498FE7E3}"/>
          </ac:picMkLst>
        </pc:picChg>
        <pc:picChg chg="del mod">
          <ac:chgData name="Clarisse Vialatoux" userId="d72c04be-0a2b-4582-ab8a-2f3b90a74a19" providerId="ADAL" clId="{6E55343B-0578-49A2-ABB2-20F1F6E1703C}" dt="2020-09-07T15:23:47.048" v="578" actId="478"/>
          <ac:picMkLst>
            <pc:docMk/>
            <pc:sldMk cId="585136061" sldId="276"/>
            <ac:picMk id="9" creationId="{E2ECA483-5989-48E8-BFEE-9142899A43F0}"/>
          </ac:picMkLst>
        </pc:picChg>
      </pc:sldChg>
      <pc:sldChg chg="addSp delSp modSp">
        <pc:chgData name="Clarisse Vialatoux" userId="d72c04be-0a2b-4582-ab8a-2f3b90a74a19" providerId="ADAL" clId="{6E55343B-0578-49A2-ABB2-20F1F6E1703C}" dt="2020-09-07T15:34:19.763" v="623"/>
        <pc:sldMkLst>
          <pc:docMk/>
          <pc:sldMk cId="1719370560" sldId="277"/>
        </pc:sldMkLst>
        <pc:spChg chg="add mod">
          <ac:chgData name="Clarisse Vialatoux" userId="d72c04be-0a2b-4582-ab8a-2f3b90a74a19" providerId="ADAL" clId="{6E55343B-0578-49A2-ABB2-20F1F6E1703C}" dt="2020-09-07T15:34:19.763" v="623"/>
          <ac:spMkLst>
            <pc:docMk/>
            <pc:sldMk cId="1719370560" sldId="277"/>
            <ac:spMk id="2" creationId="{24350292-724B-4B92-975B-635AB23AF632}"/>
          </ac:spMkLst>
        </pc:spChg>
        <pc:spChg chg="del">
          <ac:chgData name="Clarisse Vialatoux" userId="d72c04be-0a2b-4582-ab8a-2f3b90a74a19" providerId="ADAL" clId="{6E55343B-0578-49A2-ABB2-20F1F6E1703C}" dt="2020-09-07T15:33:58.039" v="620" actId="478"/>
          <ac:spMkLst>
            <pc:docMk/>
            <pc:sldMk cId="1719370560" sldId="277"/>
            <ac:spMk id="3" creationId="{701BD097-308A-4E40-955A-4597134E0EB1}"/>
          </ac:spMkLst>
        </pc:spChg>
        <pc:spChg chg="add mod">
          <ac:chgData name="Clarisse Vialatoux" userId="d72c04be-0a2b-4582-ab8a-2f3b90a74a19" providerId="ADAL" clId="{6E55343B-0578-49A2-ABB2-20F1F6E1703C}" dt="2020-09-07T15:34:13.335" v="622"/>
          <ac:spMkLst>
            <pc:docMk/>
            <pc:sldMk cId="1719370560" sldId="277"/>
            <ac:spMk id="7" creationId="{FE1CF929-5329-469E-B488-C43C0160C3DA}"/>
          </ac:spMkLst>
        </pc:spChg>
        <pc:picChg chg="add mod">
          <ac:chgData name="Clarisse Vialatoux" userId="d72c04be-0a2b-4582-ab8a-2f3b90a74a19" providerId="ADAL" clId="{6E55343B-0578-49A2-ABB2-20F1F6E1703C}" dt="2020-09-07T15:26:58.417" v="606" actId="1076"/>
          <ac:picMkLst>
            <pc:docMk/>
            <pc:sldMk cId="1719370560" sldId="277"/>
            <ac:picMk id="5" creationId="{D7A75027-1C1D-4996-BFFF-A26973CEED69}"/>
          </ac:picMkLst>
        </pc:picChg>
        <pc:picChg chg="mod">
          <ac:chgData name="Clarisse Vialatoux" userId="d72c04be-0a2b-4582-ab8a-2f3b90a74a19" providerId="ADAL" clId="{6E55343B-0578-49A2-ABB2-20F1F6E1703C}" dt="2020-09-07T15:33:35.895" v="619" actId="1076"/>
          <ac:picMkLst>
            <pc:docMk/>
            <pc:sldMk cId="1719370560" sldId="277"/>
            <ac:picMk id="6" creationId="{600BF768-E4B7-4332-8AFC-26F28E71ED98}"/>
          </ac:picMkLst>
        </pc:picChg>
      </pc:sldChg>
      <pc:sldChg chg="modSp ord">
        <pc:chgData name="Clarisse Vialatoux" userId="d72c04be-0a2b-4582-ab8a-2f3b90a74a19" providerId="ADAL" clId="{6E55343B-0578-49A2-ABB2-20F1F6E1703C}" dt="2020-09-17T05:22:08.948" v="2934" actId="20577"/>
        <pc:sldMkLst>
          <pc:docMk/>
          <pc:sldMk cId="4220805630" sldId="278"/>
        </pc:sldMkLst>
        <pc:spChg chg="mod">
          <ac:chgData name="Clarisse Vialatoux" userId="d72c04be-0a2b-4582-ab8a-2f3b90a74a19" providerId="ADAL" clId="{6E55343B-0578-49A2-ABB2-20F1F6E1703C}" dt="2020-09-17T05:22:08.948" v="2934" actId="20577"/>
          <ac:spMkLst>
            <pc:docMk/>
            <pc:sldMk cId="4220805630" sldId="278"/>
            <ac:spMk id="3" creationId="{701BD097-308A-4E40-955A-4597134E0EB1}"/>
          </ac:spMkLst>
        </pc:spChg>
        <pc:picChg chg="mod">
          <ac:chgData name="Clarisse Vialatoux" userId="d72c04be-0a2b-4582-ab8a-2f3b90a74a19" providerId="ADAL" clId="{6E55343B-0578-49A2-ABB2-20F1F6E1703C}" dt="2020-09-07T15:16:30.336" v="570" actId="1076"/>
          <ac:picMkLst>
            <pc:docMk/>
            <pc:sldMk cId="4220805630" sldId="278"/>
            <ac:picMk id="5" creationId="{B029F1A0-C1C7-463C-8846-10CE09789804}"/>
          </ac:picMkLst>
        </pc:picChg>
        <pc:picChg chg="mod">
          <ac:chgData name="Clarisse Vialatoux" userId="d72c04be-0a2b-4582-ab8a-2f3b90a74a19" providerId="ADAL" clId="{6E55343B-0578-49A2-ABB2-20F1F6E1703C}" dt="2020-09-07T15:20:21.490" v="575" actId="1076"/>
          <ac:picMkLst>
            <pc:docMk/>
            <pc:sldMk cId="4220805630" sldId="278"/>
            <ac:picMk id="6" creationId="{B445CA1C-07D4-4865-A1E5-4DF619522A38}"/>
          </ac:picMkLst>
        </pc:picChg>
        <pc:picChg chg="mod">
          <ac:chgData name="Clarisse Vialatoux" userId="d72c04be-0a2b-4582-ab8a-2f3b90a74a19" providerId="ADAL" clId="{6E55343B-0578-49A2-ABB2-20F1F6E1703C}" dt="2020-09-07T15:20:15.865" v="574" actId="1076"/>
          <ac:picMkLst>
            <pc:docMk/>
            <pc:sldMk cId="4220805630" sldId="278"/>
            <ac:picMk id="7" creationId="{866E8CD6-2A7A-4C62-82AD-6638D68361E2}"/>
          </ac:picMkLst>
        </pc:picChg>
      </pc:sldChg>
      <pc:sldChg chg="addSp delSp modSp">
        <pc:chgData name="Clarisse Vialatoux" userId="d72c04be-0a2b-4582-ab8a-2f3b90a74a19" providerId="ADAL" clId="{6E55343B-0578-49A2-ABB2-20F1F6E1703C}" dt="2020-09-07T15:37:33.637" v="630" actId="207"/>
        <pc:sldMkLst>
          <pc:docMk/>
          <pc:sldMk cId="2703406294" sldId="279"/>
        </pc:sldMkLst>
        <pc:spChg chg="mod">
          <ac:chgData name="Clarisse Vialatoux" userId="d72c04be-0a2b-4582-ab8a-2f3b90a74a19" providerId="ADAL" clId="{6E55343B-0578-49A2-ABB2-20F1F6E1703C}" dt="2020-09-07T15:37:33.637" v="630" actId="207"/>
          <ac:spMkLst>
            <pc:docMk/>
            <pc:sldMk cId="2703406294" sldId="279"/>
            <ac:spMk id="4" creationId="{3948523E-A411-40E6-B79A-D846DCC132D3}"/>
          </ac:spMkLst>
        </pc:spChg>
        <pc:picChg chg="add mod">
          <ac:chgData name="Clarisse Vialatoux" userId="d72c04be-0a2b-4582-ab8a-2f3b90a74a19" providerId="ADAL" clId="{6E55343B-0578-49A2-ABB2-20F1F6E1703C}" dt="2020-09-07T15:36:32.570" v="626" actId="1076"/>
          <ac:picMkLst>
            <pc:docMk/>
            <pc:sldMk cId="2703406294" sldId="279"/>
            <ac:picMk id="7" creationId="{62B6BCA3-C73D-48BE-AC15-05256A574852}"/>
          </ac:picMkLst>
        </pc:picChg>
        <pc:picChg chg="mod ord">
          <ac:chgData name="Clarisse Vialatoux" userId="d72c04be-0a2b-4582-ab8a-2f3b90a74a19" providerId="ADAL" clId="{6E55343B-0578-49A2-ABB2-20F1F6E1703C}" dt="2020-09-07T15:37:04.766" v="628" actId="208"/>
          <ac:picMkLst>
            <pc:docMk/>
            <pc:sldMk cId="2703406294" sldId="279"/>
            <ac:picMk id="8" creationId="{24FDF116-6EED-42B7-A1E5-0CB20C49095A}"/>
          </ac:picMkLst>
        </pc:picChg>
        <pc:picChg chg="del">
          <ac:chgData name="Clarisse Vialatoux" userId="d72c04be-0a2b-4582-ab8a-2f3b90a74a19" providerId="ADAL" clId="{6E55343B-0578-49A2-ABB2-20F1F6E1703C}" dt="2020-09-07T15:36:27.383" v="624" actId="478"/>
          <ac:picMkLst>
            <pc:docMk/>
            <pc:sldMk cId="2703406294" sldId="279"/>
            <ac:picMk id="9" creationId="{E2ECA483-5989-48E8-BFEE-9142899A43F0}"/>
          </ac:picMkLst>
        </pc:picChg>
      </pc:sldChg>
      <pc:sldChg chg="addSp delSp modSp">
        <pc:chgData name="Clarisse Vialatoux" userId="d72c04be-0a2b-4582-ab8a-2f3b90a74a19" providerId="ADAL" clId="{6E55343B-0578-49A2-ABB2-20F1F6E1703C}" dt="2020-09-17T15:29:10.126" v="4903" actId="1582"/>
        <pc:sldMkLst>
          <pc:docMk/>
          <pc:sldMk cId="725928586" sldId="280"/>
        </pc:sldMkLst>
        <pc:spChg chg="mod">
          <ac:chgData name="Clarisse Vialatoux" userId="d72c04be-0a2b-4582-ab8a-2f3b90a74a19" providerId="ADAL" clId="{6E55343B-0578-49A2-ABB2-20F1F6E1703C}" dt="2020-09-17T04:56:38.701" v="2760" actId="20577"/>
          <ac:spMkLst>
            <pc:docMk/>
            <pc:sldMk cId="725928586" sldId="280"/>
            <ac:spMk id="2" creationId="{BA254887-3EFC-415C-B1EB-8030F8A68093}"/>
          </ac:spMkLst>
        </pc:spChg>
        <pc:spChg chg="mod">
          <ac:chgData name="Clarisse Vialatoux" userId="d72c04be-0a2b-4582-ab8a-2f3b90a74a19" providerId="ADAL" clId="{6E55343B-0578-49A2-ABB2-20F1F6E1703C}" dt="2020-09-17T04:55:57.452" v="2752" actId="20577"/>
          <ac:spMkLst>
            <pc:docMk/>
            <pc:sldMk cId="725928586" sldId="280"/>
            <ac:spMk id="3" creationId="{C2E5C2B0-EFE1-4443-8A2B-EE1C8A4EFF00}"/>
          </ac:spMkLst>
        </pc:spChg>
        <pc:spChg chg="mod">
          <ac:chgData name="Clarisse Vialatoux" userId="d72c04be-0a2b-4582-ab8a-2f3b90a74a19" providerId="ADAL" clId="{6E55343B-0578-49A2-ABB2-20F1F6E1703C}" dt="2020-09-17T15:29:10.126" v="4903" actId="1582"/>
          <ac:spMkLst>
            <pc:docMk/>
            <pc:sldMk cId="725928586" sldId="280"/>
            <ac:spMk id="7" creationId="{72418267-46F2-4297-89E7-01DCB0EB12C8}"/>
          </ac:spMkLst>
        </pc:spChg>
        <pc:spChg chg="mod">
          <ac:chgData name="Clarisse Vialatoux" userId="d72c04be-0a2b-4582-ab8a-2f3b90a74a19" providerId="ADAL" clId="{6E55343B-0578-49A2-ABB2-20F1F6E1703C}" dt="2020-09-17T04:56:06.181" v="2753" actId="207"/>
          <ac:spMkLst>
            <pc:docMk/>
            <pc:sldMk cId="725928586" sldId="280"/>
            <ac:spMk id="15" creationId="{4CA749B2-1514-4E5F-BD02-2746EABD7FA5}"/>
          </ac:spMkLst>
        </pc:spChg>
        <pc:picChg chg="add del">
          <ac:chgData name="Clarisse Vialatoux" userId="d72c04be-0a2b-4582-ab8a-2f3b90a74a19" providerId="ADAL" clId="{6E55343B-0578-49A2-ABB2-20F1F6E1703C}" dt="2020-09-17T05:00:47.169" v="2811" actId="478"/>
          <ac:picMkLst>
            <pc:docMk/>
            <pc:sldMk cId="725928586" sldId="280"/>
            <ac:picMk id="4" creationId="{F3593D49-D913-473E-BDF0-3E618E846981}"/>
          </ac:picMkLst>
        </pc:picChg>
        <pc:picChg chg="add del mod">
          <ac:chgData name="Clarisse Vialatoux" userId="d72c04be-0a2b-4582-ab8a-2f3b90a74a19" providerId="ADAL" clId="{6E55343B-0578-49A2-ABB2-20F1F6E1703C}" dt="2020-09-17T05:00:46.633" v="2810"/>
          <ac:picMkLst>
            <pc:docMk/>
            <pc:sldMk cId="725928586" sldId="280"/>
            <ac:picMk id="5" creationId="{A5F171D5-D1FE-4209-82D5-5D877310970D}"/>
          </ac:picMkLst>
        </pc:picChg>
        <pc:picChg chg="mod">
          <ac:chgData name="Clarisse Vialatoux" userId="d72c04be-0a2b-4582-ab8a-2f3b90a74a19" providerId="ADAL" clId="{6E55343B-0578-49A2-ABB2-20F1F6E1703C}" dt="2020-09-17T11:46:18.118" v="4639" actId="1076"/>
          <ac:picMkLst>
            <pc:docMk/>
            <pc:sldMk cId="725928586" sldId="280"/>
            <ac:picMk id="6" creationId="{3438B82E-0AB1-4310-8DCC-CCF53D5AA9F1}"/>
          </ac:picMkLst>
        </pc:picChg>
      </pc:sldChg>
      <pc:sldChg chg="addSp delSp modSp">
        <pc:chgData name="Clarisse Vialatoux" userId="d72c04be-0a2b-4582-ab8a-2f3b90a74a19" providerId="ADAL" clId="{6E55343B-0578-49A2-ABB2-20F1F6E1703C}" dt="2020-09-17T07:30:00.209" v="3999" actId="1582"/>
        <pc:sldMkLst>
          <pc:docMk/>
          <pc:sldMk cId="3206004412" sldId="281"/>
        </pc:sldMkLst>
        <pc:spChg chg="mod">
          <ac:chgData name="Clarisse Vialatoux" userId="d72c04be-0a2b-4582-ab8a-2f3b90a74a19" providerId="ADAL" clId="{6E55343B-0578-49A2-ABB2-20F1F6E1703C}" dt="2020-09-07T10:55:45.977" v="327" actId="27636"/>
          <ac:spMkLst>
            <pc:docMk/>
            <pc:sldMk cId="3206004412" sldId="281"/>
            <ac:spMk id="2" creationId="{BA254887-3EFC-415C-B1EB-8030F8A68093}"/>
          </ac:spMkLst>
        </pc:spChg>
        <pc:spChg chg="mod">
          <ac:chgData name="Clarisse Vialatoux" userId="d72c04be-0a2b-4582-ab8a-2f3b90a74a19" providerId="ADAL" clId="{6E55343B-0578-49A2-ABB2-20F1F6E1703C}" dt="2020-09-07T10:56:42.752" v="354" actId="113"/>
          <ac:spMkLst>
            <pc:docMk/>
            <pc:sldMk cId="3206004412" sldId="281"/>
            <ac:spMk id="3" creationId="{C2E5C2B0-EFE1-4443-8A2B-EE1C8A4EFF00}"/>
          </ac:spMkLst>
        </pc:spChg>
        <pc:spChg chg="add del mod">
          <ac:chgData name="Clarisse Vialatoux" userId="d72c04be-0a2b-4582-ab8a-2f3b90a74a19" providerId="ADAL" clId="{6E55343B-0578-49A2-ABB2-20F1F6E1703C}" dt="2020-09-07T10:55:10.076" v="321"/>
          <ac:spMkLst>
            <pc:docMk/>
            <pc:sldMk cId="3206004412" sldId="281"/>
            <ac:spMk id="8" creationId="{CE85BA8A-2D86-436F-B2C9-ADD025C77E82}"/>
          </ac:spMkLst>
        </pc:spChg>
        <pc:spChg chg="add del mod">
          <ac:chgData name="Clarisse Vialatoux" userId="d72c04be-0a2b-4582-ab8a-2f3b90a74a19" providerId="ADAL" clId="{6E55343B-0578-49A2-ABB2-20F1F6E1703C}" dt="2020-09-07T10:55:10.076" v="321"/>
          <ac:spMkLst>
            <pc:docMk/>
            <pc:sldMk cId="3206004412" sldId="281"/>
            <ac:spMk id="9" creationId="{6A9C1CA5-6B18-4305-80BD-A91C229422FD}"/>
          </ac:spMkLst>
        </pc:spChg>
        <pc:spChg chg="add del mod">
          <ac:chgData name="Clarisse Vialatoux" userId="d72c04be-0a2b-4582-ab8a-2f3b90a74a19" providerId="ADAL" clId="{6E55343B-0578-49A2-ABB2-20F1F6E1703C}" dt="2020-09-07T10:55:10.076" v="321"/>
          <ac:spMkLst>
            <pc:docMk/>
            <pc:sldMk cId="3206004412" sldId="281"/>
            <ac:spMk id="11" creationId="{658F30B8-7F7C-4830-A86F-A77D842C8A8D}"/>
          </ac:spMkLst>
        </pc:spChg>
        <pc:spChg chg="add del mod">
          <ac:chgData name="Clarisse Vialatoux" userId="d72c04be-0a2b-4582-ab8a-2f3b90a74a19" providerId="ADAL" clId="{6E55343B-0578-49A2-ABB2-20F1F6E1703C}" dt="2020-09-07T10:55:45.944" v="326"/>
          <ac:spMkLst>
            <pc:docMk/>
            <pc:sldMk cId="3206004412" sldId="281"/>
            <ac:spMk id="13" creationId="{0D3B70E2-FD19-45B0-83CF-0BCA644E9947}"/>
          </ac:spMkLst>
        </pc:spChg>
        <pc:spChg chg="add del mod">
          <ac:chgData name="Clarisse Vialatoux" userId="d72c04be-0a2b-4582-ab8a-2f3b90a74a19" providerId="ADAL" clId="{6E55343B-0578-49A2-ABB2-20F1F6E1703C}" dt="2020-09-07T10:55:45.944" v="326"/>
          <ac:spMkLst>
            <pc:docMk/>
            <pc:sldMk cId="3206004412" sldId="281"/>
            <ac:spMk id="14" creationId="{920C7DE4-35E9-4C1A-8E9D-79EA39B5565E}"/>
          </ac:spMkLst>
        </pc:spChg>
        <pc:spChg chg="add del mod">
          <ac:chgData name="Clarisse Vialatoux" userId="d72c04be-0a2b-4582-ab8a-2f3b90a74a19" providerId="ADAL" clId="{6E55343B-0578-49A2-ABB2-20F1F6E1703C}" dt="2020-09-07T10:55:45.944" v="326"/>
          <ac:spMkLst>
            <pc:docMk/>
            <pc:sldMk cId="3206004412" sldId="281"/>
            <ac:spMk id="15" creationId="{CA079087-1A75-47E6-A240-298A9EDF650A}"/>
          </ac:spMkLst>
        </pc:spChg>
        <pc:spChg chg="mod ord topLvl">
          <ac:chgData name="Clarisse Vialatoux" userId="d72c04be-0a2b-4582-ab8a-2f3b90a74a19" providerId="ADAL" clId="{6E55343B-0578-49A2-ABB2-20F1F6E1703C}" dt="2020-09-17T07:30:00.209" v="3999" actId="1582"/>
          <ac:spMkLst>
            <pc:docMk/>
            <pc:sldMk cId="3206004412" sldId="281"/>
            <ac:spMk id="18" creationId="{F5F3FB7D-7719-46D6-A417-3303EB09DF0B}"/>
          </ac:spMkLst>
        </pc:spChg>
        <pc:spChg chg="mod">
          <ac:chgData name="Clarisse Vialatoux" userId="d72c04be-0a2b-4582-ab8a-2f3b90a74a19" providerId="ADAL" clId="{6E55343B-0578-49A2-ABB2-20F1F6E1703C}" dt="2020-09-07T10:56:27.605" v="350" actId="113"/>
          <ac:spMkLst>
            <pc:docMk/>
            <pc:sldMk cId="3206004412" sldId="281"/>
            <ac:spMk id="37" creationId="{6643CF5D-3AFC-41EE-8B27-849405A7A34F}"/>
          </ac:spMkLst>
        </pc:spChg>
        <pc:grpChg chg="add del mod">
          <ac:chgData name="Clarisse Vialatoux" userId="d72c04be-0a2b-4582-ab8a-2f3b90a74a19" providerId="ADAL" clId="{6E55343B-0578-49A2-ABB2-20F1F6E1703C}" dt="2020-09-07T10:55:18.094" v="323" actId="478"/>
          <ac:grpSpMkLst>
            <pc:docMk/>
            <pc:sldMk cId="3206004412" sldId="281"/>
            <ac:grpSpMk id="7" creationId="{3FE9FCE1-10A9-4A2C-B319-8A9109272690}"/>
          </ac:grpSpMkLst>
        </pc:grpChg>
        <pc:grpChg chg="add mod">
          <ac:chgData name="Clarisse Vialatoux" userId="d72c04be-0a2b-4582-ab8a-2f3b90a74a19" providerId="ADAL" clId="{6E55343B-0578-49A2-ABB2-20F1F6E1703C}" dt="2020-09-07T10:57:25.659" v="361" actId="1076"/>
          <ac:grpSpMkLst>
            <pc:docMk/>
            <pc:sldMk cId="3206004412" sldId="281"/>
            <ac:grpSpMk id="12" creationId="{F4B1B80B-45AF-4004-8BF1-F8742570D888}"/>
          </ac:grpSpMkLst>
        </pc:grpChg>
        <pc:picChg chg="add mod ord">
          <ac:chgData name="Clarisse Vialatoux" userId="d72c04be-0a2b-4582-ab8a-2f3b90a74a19" providerId="ADAL" clId="{6E55343B-0578-49A2-ABB2-20F1F6E1703C}" dt="2020-09-07T10:55:39.092" v="325" actId="164"/>
          <ac:picMkLst>
            <pc:docMk/>
            <pc:sldMk cId="3206004412" sldId="281"/>
            <ac:picMk id="4" creationId="{1F7735D0-ABA5-4028-AFAA-3874CA5B2842}"/>
          </ac:picMkLst>
        </pc:picChg>
        <pc:picChg chg="mod">
          <ac:chgData name="Clarisse Vialatoux" userId="d72c04be-0a2b-4582-ab8a-2f3b90a74a19" providerId="ADAL" clId="{6E55343B-0578-49A2-ABB2-20F1F6E1703C}" dt="2020-09-07T10:57:14.650" v="360" actId="1076"/>
          <ac:picMkLst>
            <pc:docMk/>
            <pc:sldMk cId="3206004412" sldId="281"/>
            <ac:picMk id="5" creationId="{D524C686-4722-45CE-921F-677876A8D120}"/>
          </ac:picMkLst>
        </pc:picChg>
        <pc:picChg chg="del mod topLvl">
          <ac:chgData name="Clarisse Vialatoux" userId="d72c04be-0a2b-4582-ab8a-2f3b90a74a19" providerId="ADAL" clId="{6E55343B-0578-49A2-ABB2-20F1F6E1703C}" dt="2020-09-07T10:55:18.094" v="323" actId="478"/>
          <ac:picMkLst>
            <pc:docMk/>
            <pc:sldMk cId="3206004412" sldId="281"/>
            <ac:picMk id="6" creationId="{34364FDC-24A7-42D2-8F63-F679A3458ADF}"/>
          </ac:picMkLst>
        </pc:picChg>
        <pc:picChg chg="mod">
          <ac:chgData name="Clarisse Vialatoux" userId="d72c04be-0a2b-4582-ab8a-2f3b90a74a19" providerId="ADAL" clId="{6E55343B-0578-49A2-ABB2-20F1F6E1703C}" dt="2020-09-07T10:56:35.371" v="351" actId="1076"/>
          <ac:picMkLst>
            <pc:docMk/>
            <pc:sldMk cId="3206004412" sldId="281"/>
            <ac:picMk id="10" creationId="{92674962-60C4-4939-9DEE-F0E8946A8B39}"/>
          </ac:picMkLst>
        </pc:picChg>
      </pc:sldChg>
      <pc:sldChg chg="delSp modSp del">
        <pc:chgData name="Clarisse Vialatoux" userId="d72c04be-0a2b-4582-ab8a-2f3b90a74a19" providerId="ADAL" clId="{6E55343B-0578-49A2-ABB2-20F1F6E1703C}" dt="2020-09-07T15:09:53.438" v="563" actId="2696"/>
        <pc:sldMkLst>
          <pc:docMk/>
          <pc:sldMk cId="2116329268" sldId="285"/>
        </pc:sldMkLst>
        <pc:grpChg chg="del mod">
          <ac:chgData name="Clarisse Vialatoux" userId="d72c04be-0a2b-4582-ab8a-2f3b90a74a19" providerId="ADAL" clId="{6E55343B-0578-49A2-ABB2-20F1F6E1703C}" dt="2020-09-07T15:09:51.867" v="562" actId="478"/>
          <ac:grpSpMkLst>
            <pc:docMk/>
            <pc:sldMk cId="2116329268" sldId="285"/>
            <ac:grpSpMk id="22" creationId="{C69CCD64-39E0-44CA-854C-CB80ACEE46FA}"/>
          </ac:grpSpMkLst>
        </pc:grpChg>
        <pc:picChg chg="mod">
          <ac:chgData name="Clarisse Vialatoux" userId="d72c04be-0a2b-4582-ab8a-2f3b90a74a19" providerId="ADAL" clId="{6E55343B-0578-49A2-ABB2-20F1F6E1703C}" dt="2020-09-07T15:02:41.505" v="560" actId="1076"/>
          <ac:picMkLst>
            <pc:docMk/>
            <pc:sldMk cId="2116329268" sldId="285"/>
            <ac:picMk id="19" creationId="{EBF89CA3-372A-4F6E-B77B-20B59857A4ED}"/>
          </ac:picMkLst>
        </pc:picChg>
      </pc:sldChg>
      <pc:sldChg chg="addSp delSp modSp">
        <pc:chgData name="Clarisse Vialatoux" userId="d72c04be-0a2b-4582-ab8a-2f3b90a74a19" providerId="ADAL" clId="{6E55343B-0578-49A2-ABB2-20F1F6E1703C}" dt="2020-09-07T15:02:05.377" v="557" actId="1076"/>
        <pc:sldMkLst>
          <pc:docMk/>
          <pc:sldMk cId="1744162128" sldId="286"/>
        </pc:sldMkLst>
        <pc:spChg chg="mod">
          <ac:chgData name="Clarisse Vialatoux" userId="d72c04be-0a2b-4582-ab8a-2f3b90a74a19" providerId="ADAL" clId="{6E55343B-0578-49A2-ABB2-20F1F6E1703C}" dt="2020-09-07T15:01:56.611" v="556" actId="20577"/>
          <ac:spMkLst>
            <pc:docMk/>
            <pc:sldMk cId="1744162128" sldId="286"/>
            <ac:spMk id="4" creationId="{3948523E-A411-40E6-B79A-D846DCC132D3}"/>
          </ac:spMkLst>
        </pc:spChg>
        <pc:picChg chg="del">
          <ac:chgData name="Clarisse Vialatoux" userId="d72c04be-0a2b-4582-ab8a-2f3b90a74a19" providerId="ADAL" clId="{6E55343B-0578-49A2-ABB2-20F1F6E1703C}" dt="2020-09-07T15:00:37.667" v="532" actId="478"/>
          <ac:picMkLst>
            <pc:docMk/>
            <pc:sldMk cId="1744162128" sldId="286"/>
            <ac:picMk id="5" creationId="{D0DE40F5-145C-44B3-B6A3-0F9910D96672}"/>
          </ac:picMkLst>
        </pc:picChg>
        <pc:picChg chg="del">
          <ac:chgData name="Clarisse Vialatoux" userId="d72c04be-0a2b-4582-ab8a-2f3b90a74a19" providerId="ADAL" clId="{6E55343B-0578-49A2-ABB2-20F1F6E1703C}" dt="2020-09-07T15:00:05.647" v="526" actId="478"/>
          <ac:picMkLst>
            <pc:docMk/>
            <pc:sldMk cId="1744162128" sldId="286"/>
            <ac:picMk id="6" creationId="{BF8D8C4B-66AB-4ECB-B024-F2DB12317548}"/>
          </ac:picMkLst>
        </pc:picChg>
        <pc:picChg chg="add del mod">
          <ac:chgData name="Clarisse Vialatoux" userId="d72c04be-0a2b-4582-ab8a-2f3b90a74a19" providerId="ADAL" clId="{6E55343B-0578-49A2-ABB2-20F1F6E1703C}" dt="2020-09-07T15:01:39.253" v="553" actId="478"/>
          <ac:picMkLst>
            <pc:docMk/>
            <pc:sldMk cId="1744162128" sldId="286"/>
            <ac:picMk id="8" creationId="{67819D20-2A4C-4667-A75B-2CCE83C8A26A}"/>
          </ac:picMkLst>
        </pc:picChg>
        <pc:picChg chg="mod">
          <ac:chgData name="Clarisse Vialatoux" userId="d72c04be-0a2b-4582-ab8a-2f3b90a74a19" providerId="ADAL" clId="{6E55343B-0578-49A2-ABB2-20F1F6E1703C}" dt="2020-09-07T15:02:05.377" v="557" actId="1076"/>
          <ac:picMkLst>
            <pc:docMk/>
            <pc:sldMk cId="1744162128" sldId="286"/>
            <ac:picMk id="9" creationId="{121E2EC4-A61E-4B3C-80E5-B27CEA0E9CCD}"/>
          </ac:picMkLst>
        </pc:picChg>
        <pc:picChg chg="add mod">
          <ac:chgData name="Clarisse Vialatoux" userId="d72c04be-0a2b-4582-ab8a-2f3b90a74a19" providerId="ADAL" clId="{6E55343B-0578-49A2-ABB2-20F1F6E1703C}" dt="2020-09-07T15:01:42.383" v="554" actId="1076"/>
          <ac:picMkLst>
            <pc:docMk/>
            <pc:sldMk cId="1744162128" sldId="286"/>
            <ac:picMk id="12" creationId="{C7D5D809-BA4B-48F5-8ED8-69FADD957C16}"/>
          </ac:picMkLst>
        </pc:picChg>
        <pc:picChg chg="add mod">
          <ac:chgData name="Clarisse Vialatoux" userId="d72c04be-0a2b-4582-ab8a-2f3b90a74a19" providerId="ADAL" clId="{6E55343B-0578-49A2-ABB2-20F1F6E1703C}" dt="2020-09-07T15:00:21.828" v="531" actId="1076"/>
          <ac:picMkLst>
            <pc:docMk/>
            <pc:sldMk cId="1744162128" sldId="286"/>
            <ac:picMk id="1026" creationId="{0D89DAD9-E3BF-4CFA-B2BA-98113517D5C8}"/>
          </ac:picMkLst>
        </pc:picChg>
        <pc:picChg chg="add mod">
          <ac:chgData name="Clarisse Vialatoux" userId="d72c04be-0a2b-4582-ab8a-2f3b90a74a19" providerId="ADAL" clId="{6E55343B-0578-49A2-ABB2-20F1F6E1703C}" dt="2020-09-07T15:00:46.250" v="534" actId="1076"/>
          <ac:picMkLst>
            <pc:docMk/>
            <pc:sldMk cId="1744162128" sldId="286"/>
            <ac:picMk id="1027" creationId="{940BE7E4-DC1F-4767-9D39-AE388A3E1507}"/>
          </ac:picMkLst>
        </pc:picChg>
      </pc:sldChg>
      <pc:sldChg chg="addSp delSp modSp modNotesTx">
        <pc:chgData name="Clarisse Vialatoux" userId="d72c04be-0a2b-4582-ab8a-2f3b90a74a19" providerId="ADAL" clId="{6E55343B-0578-49A2-ABB2-20F1F6E1703C}" dt="2020-09-18T07:19:48.038" v="5124" actId="20577"/>
        <pc:sldMkLst>
          <pc:docMk/>
          <pc:sldMk cId="2107329176" sldId="287"/>
        </pc:sldMkLst>
        <pc:spChg chg="mod">
          <ac:chgData name="Clarisse Vialatoux" userId="d72c04be-0a2b-4582-ab8a-2f3b90a74a19" providerId="ADAL" clId="{6E55343B-0578-49A2-ABB2-20F1F6E1703C}" dt="2020-09-17T19:15:05.907" v="4986" actId="20577"/>
          <ac:spMkLst>
            <pc:docMk/>
            <pc:sldMk cId="2107329176" sldId="287"/>
            <ac:spMk id="4" creationId="{C865F29B-54CA-49DF-9561-4D200B7F111A}"/>
          </ac:spMkLst>
        </pc:spChg>
        <pc:spChg chg="add mod">
          <ac:chgData name="Clarisse Vialatoux" userId="d72c04be-0a2b-4582-ab8a-2f3b90a74a19" providerId="ADAL" clId="{6E55343B-0578-49A2-ABB2-20F1F6E1703C}" dt="2020-09-17T07:23:28.192" v="3953" actId="208"/>
          <ac:spMkLst>
            <pc:docMk/>
            <pc:sldMk cId="2107329176" sldId="287"/>
            <ac:spMk id="7" creationId="{E27ADAC2-8AEA-4376-9880-0ADF101A5C60}"/>
          </ac:spMkLst>
        </pc:spChg>
        <pc:spChg chg="add mod">
          <ac:chgData name="Clarisse Vialatoux" userId="d72c04be-0a2b-4582-ab8a-2f3b90a74a19" providerId="ADAL" clId="{6E55343B-0578-49A2-ABB2-20F1F6E1703C}" dt="2020-09-18T07:19:48.038" v="5124" actId="20577"/>
          <ac:spMkLst>
            <pc:docMk/>
            <pc:sldMk cId="2107329176" sldId="287"/>
            <ac:spMk id="8" creationId="{DFE86D68-1269-4C6A-A4A7-EFD437AD5629}"/>
          </ac:spMkLst>
        </pc:spChg>
        <pc:spChg chg="add mod">
          <ac:chgData name="Clarisse Vialatoux" userId="d72c04be-0a2b-4582-ab8a-2f3b90a74a19" providerId="ADAL" clId="{6E55343B-0578-49A2-ABB2-20F1F6E1703C}" dt="2020-09-17T07:24:16.553" v="3964" actId="14100"/>
          <ac:spMkLst>
            <pc:docMk/>
            <pc:sldMk cId="2107329176" sldId="287"/>
            <ac:spMk id="9" creationId="{612B0748-886D-4C39-B576-5D3A2C5890DF}"/>
          </ac:spMkLst>
        </pc:spChg>
        <pc:spChg chg="add mod">
          <ac:chgData name="Clarisse Vialatoux" userId="d72c04be-0a2b-4582-ab8a-2f3b90a74a19" providerId="ADAL" clId="{6E55343B-0578-49A2-ABB2-20F1F6E1703C}" dt="2020-09-17T07:24:06.912" v="3962" actId="14100"/>
          <ac:spMkLst>
            <pc:docMk/>
            <pc:sldMk cId="2107329176" sldId="287"/>
            <ac:spMk id="15" creationId="{F4AF313F-953F-43E0-8CDD-F9CF77190084}"/>
          </ac:spMkLst>
        </pc:spChg>
        <pc:grpChg chg="add mod">
          <ac:chgData name="Clarisse Vialatoux" userId="d72c04be-0a2b-4582-ab8a-2f3b90a74a19" providerId="ADAL" clId="{6E55343B-0578-49A2-ABB2-20F1F6E1703C}" dt="2020-09-17T07:17:54.180" v="3515" actId="164"/>
          <ac:grpSpMkLst>
            <pc:docMk/>
            <pc:sldMk cId="2107329176" sldId="287"/>
            <ac:grpSpMk id="6" creationId="{4BC2AD17-1B09-476D-B7E6-EEF63378B95C}"/>
          </ac:grpSpMkLst>
        </pc:grpChg>
        <pc:grpChg chg="add mod">
          <ac:chgData name="Clarisse Vialatoux" userId="d72c04be-0a2b-4582-ab8a-2f3b90a74a19" providerId="ADAL" clId="{6E55343B-0578-49A2-ABB2-20F1F6E1703C}" dt="2020-09-17T07:23:55.745" v="3960" actId="1076"/>
          <ac:grpSpMkLst>
            <pc:docMk/>
            <pc:sldMk cId="2107329176" sldId="287"/>
            <ac:grpSpMk id="11" creationId="{1B3125E3-9800-49A7-83F9-01CBD701C447}"/>
          </ac:grpSpMkLst>
        </pc:grpChg>
        <pc:picChg chg="add del mod">
          <ac:chgData name="Clarisse Vialatoux" userId="d72c04be-0a2b-4582-ab8a-2f3b90a74a19" providerId="ADAL" clId="{6E55343B-0578-49A2-ABB2-20F1F6E1703C}" dt="2020-09-17T07:17:00.406" v="3505" actId="478"/>
          <ac:picMkLst>
            <pc:docMk/>
            <pc:sldMk cId="2107329176" sldId="287"/>
            <ac:picMk id="5" creationId="{93BDA7FF-351B-41EA-9DBB-6B296528ACDE}"/>
          </ac:picMkLst>
        </pc:picChg>
        <pc:picChg chg="add mod ord">
          <ac:chgData name="Clarisse Vialatoux" userId="d72c04be-0a2b-4582-ab8a-2f3b90a74a19" providerId="ADAL" clId="{6E55343B-0578-49A2-ABB2-20F1F6E1703C}" dt="2020-09-17T07:23:31.295" v="3954" actId="208"/>
          <ac:picMkLst>
            <pc:docMk/>
            <pc:sldMk cId="2107329176" sldId="287"/>
            <ac:picMk id="10" creationId="{D5C7DFA2-C97E-495D-962B-7EFA9A4404DA}"/>
          </ac:picMkLst>
        </pc:picChg>
        <pc:picChg chg="add mod">
          <ac:chgData name="Clarisse Vialatoux" userId="d72c04be-0a2b-4582-ab8a-2f3b90a74a19" providerId="ADAL" clId="{6E55343B-0578-49A2-ABB2-20F1F6E1703C}" dt="2020-09-17T07:22:30.470" v="3945" actId="1076"/>
          <ac:picMkLst>
            <pc:docMk/>
            <pc:sldMk cId="2107329176" sldId="287"/>
            <ac:picMk id="12" creationId="{055939B8-CD65-41A2-87F0-1E27B3FEA68F}"/>
          </ac:picMkLst>
        </pc:picChg>
        <pc:picChg chg="add mod ord">
          <ac:chgData name="Clarisse Vialatoux" userId="d72c04be-0a2b-4582-ab8a-2f3b90a74a19" providerId="ADAL" clId="{6E55343B-0578-49A2-ABB2-20F1F6E1703C}" dt="2020-09-17T07:23:39.783" v="3955" actId="167"/>
          <ac:picMkLst>
            <pc:docMk/>
            <pc:sldMk cId="2107329176" sldId="287"/>
            <ac:picMk id="13" creationId="{525CD69D-C3C5-4717-A9B9-BA3BF661A437}"/>
          </ac:picMkLst>
        </pc:picChg>
        <pc:picChg chg="add del mod">
          <ac:chgData name="Clarisse Vialatoux" userId="d72c04be-0a2b-4582-ab8a-2f3b90a74a19" providerId="ADAL" clId="{6E55343B-0578-49A2-ABB2-20F1F6E1703C}" dt="2020-09-17T07:11:55.989" v="3457" actId="478"/>
          <ac:picMkLst>
            <pc:docMk/>
            <pc:sldMk cId="2107329176" sldId="287"/>
            <ac:picMk id="2050" creationId="{A142586A-F37D-4579-8FB2-EC152FF3B6E0}"/>
          </ac:picMkLst>
        </pc:picChg>
      </pc:sldChg>
      <pc:sldChg chg="modSp">
        <pc:chgData name="Clarisse Vialatoux" userId="d72c04be-0a2b-4582-ab8a-2f3b90a74a19" providerId="ADAL" clId="{6E55343B-0578-49A2-ABB2-20F1F6E1703C}" dt="2020-09-07T11:14:12.109" v="476" actId="207"/>
        <pc:sldMkLst>
          <pc:docMk/>
          <pc:sldMk cId="3572120081" sldId="288"/>
        </pc:sldMkLst>
        <pc:spChg chg="mod">
          <ac:chgData name="Clarisse Vialatoux" userId="d72c04be-0a2b-4582-ab8a-2f3b90a74a19" providerId="ADAL" clId="{6E55343B-0578-49A2-ABB2-20F1F6E1703C}" dt="2020-09-07T11:14:12.109" v="476" actId="207"/>
          <ac:spMkLst>
            <pc:docMk/>
            <pc:sldMk cId="3572120081" sldId="288"/>
            <ac:spMk id="4" creationId="{3948523E-A411-40E6-B79A-D846DCC132D3}"/>
          </ac:spMkLst>
        </pc:spChg>
        <pc:picChg chg="mod">
          <ac:chgData name="Clarisse Vialatoux" userId="d72c04be-0a2b-4582-ab8a-2f3b90a74a19" providerId="ADAL" clId="{6E55343B-0578-49A2-ABB2-20F1F6E1703C}" dt="2020-09-07T11:14:00.245" v="473" actId="1076"/>
          <ac:picMkLst>
            <pc:docMk/>
            <pc:sldMk cId="3572120081" sldId="288"/>
            <ac:picMk id="10" creationId="{1D3B6044-14B9-43DD-A8C7-852067508F32}"/>
          </ac:picMkLst>
        </pc:picChg>
      </pc:sldChg>
      <pc:sldChg chg="addSp delSp modSp">
        <pc:chgData name="Clarisse Vialatoux" userId="d72c04be-0a2b-4582-ab8a-2f3b90a74a19" providerId="ADAL" clId="{6E55343B-0578-49A2-ABB2-20F1F6E1703C}" dt="2020-09-17T15:19:39.212" v="4900" actId="20577"/>
        <pc:sldMkLst>
          <pc:docMk/>
          <pc:sldMk cId="1935110076" sldId="289"/>
        </pc:sldMkLst>
        <pc:spChg chg="mod">
          <ac:chgData name="Clarisse Vialatoux" userId="d72c04be-0a2b-4582-ab8a-2f3b90a74a19" providerId="ADAL" clId="{6E55343B-0578-49A2-ABB2-20F1F6E1703C}" dt="2020-09-17T15:19:39.212" v="4900" actId="20577"/>
          <ac:spMkLst>
            <pc:docMk/>
            <pc:sldMk cId="1935110076" sldId="289"/>
            <ac:spMk id="37" creationId="{6643CF5D-3AFC-41EE-8B27-849405A7A34F}"/>
          </ac:spMkLst>
        </pc:spChg>
        <pc:picChg chg="add del mod">
          <ac:chgData name="Clarisse Vialatoux" userId="d72c04be-0a2b-4582-ab8a-2f3b90a74a19" providerId="ADAL" clId="{6E55343B-0578-49A2-ABB2-20F1F6E1703C}" dt="2020-09-17T06:15:21.633" v="3123" actId="478"/>
          <ac:picMkLst>
            <pc:docMk/>
            <pc:sldMk cId="1935110076" sldId="289"/>
            <ac:picMk id="4" creationId="{B61DDC59-79E3-4EF5-A7EF-A7AB0C9E3583}"/>
          </ac:picMkLst>
        </pc:picChg>
        <pc:picChg chg="add mod">
          <ac:chgData name="Clarisse Vialatoux" userId="d72c04be-0a2b-4582-ab8a-2f3b90a74a19" providerId="ADAL" clId="{6E55343B-0578-49A2-ABB2-20F1F6E1703C}" dt="2020-09-17T06:25:08.539" v="3256" actId="1076"/>
          <ac:picMkLst>
            <pc:docMk/>
            <pc:sldMk cId="1935110076" sldId="289"/>
            <ac:picMk id="5" creationId="{169DB16F-7A9C-447F-ADB6-DDBAD47F60C1}"/>
          </ac:picMkLst>
        </pc:picChg>
        <pc:picChg chg="add mod">
          <ac:chgData name="Clarisse Vialatoux" userId="d72c04be-0a2b-4582-ab8a-2f3b90a74a19" providerId="ADAL" clId="{6E55343B-0578-49A2-ABB2-20F1F6E1703C}" dt="2020-09-17T06:26:21.580" v="3266" actId="1076"/>
          <ac:picMkLst>
            <pc:docMk/>
            <pc:sldMk cId="1935110076" sldId="289"/>
            <ac:picMk id="6" creationId="{CA023544-7243-4521-AF53-AC7E290C9AE2}"/>
          </ac:picMkLst>
        </pc:picChg>
        <pc:picChg chg="add mod">
          <ac:chgData name="Clarisse Vialatoux" userId="d72c04be-0a2b-4582-ab8a-2f3b90a74a19" providerId="ADAL" clId="{6E55343B-0578-49A2-ABB2-20F1F6E1703C}" dt="2020-09-17T06:26:41.619" v="3268" actId="1076"/>
          <ac:picMkLst>
            <pc:docMk/>
            <pc:sldMk cId="1935110076" sldId="289"/>
            <ac:picMk id="7" creationId="{6FFD0230-C931-465C-A807-44302ACFFEC8}"/>
          </ac:picMkLst>
        </pc:picChg>
        <pc:picChg chg="del">
          <ac:chgData name="Clarisse Vialatoux" userId="d72c04be-0a2b-4582-ab8a-2f3b90a74a19" providerId="ADAL" clId="{6E55343B-0578-49A2-ABB2-20F1F6E1703C}" dt="2020-09-17T06:13:03.743" v="3108" actId="478"/>
          <ac:picMkLst>
            <pc:docMk/>
            <pc:sldMk cId="1935110076" sldId="289"/>
            <ac:picMk id="8" creationId="{4F87C9A1-DB66-4BA8-BAEF-471D573BA445}"/>
          </ac:picMkLst>
        </pc:picChg>
        <pc:picChg chg="del">
          <ac:chgData name="Clarisse Vialatoux" userId="d72c04be-0a2b-4582-ab8a-2f3b90a74a19" providerId="ADAL" clId="{6E55343B-0578-49A2-ABB2-20F1F6E1703C}" dt="2020-09-17T06:07:20.966" v="3105" actId="478"/>
          <ac:picMkLst>
            <pc:docMk/>
            <pc:sldMk cId="1935110076" sldId="289"/>
            <ac:picMk id="9" creationId="{36DE1F37-62B5-4B6E-9304-2A8A5A74D015}"/>
          </ac:picMkLst>
        </pc:picChg>
        <pc:picChg chg="del">
          <ac:chgData name="Clarisse Vialatoux" userId="d72c04be-0a2b-4582-ab8a-2f3b90a74a19" providerId="ADAL" clId="{6E55343B-0578-49A2-ABB2-20F1F6E1703C}" dt="2020-09-17T06:13:53.208" v="3113" actId="478"/>
          <ac:picMkLst>
            <pc:docMk/>
            <pc:sldMk cId="1935110076" sldId="289"/>
            <ac:picMk id="10" creationId="{99E02549-B7E1-4C5D-B80D-6FC035EE19E2}"/>
          </ac:picMkLst>
        </pc:picChg>
        <pc:picChg chg="del">
          <ac:chgData name="Clarisse Vialatoux" userId="d72c04be-0a2b-4582-ab8a-2f3b90a74a19" providerId="ADAL" clId="{6E55343B-0578-49A2-ABB2-20F1F6E1703C}" dt="2020-09-17T06:16:06.721" v="3128" actId="478"/>
          <ac:picMkLst>
            <pc:docMk/>
            <pc:sldMk cId="1935110076" sldId="289"/>
            <ac:picMk id="11" creationId="{85826B0A-43EF-4868-B24C-2D7CE87FF501}"/>
          </ac:picMkLst>
        </pc:picChg>
        <pc:picChg chg="add mod">
          <ac:chgData name="Clarisse Vialatoux" userId="d72c04be-0a2b-4582-ab8a-2f3b90a74a19" providerId="ADAL" clId="{6E55343B-0578-49A2-ABB2-20F1F6E1703C}" dt="2020-09-17T06:26:45.717" v="3269" actId="1076"/>
          <ac:picMkLst>
            <pc:docMk/>
            <pc:sldMk cId="1935110076" sldId="289"/>
            <ac:picMk id="12" creationId="{7203A46E-F482-4D56-A312-41413B5EB9A7}"/>
          </ac:picMkLst>
        </pc:picChg>
        <pc:picChg chg="del">
          <ac:chgData name="Clarisse Vialatoux" userId="d72c04be-0a2b-4582-ab8a-2f3b90a74a19" providerId="ADAL" clId="{6E55343B-0578-49A2-ABB2-20F1F6E1703C}" dt="2020-09-17T06:14:15.144" v="3117" actId="478"/>
          <ac:picMkLst>
            <pc:docMk/>
            <pc:sldMk cId="1935110076" sldId="289"/>
            <ac:picMk id="13" creationId="{F8A2AF4E-73BC-4F93-A68D-E476E12BC2A6}"/>
          </ac:picMkLst>
        </pc:picChg>
        <pc:picChg chg="del">
          <ac:chgData name="Clarisse Vialatoux" userId="d72c04be-0a2b-4582-ab8a-2f3b90a74a19" providerId="ADAL" clId="{6E55343B-0578-49A2-ABB2-20F1F6E1703C}" dt="2020-09-17T06:14:49.777" v="3119" actId="478"/>
          <ac:picMkLst>
            <pc:docMk/>
            <pc:sldMk cId="1935110076" sldId="289"/>
            <ac:picMk id="14" creationId="{461B2E9C-BDD8-40A3-93B6-7B69D07A5378}"/>
          </ac:picMkLst>
        </pc:picChg>
        <pc:picChg chg="add mod ord">
          <ac:chgData name="Clarisse Vialatoux" userId="d72c04be-0a2b-4582-ab8a-2f3b90a74a19" providerId="ADAL" clId="{6E55343B-0578-49A2-ABB2-20F1F6E1703C}" dt="2020-09-17T06:25:30.411" v="3260" actId="1076"/>
          <ac:picMkLst>
            <pc:docMk/>
            <pc:sldMk cId="1935110076" sldId="289"/>
            <ac:picMk id="15" creationId="{B03B49FE-D19D-4B11-BA4C-254324E16E14}"/>
          </ac:picMkLst>
        </pc:picChg>
        <pc:picChg chg="add mod">
          <ac:chgData name="Clarisse Vialatoux" userId="d72c04be-0a2b-4582-ab8a-2f3b90a74a19" providerId="ADAL" clId="{6E55343B-0578-49A2-ABB2-20F1F6E1703C}" dt="2020-09-17T06:27:17.389" v="3273" actId="1076"/>
          <ac:picMkLst>
            <pc:docMk/>
            <pc:sldMk cId="1935110076" sldId="289"/>
            <ac:picMk id="16" creationId="{001A2617-A5A5-4814-9591-F9529EBDA546}"/>
          </ac:picMkLst>
        </pc:picChg>
        <pc:picChg chg="add del">
          <ac:chgData name="Clarisse Vialatoux" userId="d72c04be-0a2b-4582-ab8a-2f3b90a74a19" providerId="ADAL" clId="{6E55343B-0578-49A2-ABB2-20F1F6E1703C}" dt="2020-09-17T06:16:39.764" v="3131" actId="478"/>
          <ac:picMkLst>
            <pc:docMk/>
            <pc:sldMk cId="1935110076" sldId="289"/>
            <ac:picMk id="17" creationId="{9936F96B-D4AD-4223-A767-7DADB7A85E35}"/>
          </ac:picMkLst>
        </pc:picChg>
        <pc:picChg chg="add mod">
          <ac:chgData name="Clarisse Vialatoux" userId="d72c04be-0a2b-4582-ab8a-2f3b90a74a19" providerId="ADAL" clId="{6E55343B-0578-49A2-ABB2-20F1F6E1703C}" dt="2020-09-17T06:26:05.027" v="3264" actId="1076"/>
          <ac:picMkLst>
            <pc:docMk/>
            <pc:sldMk cId="1935110076" sldId="289"/>
            <ac:picMk id="18" creationId="{A0EE01E4-8B50-4F25-A39B-D4ADADCEDF84}"/>
          </ac:picMkLst>
        </pc:picChg>
        <pc:picChg chg="add mod">
          <ac:chgData name="Clarisse Vialatoux" userId="d72c04be-0a2b-4582-ab8a-2f3b90a74a19" providerId="ADAL" clId="{6E55343B-0578-49A2-ABB2-20F1F6E1703C}" dt="2020-09-17T06:26:01.539" v="3263" actId="14100"/>
          <ac:picMkLst>
            <pc:docMk/>
            <pc:sldMk cId="1935110076" sldId="289"/>
            <ac:picMk id="19" creationId="{405B7E3C-11C3-45F1-8D8E-DDEDAADDE4FD}"/>
          </ac:picMkLst>
        </pc:picChg>
        <pc:picChg chg="add mod">
          <ac:chgData name="Clarisse Vialatoux" userId="d72c04be-0a2b-4582-ab8a-2f3b90a74a19" providerId="ADAL" clId="{6E55343B-0578-49A2-ABB2-20F1F6E1703C}" dt="2020-09-17T06:27:19.853" v="3274" actId="1076"/>
          <ac:picMkLst>
            <pc:docMk/>
            <pc:sldMk cId="1935110076" sldId="289"/>
            <ac:picMk id="20" creationId="{5CAA027D-BE5E-4093-941D-CF86B5309D56}"/>
          </ac:picMkLst>
        </pc:picChg>
        <pc:picChg chg="add mod">
          <ac:chgData name="Clarisse Vialatoux" userId="d72c04be-0a2b-4582-ab8a-2f3b90a74a19" providerId="ADAL" clId="{6E55343B-0578-49A2-ABB2-20F1F6E1703C}" dt="2020-09-17T06:25:10.947" v="3257" actId="1076"/>
          <ac:picMkLst>
            <pc:docMk/>
            <pc:sldMk cId="1935110076" sldId="289"/>
            <ac:picMk id="21" creationId="{478ACFB0-BA37-4135-9694-B7AC7E1B3696}"/>
          </ac:picMkLst>
        </pc:picChg>
        <pc:picChg chg="del">
          <ac:chgData name="Clarisse Vialatoux" userId="d72c04be-0a2b-4582-ab8a-2f3b90a74a19" providerId="ADAL" clId="{6E55343B-0578-49A2-ABB2-20F1F6E1703C}" dt="2020-09-17T06:17:01.204" v="3133" actId="478"/>
          <ac:picMkLst>
            <pc:docMk/>
            <pc:sldMk cId="1935110076" sldId="289"/>
            <ac:picMk id="22" creationId="{177A9EE3-EE08-465E-A5B3-4DA4D2A59D33}"/>
          </ac:picMkLst>
        </pc:picChg>
      </pc:sldChg>
      <pc:sldChg chg="addSp delSp modSp">
        <pc:chgData name="Clarisse Vialatoux" userId="d72c04be-0a2b-4582-ab8a-2f3b90a74a19" providerId="ADAL" clId="{6E55343B-0578-49A2-ABB2-20F1F6E1703C}" dt="2020-09-17T19:41:12.010" v="5038" actId="1036"/>
        <pc:sldMkLst>
          <pc:docMk/>
          <pc:sldMk cId="295292067" sldId="290"/>
        </pc:sldMkLst>
        <pc:spChg chg="mod">
          <ac:chgData name="Clarisse Vialatoux" userId="d72c04be-0a2b-4582-ab8a-2f3b90a74a19" providerId="ADAL" clId="{6E55343B-0578-49A2-ABB2-20F1F6E1703C}" dt="2020-09-07T15:42:11.814" v="652" actId="207"/>
          <ac:spMkLst>
            <pc:docMk/>
            <pc:sldMk cId="295292067" sldId="290"/>
            <ac:spMk id="4" creationId="{3948523E-A411-40E6-B79A-D846DCC132D3}"/>
          </ac:spMkLst>
        </pc:spChg>
        <pc:spChg chg="mod ord">
          <ac:chgData name="Clarisse Vialatoux" userId="d72c04be-0a2b-4582-ab8a-2f3b90a74a19" providerId="ADAL" clId="{6E55343B-0578-49A2-ABB2-20F1F6E1703C}" dt="2020-09-17T07:33:07.317" v="4010" actId="1582"/>
          <ac:spMkLst>
            <pc:docMk/>
            <pc:sldMk cId="295292067" sldId="290"/>
            <ac:spMk id="7" creationId="{186EF395-BD24-41AB-8E04-5E207D7B9466}"/>
          </ac:spMkLst>
        </pc:spChg>
        <pc:spChg chg="mod ord">
          <ac:chgData name="Clarisse Vialatoux" userId="d72c04be-0a2b-4582-ab8a-2f3b90a74a19" providerId="ADAL" clId="{6E55343B-0578-49A2-ABB2-20F1F6E1703C}" dt="2020-09-17T07:33:07.317" v="4010" actId="1582"/>
          <ac:spMkLst>
            <pc:docMk/>
            <pc:sldMk cId="295292067" sldId="290"/>
            <ac:spMk id="12" creationId="{B5B257DB-59E2-4CA1-85BE-93223019168E}"/>
          </ac:spMkLst>
        </pc:spChg>
        <pc:spChg chg="mod ord">
          <ac:chgData name="Clarisse Vialatoux" userId="d72c04be-0a2b-4582-ab8a-2f3b90a74a19" providerId="ADAL" clId="{6E55343B-0578-49A2-ABB2-20F1F6E1703C}" dt="2020-09-17T07:33:07.317" v="4010" actId="1582"/>
          <ac:spMkLst>
            <pc:docMk/>
            <pc:sldMk cId="295292067" sldId="290"/>
            <ac:spMk id="13" creationId="{F77ED1CE-09A9-4DB9-BCE5-A358EDB4DBCC}"/>
          </ac:spMkLst>
        </pc:spChg>
        <pc:spChg chg="mod ord">
          <ac:chgData name="Clarisse Vialatoux" userId="d72c04be-0a2b-4582-ab8a-2f3b90a74a19" providerId="ADAL" clId="{6E55343B-0578-49A2-ABB2-20F1F6E1703C}" dt="2020-09-17T19:41:12.010" v="5038" actId="1036"/>
          <ac:spMkLst>
            <pc:docMk/>
            <pc:sldMk cId="295292067" sldId="290"/>
            <ac:spMk id="14" creationId="{E19CF32F-ADBD-49CF-BACA-252F6CC8B342}"/>
          </ac:spMkLst>
        </pc:spChg>
        <pc:picChg chg="del">
          <ac:chgData name="Clarisse Vialatoux" userId="d72c04be-0a2b-4582-ab8a-2f3b90a74a19" providerId="ADAL" clId="{6E55343B-0578-49A2-ABB2-20F1F6E1703C}" dt="2020-09-07T15:39:47.236" v="631" actId="478"/>
          <ac:picMkLst>
            <pc:docMk/>
            <pc:sldMk cId="295292067" sldId="290"/>
            <ac:picMk id="2" creationId="{670B7C32-7758-4F9E-92F2-9D660E136691}"/>
          </ac:picMkLst>
        </pc:picChg>
        <pc:picChg chg="add mod">
          <ac:chgData name="Clarisse Vialatoux" userId="d72c04be-0a2b-4582-ab8a-2f3b90a74a19" providerId="ADAL" clId="{6E55343B-0578-49A2-ABB2-20F1F6E1703C}" dt="2020-09-07T15:48:51.600" v="674" actId="1582"/>
          <ac:picMkLst>
            <pc:docMk/>
            <pc:sldMk cId="295292067" sldId="290"/>
            <ac:picMk id="5" creationId="{7D0EC9CF-0620-4681-8B99-0F974DF03EAC}"/>
          </ac:picMkLst>
        </pc:picChg>
        <pc:picChg chg="mod ord">
          <ac:chgData name="Clarisse Vialatoux" userId="d72c04be-0a2b-4582-ab8a-2f3b90a74a19" providerId="ADAL" clId="{6E55343B-0578-49A2-ABB2-20F1F6E1703C}" dt="2020-09-07T15:49:02.976" v="675" actId="1582"/>
          <ac:picMkLst>
            <pc:docMk/>
            <pc:sldMk cId="295292067" sldId="290"/>
            <ac:picMk id="6" creationId="{23F1DAA6-0A7D-401B-BA18-247AE41D4D52}"/>
          </ac:picMkLst>
        </pc:picChg>
      </pc:sldChg>
      <pc:sldChg chg="addSp delSp modSp modTransition">
        <pc:chgData name="Clarisse Vialatoux" userId="d72c04be-0a2b-4582-ab8a-2f3b90a74a19" providerId="ADAL" clId="{6E55343B-0578-49A2-ABB2-20F1F6E1703C}" dt="2020-09-08T13:19:18.478" v="1747"/>
        <pc:sldMkLst>
          <pc:docMk/>
          <pc:sldMk cId="4227571455" sldId="291"/>
        </pc:sldMkLst>
        <pc:spChg chg="add del">
          <ac:chgData name="Clarisse Vialatoux" userId="d72c04be-0a2b-4582-ab8a-2f3b90a74a19" providerId="ADAL" clId="{6E55343B-0578-49A2-ABB2-20F1F6E1703C}" dt="2020-09-07T17:50:17.926" v="694"/>
          <ac:spMkLst>
            <pc:docMk/>
            <pc:sldMk cId="4227571455" sldId="291"/>
            <ac:spMk id="3" creationId="{3104DFD3-B180-4E57-8C80-53A5416E9EBC}"/>
          </ac:spMkLst>
        </pc:spChg>
        <pc:spChg chg="mod">
          <ac:chgData name="Clarisse Vialatoux" userId="d72c04be-0a2b-4582-ab8a-2f3b90a74a19" providerId="ADAL" clId="{6E55343B-0578-49A2-ABB2-20F1F6E1703C}" dt="2020-09-07T17:50:17.926" v="694"/>
          <ac:spMkLst>
            <pc:docMk/>
            <pc:sldMk cId="4227571455" sldId="291"/>
            <ac:spMk id="4" creationId="{C865F29B-54CA-49DF-9561-4D200B7F111A}"/>
          </ac:spMkLst>
        </pc:spChg>
      </pc:sldChg>
      <pc:sldChg chg="addSp delSp modSp ord">
        <pc:chgData name="Clarisse Vialatoux" userId="d72c04be-0a2b-4582-ab8a-2f3b90a74a19" providerId="ADAL" clId="{6E55343B-0578-49A2-ABB2-20F1F6E1703C}" dt="2020-09-17T07:26:49.281" v="3983" actId="27636"/>
        <pc:sldMkLst>
          <pc:docMk/>
          <pc:sldMk cId="1533556301" sldId="293"/>
        </pc:sldMkLst>
        <pc:spChg chg="mod">
          <ac:chgData name="Clarisse Vialatoux" userId="d72c04be-0a2b-4582-ab8a-2f3b90a74a19" providerId="ADAL" clId="{6E55343B-0578-49A2-ABB2-20F1F6E1703C}" dt="2020-09-17T07:26:49.281" v="3983" actId="27636"/>
          <ac:spMkLst>
            <pc:docMk/>
            <pc:sldMk cId="1533556301" sldId="293"/>
            <ac:spMk id="2" creationId="{BB17E21C-01C8-4D31-B683-42F99B0F6C16}"/>
          </ac:spMkLst>
        </pc:spChg>
        <pc:spChg chg="add del mod">
          <ac:chgData name="Clarisse Vialatoux" userId="d72c04be-0a2b-4582-ab8a-2f3b90a74a19" providerId="ADAL" clId="{6E55343B-0578-49A2-ABB2-20F1F6E1703C}" dt="2020-09-17T07:25:51.620" v="3967"/>
          <ac:spMkLst>
            <pc:docMk/>
            <pc:sldMk cId="1533556301" sldId="293"/>
            <ac:spMk id="5" creationId="{2C97F436-D9C5-4D7B-9C75-D1FB421C0EBF}"/>
          </ac:spMkLst>
        </pc:spChg>
        <pc:spChg chg="add del mod">
          <ac:chgData name="Clarisse Vialatoux" userId="d72c04be-0a2b-4582-ab8a-2f3b90a74a19" providerId="ADAL" clId="{6E55343B-0578-49A2-ABB2-20F1F6E1703C}" dt="2020-09-17T07:25:51.620" v="3967"/>
          <ac:spMkLst>
            <pc:docMk/>
            <pc:sldMk cId="1533556301" sldId="293"/>
            <ac:spMk id="6" creationId="{C670FABD-96C8-47CB-AB53-302368ED1F43}"/>
          </ac:spMkLst>
        </pc:spChg>
        <pc:spChg chg="add del mod">
          <ac:chgData name="Clarisse Vialatoux" userId="d72c04be-0a2b-4582-ab8a-2f3b90a74a19" providerId="ADAL" clId="{6E55343B-0578-49A2-ABB2-20F1F6E1703C}" dt="2020-09-17T07:25:51.620" v="3967"/>
          <ac:spMkLst>
            <pc:docMk/>
            <pc:sldMk cId="1533556301" sldId="293"/>
            <ac:spMk id="7" creationId="{DFA2EC29-1D1E-4EBE-AF4B-AFC090A643A1}"/>
          </ac:spMkLst>
        </pc:spChg>
        <pc:spChg chg="add del mod">
          <ac:chgData name="Clarisse Vialatoux" userId="d72c04be-0a2b-4582-ab8a-2f3b90a74a19" providerId="ADAL" clId="{6E55343B-0578-49A2-ABB2-20F1F6E1703C}" dt="2020-09-17T07:26:49.253" v="3982"/>
          <ac:spMkLst>
            <pc:docMk/>
            <pc:sldMk cId="1533556301" sldId="293"/>
            <ac:spMk id="8" creationId="{E2B10D37-1C85-4FB3-8B37-172D529ED0B3}"/>
          </ac:spMkLst>
        </pc:spChg>
        <pc:spChg chg="add del mod">
          <ac:chgData name="Clarisse Vialatoux" userId="d72c04be-0a2b-4582-ab8a-2f3b90a74a19" providerId="ADAL" clId="{6E55343B-0578-49A2-ABB2-20F1F6E1703C}" dt="2020-09-17T07:26:49.253" v="3982"/>
          <ac:spMkLst>
            <pc:docMk/>
            <pc:sldMk cId="1533556301" sldId="293"/>
            <ac:spMk id="9" creationId="{C5FA8EC5-D4AA-478F-91C7-2962496A9FE3}"/>
          </ac:spMkLst>
        </pc:spChg>
        <pc:spChg chg="add del mod">
          <ac:chgData name="Clarisse Vialatoux" userId="d72c04be-0a2b-4582-ab8a-2f3b90a74a19" providerId="ADAL" clId="{6E55343B-0578-49A2-ABB2-20F1F6E1703C}" dt="2020-09-17T07:26:49.253" v="3982"/>
          <ac:spMkLst>
            <pc:docMk/>
            <pc:sldMk cId="1533556301" sldId="293"/>
            <ac:spMk id="10" creationId="{3837A4FA-03A4-4438-AB7A-B65D03ACD0BA}"/>
          </ac:spMkLst>
        </pc:spChg>
      </pc:sldChg>
      <pc:sldChg chg="addSp delSp modSp ord">
        <pc:chgData name="Clarisse Vialatoux" userId="d72c04be-0a2b-4582-ab8a-2f3b90a74a19" providerId="ADAL" clId="{6E55343B-0578-49A2-ABB2-20F1F6E1703C}" dt="2020-09-17T07:26:44.285" v="3981" actId="207"/>
        <pc:sldMkLst>
          <pc:docMk/>
          <pc:sldMk cId="3291149391" sldId="294"/>
        </pc:sldMkLst>
        <pc:spChg chg="mod">
          <ac:chgData name="Clarisse Vialatoux" userId="d72c04be-0a2b-4582-ab8a-2f3b90a74a19" providerId="ADAL" clId="{6E55343B-0578-49A2-ABB2-20F1F6E1703C}" dt="2020-09-17T07:26:16.138" v="3972" actId="27636"/>
          <ac:spMkLst>
            <pc:docMk/>
            <pc:sldMk cId="3291149391" sldId="294"/>
            <ac:spMk id="2" creationId="{BB17E21C-01C8-4D31-B683-42F99B0F6C16}"/>
          </ac:spMkLst>
        </pc:spChg>
        <pc:spChg chg="mod">
          <ac:chgData name="Clarisse Vialatoux" userId="d72c04be-0a2b-4582-ab8a-2f3b90a74a19" providerId="ADAL" clId="{6E55343B-0578-49A2-ABB2-20F1F6E1703C}" dt="2020-09-17T07:26:44.285" v="3981" actId="207"/>
          <ac:spMkLst>
            <pc:docMk/>
            <pc:sldMk cId="3291149391" sldId="294"/>
            <ac:spMk id="4" creationId="{31971936-9CD3-4148-A228-C3AF36D1D87D}"/>
          </ac:spMkLst>
        </pc:spChg>
        <pc:spChg chg="add del mod">
          <ac:chgData name="Clarisse Vialatoux" userId="d72c04be-0a2b-4582-ab8a-2f3b90a74a19" providerId="ADAL" clId="{6E55343B-0578-49A2-ABB2-20F1F6E1703C}" dt="2020-09-17T07:26:16.101" v="3971"/>
          <ac:spMkLst>
            <pc:docMk/>
            <pc:sldMk cId="3291149391" sldId="294"/>
            <ac:spMk id="5" creationId="{025C5252-BBF3-4BC8-BAE3-567A84D70C8F}"/>
          </ac:spMkLst>
        </pc:spChg>
        <pc:spChg chg="add del mod">
          <ac:chgData name="Clarisse Vialatoux" userId="d72c04be-0a2b-4582-ab8a-2f3b90a74a19" providerId="ADAL" clId="{6E55343B-0578-49A2-ABB2-20F1F6E1703C}" dt="2020-09-17T07:26:16.101" v="3971"/>
          <ac:spMkLst>
            <pc:docMk/>
            <pc:sldMk cId="3291149391" sldId="294"/>
            <ac:spMk id="6" creationId="{735026A5-2ADA-46FE-A649-77675CEE875C}"/>
          </ac:spMkLst>
        </pc:spChg>
        <pc:spChg chg="add del mod">
          <ac:chgData name="Clarisse Vialatoux" userId="d72c04be-0a2b-4582-ab8a-2f3b90a74a19" providerId="ADAL" clId="{6E55343B-0578-49A2-ABB2-20F1F6E1703C}" dt="2020-09-17T07:26:16.101" v="3971"/>
          <ac:spMkLst>
            <pc:docMk/>
            <pc:sldMk cId="3291149391" sldId="294"/>
            <ac:spMk id="7" creationId="{E5FB2011-A157-4AE4-B69D-2F48BB2E4831}"/>
          </ac:spMkLst>
        </pc:spChg>
      </pc:sldChg>
      <pc:sldChg chg="addSp delSp modSp ord delCm">
        <pc:chgData name="Clarisse Vialatoux" userId="d72c04be-0a2b-4582-ab8a-2f3b90a74a19" providerId="ADAL" clId="{6E55343B-0578-49A2-ABB2-20F1F6E1703C}" dt="2020-09-17T07:26:59.051" v="3985" actId="27636"/>
        <pc:sldMkLst>
          <pc:docMk/>
          <pc:sldMk cId="3540632838" sldId="295"/>
        </pc:sldMkLst>
        <pc:spChg chg="mod">
          <ac:chgData name="Clarisse Vialatoux" userId="d72c04be-0a2b-4582-ab8a-2f3b90a74a19" providerId="ADAL" clId="{6E55343B-0578-49A2-ABB2-20F1F6E1703C}" dt="2020-09-17T07:26:59.051" v="3985" actId="27636"/>
          <ac:spMkLst>
            <pc:docMk/>
            <pc:sldMk cId="3540632838" sldId="295"/>
            <ac:spMk id="2" creationId="{BB17E21C-01C8-4D31-B683-42F99B0F6C16}"/>
          </ac:spMkLst>
        </pc:spChg>
        <pc:spChg chg="mod">
          <ac:chgData name="Clarisse Vialatoux" userId="d72c04be-0a2b-4582-ab8a-2f3b90a74a19" providerId="ADAL" clId="{6E55343B-0578-49A2-ABB2-20F1F6E1703C}" dt="2020-09-07T09:55:58.205" v="81" actId="20577"/>
          <ac:spMkLst>
            <pc:docMk/>
            <pc:sldMk cId="3540632838" sldId="295"/>
            <ac:spMk id="3" creationId="{0E572A26-5C18-4D00-818B-733514F59A8D}"/>
          </ac:spMkLst>
        </pc:spChg>
        <pc:spChg chg="mod">
          <ac:chgData name="Clarisse Vialatoux" userId="d72c04be-0a2b-4582-ab8a-2f3b90a74a19" providerId="ADAL" clId="{6E55343B-0578-49A2-ABB2-20F1F6E1703C}" dt="2020-09-16T19:22:11.230" v="2207" actId="20577"/>
          <ac:spMkLst>
            <pc:docMk/>
            <pc:sldMk cId="3540632838" sldId="295"/>
            <ac:spMk id="4" creationId="{31971936-9CD3-4148-A228-C3AF36D1D87D}"/>
          </ac:spMkLst>
        </pc:spChg>
        <pc:spChg chg="add del mod">
          <ac:chgData name="Clarisse Vialatoux" userId="d72c04be-0a2b-4582-ab8a-2f3b90a74a19" providerId="ADAL" clId="{6E55343B-0578-49A2-ABB2-20F1F6E1703C}" dt="2020-09-17T07:25:47.591" v="3965"/>
          <ac:spMkLst>
            <pc:docMk/>
            <pc:sldMk cId="3540632838" sldId="295"/>
            <ac:spMk id="5" creationId="{79F88E9A-F514-4460-A8C7-9C02FC899D98}"/>
          </ac:spMkLst>
        </pc:spChg>
        <pc:spChg chg="add del mod">
          <ac:chgData name="Clarisse Vialatoux" userId="d72c04be-0a2b-4582-ab8a-2f3b90a74a19" providerId="ADAL" clId="{6E55343B-0578-49A2-ABB2-20F1F6E1703C}" dt="2020-09-17T07:25:47.591" v="3965"/>
          <ac:spMkLst>
            <pc:docMk/>
            <pc:sldMk cId="3540632838" sldId="295"/>
            <ac:spMk id="6" creationId="{E7B73723-A9C9-4F8B-9EF3-009B7D179957}"/>
          </ac:spMkLst>
        </pc:spChg>
        <pc:spChg chg="add del mod">
          <ac:chgData name="Clarisse Vialatoux" userId="d72c04be-0a2b-4582-ab8a-2f3b90a74a19" providerId="ADAL" clId="{6E55343B-0578-49A2-ABB2-20F1F6E1703C}" dt="2020-09-17T07:25:47.591" v="3965"/>
          <ac:spMkLst>
            <pc:docMk/>
            <pc:sldMk cId="3540632838" sldId="295"/>
            <ac:spMk id="7" creationId="{53B971C8-62D1-48F5-BC52-B02C31828B3B}"/>
          </ac:spMkLst>
        </pc:spChg>
        <pc:spChg chg="add del mod">
          <ac:chgData name="Clarisse Vialatoux" userId="d72c04be-0a2b-4582-ab8a-2f3b90a74a19" providerId="ADAL" clId="{6E55343B-0578-49A2-ABB2-20F1F6E1703C}" dt="2020-09-17T07:26:59.012" v="3984"/>
          <ac:spMkLst>
            <pc:docMk/>
            <pc:sldMk cId="3540632838" sldId="295"/>
            <ac:spMk id="8" creationId="{8DCB3C98-3721-483C-9482-2CB44ED37A23}"/>
          </ac:spMkLst>
        </pc:spChg>
        <pc:spChg chg="add del mod">
          <ac:chgData name="Clarisse Vialatoux" userId="d72c04be-0a2b-4582-ab8a-2f3b90a74a19" providerId="ADAL" clId="{6E55343B-0578-49A2-ABB2-20F1F6E1703C}" dt="2020-09-17T07:26:59.012" v="3984"/>
          <ac:spMkLst>
            <pc:docMk/>
            <pc:sldMk cId="3540632838" sldId="295"/>
            <ac:spMk id="9" creationId="{3D8F1E59-8989-423E-97B2-1EBC07148A87}"/>
          </ac:spMkLst>
        </pc:spChg>
        <pc:spChg chg="add del mod">
          <ac:chgData name="Clarisse Vialatoux" userId="d72c04be-0a2b-4582-ab8a-2f3b90a74a19" providerId="ADAL" clId="{6E55343B-0578-49A2-ABB2-20F1F6E1703C}" dt="2020-09-17T07:26:59.012" v="3984"/>
          <ac:spMkLst>
            <pc:docMk/>
            <pc:sldMk cId="3540632838" sldId="295"/>
            <ac:spMk id="10" creationId="{67CBB196-27B6-49D5-9ABF-D93C6677CC40}"/>
          </ac:spMkLst>
        </pc:spChg>
      </pc:sldChg>
      <pc:sldChg chg="addSp delSp modSp mod modClrScheme chgLayout">
        <pc:chgData name="Clarisse Vialatoux" userId="d72c04be-0a2b-4582-ab8a-2f3b90a74a19" providerId="ADAL" clId="{6E55343B-0578-49A2-ABB2-20F1F6E1703C}" dt="2020-09-17T20:34:50.699" v="5094" actId="14100"/>
        <pc:sldMkLst>
          <pc:docMk/>
          <pc:sldMk cId="4202887422" sldId="296"/>
        </pc:sldMkLst>
        <pc:spChg chg="mod ord">
          <ac:chgData name="Clarisse Vialatoux" userId="d72c04be-0a2b-4582-ab8a-2f3b90a74a19" providerId="ADAL" clId="{6E55343B-0578-49A2-ABB2-20F1F6E1703C}" dt="2020-09-17T05:29:22.534" v="2946" actId="26606"/>
          <ac:spMkLst>
            <pc:docMk/>
            <pc:sldMk cId="4202887422" sldId="296"/>
            <ac:spMk id="3" creationId="{701BD097-308A-4E40-955A-4597134E0EB1}"/>
          </ac:spMkLst>
        </pc:spChg>
        <pc:spChg chg="mod">
          <ac:chgData name="Clarisse Vialatoux" userId="d72c04be-0a2b-4582-ab8a-2f3b90a74a19" providerId="ADAL" clId="{6E55343B-0578-49A2-ABB2-20F1F6E1703C}" dt="2020-09-17T07:30:49.185" v="4002" actId="27636"/>
          <ac:spMkLst>
            <pc:docMk/>
            <pc:sldMk cId="4202887422" sldId="296"/>
            <ac:spMk id="4" creationId="{3948523E-A411-40E6-B79A-D846DCC132D3}"/>
          </ac:spMkLst>
        </pc:spChg>
        <pc:spChg chg="add del mod">
          <ac:chgData name="Clarisse Vialatoux" userId="d72c04be-0a2b-4582-ab8a-2f3b90a74a19" providerId="ADAL" clId="{6E55343B-0578-49A2-ABB2-20F1F6E1703C}" dt="2020-09-17T07:30:49.143" v="4000"/>
          <ac:spMkLst>
            <pc:docMk/>
            <pc:sldMk cId="4202887422" sldId="296"/>
            <ac:spMk id="7" creationId="{AE96B971-354B-4740-AA79-61918A72592B}"/>
          </ac:spMkLst>
        </pc:spChg>
        <pc:spChg chg="mod topLvl">
          <ac:chgData name="Clarisse Vialatoux" userId="d72c04be-0a2b-4582-ab8a-2f3b90a74a19" providerId="ADAL" clId="{6E55343B-0578-49A2-ABB2-20F1F6E1703C}" dt="2020-09-17T20:34:50.699" v="5094" actId="14100"/>
          <ac:spMkLst>
            <pc:docMk/>
            <pc:sldMk cId="4202887422" sldId="296"/>
            <ac:spMk id="9" creationId="{0766C979-D011-4FA7-AA2D-539DB133D54D}"/>
          </ac:spMkLst>
        </pc:spChg>
        <pc:spChg chg="del mod topLvl">
          <ac:chgData name="Clarisse Vialatoux" userId="d72c04be-0a2b-4582-ab8a-2f3b90a74a19" providerId="ADAL" clId="{6E55343B-0578-49A2-ABB2-20F1F6E1703C}" dt="2020-09-17T05:31:06.340" v="2959" actId="478"/>
          <ac:spMkLst>
            <pc:docMk/>
            <pc:sldMk cId="4202887422" sldId="296"/>
            <ac:spMk id="10" creationId="{51793733-1D41-4632-ABEB-AC3B1C03A294}"/>
          </ac:spMkLst>
        </pc:spChg>
        <pc:spChg chg="mod">
          <ac:chgData name="Clarisse Vialatoux" userId="d72c04be-0a2b-4582-ab8a-2f3b90a74a19" providerId="ADAL" clId="{6E55343B-0578-49A2-ABB2-20F1F6E1703C}" dt="2020-09-17T07:30:49.183" v="4001" actId="27636"/>
          <ac:spMkLst>
            <pc:docMk/>
            <pc:sldMk cId="4202887422" sldId="296"/>
            <ac:spMk id="11" creationId="{D430EF3A-6F28-44D2-9795-DC849F20BBF4}"/>
          </ac:spMkLst>
        </pc:spChg>
        <pc:spChg chg="add mod">
          <ac:chgData name="Clarisse Vialatoux" userId="d72c04be-0a2b-4582-ab8a-2f3b90a74a19" providerId="ADAL" clId="{6E55343B-0578-49A2-ABB2-20F1F6E1703C}" dt="2020-09-17T05:32:10.743" v="2969" actId="14100"/>
          <ac:spMkLst>
            <pc:docMk/>
            <pc:sldMk cId="4202887422" sldId="296"/>
            <ac:spMk id="12" creationId="{DB7F935E-544C-4038-960D-44FC449A5C94}"/>
          </ac:spMkLst>
        </pc:spChg>
        <pc:spChg chg="add mod">
          <ac:chgData name="Clarisse Vialatoux" userId="d72c04be-0a2b-4582-ab8a-2f3b90a74a19" providerId="ADAL" clId="{6E55343B-0578-49A2-ABB2-20F1F6E1703C}" dt="2020-09-17T20:34:42.229" v="5093" actId="14100"/>
          <ac:spMkLst>
            <pc:docMk/>
            <pc:sldMk cId="4202887422" sldId="296"/>
            <ac:spMk id="13" creationId="{03B87DBD-A5BF-4FED-AAA4-6124E90FDE14}"/>
          </ac:spMkLst>
        </pc:spChg>
        <pc:spChg chg="add del mod">
          <ac:chgData name="Clarisse Vialatoux" userId="d72c04be-0a2b-4582-ab8a-2f3b90a74a19" providerId="ADAL" clId="{6E55343B-0578-49A2-ABB2-20F1F6E1703C}" dt="2020-09-17T07:30:49.143" v="4000"/>
          <ac:spMkLst>
            <pc:docMk/>
            <pc:sldMk cId="4202887422" sldId="296"/>
            <ac:spMk id="14" creationId="{A5189B56-9018-4BF3-9855-19C6C3E0A347}"/>
          </ac:spMkLst>
        </pc:spChg>
        <pc:spChg chg="add del mod">
          <ac:chgData name="Clarisse Vialatoux" userId="d72c04be-0a2b-4582-ab8a-2f3b90a74a19" providerId="ADAL" clId="{6E55343B-0578-49A2-ABB2-20F1F6E1703C}" dt="2020-09-17T07:30:49.143" v="4000"/>
          <ac:spMkLst>
            <pc:docMk/>
            <pc:sldMk cId="4202887422" sldId="296"/>
            <ac:spMk id="15" creationId="{A91E1058-500D-435A-BF37-455F6C75E339}"/>
          </ac:spMkLst>
        </pc:spChg>
        <pc:spChg chg="add mod">
          <ac:chgData name="Clarisse Vialatoux" userId="d72c04be-0a2b-4582-ab8a-2f3b90a74a19" providerId="ADAL" clId="{6E55343B-0578-49A2-ABB2-20F1F6E1703C}" dt="2020-09-17T07:30:49.143" v="4000"/>
          <ac:spMkLst>
            <pc:docMk/>
            <pc:sldMk cId="4202887422" sldId="296"/>
            <ac:spMk id="16" creationId="{C89B6BD1-AC39-433B-8DB7-9F1A8B159F4B}"/>
          </ac:spMkLst>
        </pc:spChg>
        <pc:grpChg chg="add del mod">
          <ac:chgData name="Clarisse Vialatoux" userId="d72c04be-0a2b-4582-ab8a-2f3b90a74a19" providerId="ADAL" clId="{6E55343B-0578-49A2-ABB2-20F1F6E1703C}" dt="2020-09-17T05:31:06.340" v="2959" actId="478"/>
          <ac:grpSpMkLst>
            <pc:docMk/>
            <pc:sldMk cId="4202887422" sldId="296"/>
            <ac:grpSpMk id="8" creationId="{72456A48-148D-4452-9115-0D1A70CA3E74}"/>
          </ac:grpSpMkLst>
        </pc:grpChg>
        <pc:picChg chg="add del mod">
          <ac:chgData name="Clarisse Vialatoux" userId="d72c04be-0a2b-4582-ab8a-2f3b90a74a19" providerId="ADAL" clId="{6E55343B-0578-49A2-ABB2-20F1F6E1703C}" dt="2020-09-17T05:29:11.290" v="2944"/>
          <ac:picMkLst>
            <pc:docMk/>
            <pc:sldMk cId="4202887422" sldId="296"/>
            <ac:picMk id="2" creationId="{F4FB3E2B-705C-4E92-9980-E00099300069}"/>
          </ac:picMkLst>
        </pc:picChg>
        <pc:picChg chg="del mod">
          <ac:chgData name="Clarisse Vialatoux" userId="d72c04be-0a2b-4582-ab8a-2f3b90a74a19" providerId="ADAL" clId="{6E55343B-0578-49A2-ABB2-20F1F6E1703C}" dt="2020-09-17T05:28:54.604" v="2940" actId="478"/>
          <ac:picMkLst>
            <pc:docMk/>
            <pc:sldMk cId="4202887422" sldId="296"/>
            <ac:picMk id="5" creationId="{597E5CF0-0CFF-4894-B67D-E1AB087EB0AC}"/>
          </ac:picMkLst>
        </pc:picChg>
        <pc:picChg chg="add mod">
          <ac:chgData name="Clarisse Vialatoux" userId="d72c04be-0a2b-4582-ab8a-2f3b90a74a19" providerId="ADAL" clId="{6E55343B-0578-49A2-ABB2-20F1F6E1703C}" dt="2020-09-17T05:29:39.562" v="2948" actId="1076"/>
          <ac:picMkLst>
            <pc:docMk/>
            <pc:sldMk cId="4202887422" sldId="296"/>
            <ac:picMk id="6" creationId="{07AAD77E-7B5B-461C-B7C2-1280E3345ACA}"/>
          </ac:picMkLst>
        </pc:picChg>
      </pc:sldChg>
      <pc:sldChg chg="addSp delSp modSp mod modClrScheme chgLayout">
        <pc:chgData name="Clarisse Vialatoux" userId="d72c04be-0a2b-4582-ab8a-2f3b90a74a19" providerId="ADAL" clId="{6E55343B-0578-49A2-ABB2-20F1F6E1703C}" dt="2020-09-17T07:05:19.546" v="3456" actId="1582"/>
        <pc:sldMkLst>
          <pc:docMk/>
          <pc:sldMk cId="2657283190" sldId="297"/>
        </pc:sldMkLst>
        <pc:spChg chg="add del mod">
          <ac:chgData name="Clarisse Vialatoux" userId="d72c04be-0a2b-4582-ab8a-2f3b90a74a19" providerId="ADAL" clId="{6E55343B-0578-49A2-ABB2-20F1F6E1703C}" dt="2020-09-07T11:12:31.923" v="461"/>
          <ac:spMkLst>
            <pc:docMk/>
            <pc:sldMk cId="2657283190" sldId="297"/>
            <ac:spMk id="2" creationId="{78AA71B6-6176-413E-96D1-BF2FCDA081F2}"/>
          </ac:spMkLst>
        </pc:spChg>
        <pc:spChg chg="mod ord">
          <ac:chgData name="Clarisse Vialatoux" userId="d72c04be-0a2b-4582-ab8a-2f3b90a74a19" providerId="ADAL" clId="{6E55343B-0578-49A2-ABB2-20F1F6E1703C}" dt="2020-09-17T05:42:31.772" v="2983" actId="26606"/>
          <ac:spMkLst>
            <pc:docMk/>
            <pc:sldMk cId="2657283190" sldId="297"/>
            <ac:spMk id="3" creationId="{701BD097-308A-4E40-955A-4597134E0EB1}"/>
          </ac:spMkLst>
        </pc:spChg>
        <pc:spChg chg="mod">
          <ac:chgData name="Clarisse Vialatoux" userId="d72c04be-0a2b-4582-ab8a-2f3b90a74a19" providerId="ADAL" clId="{6E55343B-0578-49A2-ABB2-20F1F6E1703C}" dt="2020-09-17T05:43:29.355" v="3001" actId="1076"/>
          <ac:spMkLst>
            <pc:docMk/>
            <pc:sldMk cId="2657283190" sldId="297"/>
            <ac:spMk id="4" creationId="{3948523E-A411-40E6-B79A-D846DCC132D3}"/>
          </ac:spMkLst>
        </pc:spChg>
        <pc:spChg chg="add del mod">
          <ac:chgData name="Clarisse Vialatoux" userId="d72c04be-0a2b-4582-ab8a-2f3b90a74a19" providerId="ADAL" clId="{6E55343B-0578-49A2-ABB2-20F1F6E1703C}" dt="2020-09-07T11:12:31.923" v="461"/>
          <ac:spMkLst>
            <pc:docMk/>
            <pc:sldMk cId="2657283190" sldId="297"/>
            <ac:spMk id="6" creationId="{9D02236B-B296-443F-8D0B-B558BBE9E822}"/>
          </ac:spMkLst>
        </pc:spChg>
        <pc:spChg chg="add del mod">
          <ac:chgData name="Clarisse Vialatoux" userId="d72c04be-0a2b-4582-ab8a-2f3b90a74a19" providerId="ADAL" clId="{6E55343B-0578-49A2-ABB2-20F1F6E1703C}" dt="2020-09-17T05:59:41.051" v="3088" actId="11529"/>
          <ac:spMkLst>
            <pc:docMk/>
            <pc:sldMk cId="2657283190" sldId="297"/>
            <ac:spMk id="6" creationId="{CBD04B2D-80C0-442B-96AA-E915AEE54A26}"/>
          </ac:spMkLst>
        </pc:spChg>
        <pc:spChg chg="add mod">
          <ac:chgData name="Clarisse Vialatoux" userId="d72c04be-0a2b-4582-ab8a-2f3b90a74a19" providerId="ADAL" clId="{6E55343B-0578-49A2-ABB2-20F1F6E1703C}" dt="2020-09-17T07:05:19.546" v="3456" actId="1582"/>
          <ac:spMkLst>
            <pc:docMk/>
            <pc:sldMk cId="2657283190" sldId="297"/>
            <ac:spMk id="7" creationId="{03D49359-9768-4549-8030-0509BD6A5FFF}"/>
          </ac:spMkLst>
        </pc:spChg>
        <pc:spChg chg="add del mod">
          <ac:chgData name="Clarisse Vialatoux" userId="d72c04be-0a2b-4582-ab8a-2f3b90a74a19" providerId="ADAL" clId="{6E55343B-0578-49A2-ABB2-20F1F6E1703C}" dt="2020-09-07T11:12:31.923" v="461"/>
          <ac:spMkLst>
            <pc:docMk/>
            <pc:sldMk cId="2657283190" sldId="297"/>
            <ac:spMk id="7" creationId="{AE31651B-73B8-418B-B644-6E94FBE47AEA}"/>
          </ac:spMkLst>
        </pc:spChg>
        <pc:spChg chg="add del mod">
          <ac:chgData name="Clarisse Vialatoux" userId="d72c04be-0a2b-4582-ab8a-2f3b90a74a19" providerId="ADAL" clId="{6E55343B-0578-49A2-ABB2-20F1F6E1703C}" dt="2020-09-17T05:44:37.132" v="3012" actId="478"/>
          <ac:spMkLst>
            <pc:docMk/>
            <pc:sldMk cId="2657283190" sldId="297"/>
            <ac:spMk id="8" creationId="{58FCDB88-4FC7-46DB-BBA4-1F70B82149DB}"/>
          </ac:spMkLst>
        </pc:spChg>
        <pc:spChg chg="add mod">
          <ac:chgData name="Clarisse Vialatoux" userId="d72c04be-0a2b-4582-ab8a-2f3b90a74a19" providerId="ADAL" clId="{6E55343B-0578-49A2-ABB2-20F1F6E1703C}" dt="2020-09-17T06:00:32.828" v="3095" actId="14100"/>
          <ac:spMkLst>
            <pc:docMk/>
            <pc:sldMk cId="2657283190" sldId="297"/>
            <ac:spMk id="9" creationId="{B27A517B-5160-47FC-8CDD-1CF8EF8A6203}"/>
          </ac:spMkLst>
        </pc:spChg>
        <pc:spChg chg="mod">
          <ac:chgData name="Clarisse Vialatoux" userId="d72c04be-0a2b-4582-ab8a-2f3b90a74a19" providerId="ADAL" clId="{6E55343B-0578-49A2-ABB2-20F1F6E1703C}" dt="2020-09-17T05:42:31.772" v="2983" actId="26606"/>
          <ac:spMkLst>
            <pc:docMk/>
            <pc:sldMk cId="2657283190" sldId="297"/>
            <ac:spMk id="11" creationId="{D430EF3A-6F28-44D2-9795-DC849F20BBF4}"/>
          </ac:spMkLst>
        </pc:spChg>
        <pc:spChg chg="add mod">
          <ac:chgData name="Clarisse Vialatoux" userId="d72c04be-0a2b-4582-ab8a-2f3b90a74a19" providerId="ADAL" clId="{6E55343B-0578-49A2-ABB2-20F1F6E1703C}" dt="2020-09-17T06:01:36.044" v="3104" actId="14100"/>
          <ac:spMkLst>
            <pc:docMk/>
            <pc:sldMk cId="2657283190" sldId="297"/>
            <ac:spMk id="12" creationId="{ECF27F8D-691C-4DB3-BC97-7F295E276E34}"/>
          </ac:spMkLst>
        </pc:spChg>
        <pc:spChg chg="add mod">
          <ac:chgData name="Clarisse Vialatoux" userId="d72c04be-0a2b-4582-ab8a-2f3b90a74a19" providerId="ADAL" clId="{6E55343B-0578-49A2-ABB2-20F1F6E1703C}" dt="2020-09-17T06:01:23.965" v="3103" actId="14100"/>
          <ac:spMkLst>
            <pc:docMk/>
            <pc:sldMk cId="2657283190" sldId="297"/>
            <ac:spMk id="13" creationId="{27D9CEE5-E5AA-4454-A210-402DBA06CF65}"/>
          </ac:spMkLst>
        </pc:spChg>
        <pc:spChg chg="add mod">
          <ac:chgData name="Clarisse Vialatoux" userId="d72c04be-0a2b-4582-ab8a-2f3b90a74a19" providerId="ADAL" clId="{6E55343B-0578-49A2-ABB2-20F1F6E1703C}" dt="2020-09-17T06:01:17.436" v="3102" actId="14100"/>
          <ac:spMkLst>
            <pc:docMk/>
            <pc:sldMk cId="2657283190" sldId="297"/>
            <ac:spMk id="14" creationId="{52EA46E9-B34A-4673-92B1-C0DC10B4E0C8}"/>
          </ac:spMkLst>
        </pc:spChg>
        <pc:picChg chg="add del mod">
          <ac:chgData name="Clarisse Vialatoux" userId="d72c04be-0a2b-4582-ab8a-2f3b90a74a19" providerId="ADAL" clId="{6E55343B-0578-49A2-ABB2-20F1F6E1703C}" dt="2020-09-17T05:44:16.170" v="3006" actId="1076"/>
          <ac:picMkLst>
            <pc:docMk/>
            <pc:sldMk cId="2657283190" sldId="297"/>
            <ac:picMk id="2" creationId="{659AAF21-8F63-490B-8DDC-5A05D7F58D01}"/>
          </ac:picMkLst>
        </pc:picChg>
        <pc:picChg chg="add del mod">
          <ac:chgData name="Clarisse Vialatoux" userId="d72c04be-0a2b-4582-ab8a-2f3b90a74a19" providerId="ADAL" clId="{6E55343B-0578-49A2-ABB2-20F1F6E1703C}" dt="2020-09-17T05:43:01.755" v="2992" actId="478"/>
          <ac:picMkLst>
            <pc:docMk/>
            <pc:sldMk cId="2657283190" sldId="297"/>
            <ac:picMk id="5" creationId="{3208FA7E-110F-4880-8E87-E8958DAE9993}"/>
          </ac:picMkLst>
        </pc:picChg>
      </pc:sldChg>
      <pc:sldChg chg="addSp delSp modSp ord modNotesTx">
        <pc:chgData name="Clarisse Vialatoux" userId="d72c04be-0a2b-4582-ab8a-2f3b90a74a19" providerId="ADAL" clId="{6E55343B-0578-49A2-ABB2-20F1F6E1703C}" dt="2020-09-17T14:01:43.582" v="4728" actId="20577"/>
        <pc:sldMkLst>
          <pc:docMk/>
          <pc:sldMk cId="3316119243" sldId="298"/>
        </pc:sldMkLst>
        <pc:spChg chg="mod">
          <ac:chgData name="Clarisse Vialatoux" userId="d72c04be-0a2b-4582-ab8a-2f3b90a74a19" providerId="ADAL" clId="{6E55343B-0578-49A2-ABB2-20F1F6E1703C}" dt="2020-09-17T12:04:20.530" v="4716" actId="27636"/>
          <ac:spMkLst>
            <pc:docMk/>
            <pc:sldMk cId="3316119243" sldId="298"/>
            <ac:spMk id="2" creationId="{BB17E21C-01C8-4D31-B683-42F99B0F6C16}"/>
          </ac:spMkLst>
        </pc:spChg>
        <pc:spChg chg="mod">
          <ac:chgData name="Clarisse Vialatoux" userId="d72c04be-0a2b-4582-ab8a-2f3b90a74a19" providerId="ADAL" clId="{6E55343B-0578-49A2-ABB2-20F1F6E1703C}" dt="2020-09-17T14:01:43.582" v="4728" actId="20577"/>
          <ac:spMkLst>
            <pc:docMk/>
            <pc:sldMk cId="3316119243" sldId="298"/>
            <ac:spMk id="4" creationId="{31971936-9CD3-4148-A228-C3AF36D1D87D}"/>
          </ac:spMkLst>
        </pc:spChg>
        <pc:spChg chg="add del mod">
          <ac:chgData name="Clarisse Vialatoux" userId="d72c04be-0a2b-4582-ab8a-2f3b90a74a19" providerId="ADAL" clId="{6E55343B-0578-49A2-ABB2-20F1F6E1703C}" dt="2020-09-17T12:04:20.498" v="4715"/>
          <ac:spMkLst>
            <pc:docMk/>
            <pc:sldMk cId="3316119243" sldId="298"/>
            <ac:spMk id="5" creationId="{2EAC8E83-0FDE-4AA6-89B5-4008F90A11B5}"/>
          </ac:spMkLst>
        </pc:spChg>
        <pc:spChg chg="add del mod">
          <ac:chgData name="Clarisse Vialatoux" userId="d72c04be-0a2b-4582-ab8a-2f3b90a74a19" providerId="ADAL" clId="{6E55343B-0578-49A2-ABB2-20F1F6E1703C}" dt="2020-09-17T07:26:10.725" v="3969"/>
          <ac:spMkLst>
            <pc:docMk/>
            <pc:sldMk cId="3316119243" sldId="298"/>
            <ac:spMk id="5" creationId="{CBCAABAE-1D4F-4C44-9049-87701C9B3EB0}"/>
          </ac:spMkLst>
        </pc:spChg>
        <pc:spChg chg="add del mod">
          <ac:chgData name="Clarisse Vialatoux" userId="d72c04be-0a2b-4582-ab8a-2f3b90a74a19" providerId="ADAL" clId="{6E55343B-0578-49A2-ABB2-20F1F6E1703C}" dt="2020-09-17T07:26:10.725" v="3969"/>
          <ac:spMkLst>
            <pc:docMk/>
            <pc:sldMk cId="3316119243" sldId="298"/>
            <ac:spMk id="6" creationId="{434032A1-ECDF-4CE0-8BF5-D4FFC0425FF5}"/>
          </ac:spMkLst>
        </pc:spChg>
        <pc:spChg chg="add del mod">
          <ac:chgData name="Clarisse Vialatoux" userId="d72c04be-0a2b-4582-ab8a-2f3b90a74a19" providerId="ADAL" clId="{6E55343B-0578-49A2-ABB2-20F1F6E1703C}" dt="2020-09-17T12:04:20.498" v="4715"/>
          <ac:spMkLst>
            <pc:docMk/>
            <pc:sldMk cId="3316119243" sldId="298"/>
            <ac:spMk id="6" creationId="{44F8A8BF-CD68-47ED-9802-2D71D919DEB6}"/>
          </ac:spMkLst>
        </pc:spChg>
        <pc:spChg chg="add del mod">
          <ac:chgData name="Clarisse Vialatoux" userId="d72c04be-0a2b-4582-ab8a-2f3b90a74a19" providerId="ADAL" clId="{6E55343B-0578-49A2-ABB2-20F1F6E1703C}" dt="2020-09-17T12:04:20.498" v="4715"/>
          <ac:spMkLst>
            <pc:docMk/>
            <pc:sldMk cId="3316119243" sldId="298"/>
            <ac:spMk id="7" creationId="{30500B03-CA88-4DC6-8294-1BEB940BB3CE}"/>
          </ac:spMkLst>
        </pc:spChg>
        <pc:spChg chg="add del mod">
          <ac:chgData name="Clarisse Vialatoux" userId="d72c04be-0a2b-4582-ab8a-2f3b90a74a19" providerId="ADAL" clId="{6E55343B-0578-49A2-ABB2-20F1F6E1703C}" dt="2020-09-17T07:26:10.725" v="3969"/>
          <ac:spMkLst>
            <pc:docMk/>
            <pc:sldMk cId="3316119243" sldId="298"/>
            <ac:spMk id="7" creationId="{DD76B7E1-5930-44D3-8877-77BCC6077694}"/>
          </ac:spMkLst>
        </pc:spChg>
      </pc:sldChg>
      <pc:sldChg chg="addSp delSp modSp">
        <pc:chgData name="Clarisse Vialatoux" userId="d72c04be-0a2b-4582-ab8a-2f3b90a74a19" providerId="ADAL" clId="{6E55343B-0578-49A2-ABB2-20F1F6E1703C}" dt="2020-09-18T06:51:29.034" v="5123" actId="27636"/>
        <pc:sldMkLst>
          <pc:docMk/>
          <pc:sldMk cId="3773964800" sldId="300"/>
        </pc:sldMkLst>
        <pc:spChg chg="mod">
          <ac:chgData name="Clarisse Vialatoux" userId="d72c04be-0a2b-4582-ab8a-2f3b90a74a19" providerId="ADAL" clId="{6E55343B-0578-49A2-ABB2-20F1F6E1703C}" dt="2020-09-18T06:51:29.034" v="5123" actId="27636"/>
          <ac:spMkLst>
            <pc:docMk/>
            <pc:sldMk cId="3773964800" sldId="300"/>
            <ac:spMk id="2" creationId="{BA254887-3EFC-415C-B1EB-8030F8A68093}"/>
          </ac:spMkLst>
        </pc:spChg>
        <pc:spChg chg="add del mod">
          <ac:chgData name="Clarisse Vialatoux" userId="d72c04be-0a2b-4582-ab8a-2f3b90a74a19" providerId="ADAL" clId="{6E55343B-0578-49A2-ABB2-20F1F6E1703C}" dt="2020-09-18T06:51:28.999" v="5122"/>
          <ac:spMkLst>
            <pc:docMk/>
            <pc:sldMk cId="3773964800" sldId="300"/>
            <ac:spMk id="3" creationId="{1F97EB7D-1EBE-4052-A29B-25D4FE292A53}"/>
          </ac:spMkLst>
        </pc:spChg>
        <pc:spChg chg="mod">
          <ac:chgData name="Clarisse Vialatoux" userId="d72c04be-0a2b-4582-ab8a-2f3b90a74a19" providerId="ADAL" clId="{6E55343B-0578-49A2-ABB2-20F1F6E1703C}" dt="2020-09-18T06:51:22.891" v="5121" actId="14"/>
          <ac:spMkLst>
            <pc:docMk/>
            <pc:sldMk cId="3773964800" sldId="300"/>
            <ac:spMk id="4" creationId="{B6D60DF6-9BC8-4D79-AA03-F0CF69213CFA}"/>
          </ac:spMkLst>
        </pc:spChg>
        <pc:spChg chg="add del mod">
          <ac:chgData name="Clarisse Vialatoux" userId="d72c04be-0a2b-4582-ab8a-2f3b90a74a19" providerId="ADAL" clId="{6E55343B-0578-49A2-ABB2-20F1F6E1703C}" dt="2020-09-18T06:51:28.999" v="5122"/>
          <ac:spMkLst>
            <pc:docMk/>
            <pc:sldMk cId="3773964800" sldId="300"/>
            <ac:spMk id="5" creationId="{66195996-0C4A-411F-BBB2-10C8614AB08C}"/>
          </ac:spMkLst>
        </pc:spChg>
        <pc:spChg chg="add mod">
          <ac:chgData name="Clarisse Vialatoux" userId="d72c04be-0a2b-4582-ab8a-2f3b90a74a19" providerId="ADAL" clId="{6E55343B-0578-49A2-ABB2-20F1F6E1703C}" dt="2020-09-18T06:51:28.999" v="5122"/>
          <ac:spMkLst>
            <pc:docMk/>
            <pc:sldMk cId="3773964800" sldId="300"/>
            <ac:spMk id="6" creationId="{D94A11FF-2AE6-4B8B-9620-6A08E87BE301}"/>
          </ac:spMkLst>
        </pc:spChg>
        <pc:spChg chg="del">
          <ac:chgData name="Clarisse Vialatoux" userId="d72c04be-0a2b-4582-ab8a-2f3b90a74a19" providerId="ADAL" clId="{6E55343B-0578-49A2-ABB2-20F1F6E1703C}" dt="2020-09-18T06:51:28.999" v="5122"/>
          <ac:spMkLst>
            <pc:docMk/>
            <pc:sldMk cId="3773964800" sldId="300"/>
            <ac:spMk id="12" creationId="{EEEB0835-D56B-48CC-B5FA-64FF0E7B2E9C}"/>
          </ac:spMkLst>
        </pc:spChg>
      </pc:sldChg>
      <pc:sldChg chg="ord modTransition">
        <pc:chgData name="Clarisse Vialatoux" userId="d72c04be-0a2b-4582-ab8a-2f3b90a74a19" providerId="ADAL" clId="{6E55343B-0578-49A2-ABB2-20F1F6E1703C}" dt="2020-09-15T15:10:57.369" v="1771"/>
        <pc:sldMkLst>
          <pc:docMk/>
          <pc:sldMk cId="4201002313" sldId="302"/>
        </pc:sldMkLst>
      </pc:sldChg>
      <pc:sldChg chg="modSp ord">
        <pc:chgData name="Clarisse Vialatoux" userId="d72c04be-0a2b-4582-ab8a-2f3b90a74a19" providerId="ADAL" clId="{6E55343B-0578-49A2-ABB2-20F1F6E1703C}" dt="2020-09-17T07:31:26.442" v="4003" actId="1582"/>
        <pc:sldMkLst>
          <pc:docMk/>
          <pc:sldMk cId="1895025656" sldId="304"/>
        </pc:sldMkLst>
        <pc:spChg chg="mod">
          <ac:chgData name="Clarisse Vialatoux" userId="d72c04be-0a2b-4582-ab8a-2f3b90a74a19" providerId="ADAL" clId="{6E55343B-0578-49A2-ABB2-20F1F6E1703C}" dt="2020-09-16T19:16:55.054" v="2184" actId="20577"/>
          <ac:spMkLst>
            <pc:docMk/>
            <pc:sldMk cId="1895025656" sldId="304"/>
            <ac:spMk id="2" creationId="{BA254887-3EFC-415C-B1EB-8030F8A68093}"/>
          </ac:spMkLst>
        </pc:spChg>
        <pc:spChg chg="mod">
          <ac:chgData name="Clarisse Vialatoux" userId="d72c04be-0a2b-4582-ab8a-2f3b90a74a19" providerId="ADAL" clId="{6E55343B-0578-49A2-ABB2-20F1F6E1703C}" dt="2020-09-07T15:55:41.661" v="683" actId="27636"/>
          <ac:spMkLst>
            <pc:docMk/>
            <pc:sldMk cId="1895025656" sldId="304"/>
            <ac:spMk id="5" creationId="{F04DC4C7-BEE7-4B11-AA6D-A427E5098823}"/>
          </ac:spMkLst>
        </pc:spChg>
        <pc:spChg chg="mod">
          <ac:chgData name="Clarisse Vialatoux" userId="d72c04be-0a2b-4582-ab8a-2f3b90a74a19" providerId="ADAL" clId="{6E55343B-0578-49A2-ABB2-20F1F6E1703C}" dt="2020-09-17T07:31:26.442" v="4003" actId="1582"/>
          <ac:spMkLst>
            <pc:docMk/>
            <pc:sldMk cId="1895025656" sldId="304"/>
            <ac:spMk id="30" creationId="{88BCBACA-4A87-41AD-9019-36BBE5A15E41}"/>
          </ac:spMkLst>
        </pc:spChg>
        <pc:grpChg chg="mod">
          <ac:chgData name="Clarisse Vialatoux" userId="d72c04be-0a2b-4582-ab8a-2f3b90a74a19" providerId="ADAL" clId="{6E55343B-0578-49A2-ABB2-20F1F6E1703C}" dt="2020-09-07T15:31:29.691" v="614" actId="1076"/>
          <ac:grpSpMkLst>
            <pc:docMk/>
            <pc:sldMk cId="1895025656" sldId="304"/>
            <ac:grpSpMk id="11" creationId="{4D80589C-0EC1-4817-AF52-ED50614C35FC}"/>
          </ac:grpSpMkLst>
        </pc:grpChg>
        <pc:picChg chg="mod">
          <ac:chgData name="Clarisse Vialatoux" userId="d72c04be-0a2b-4582-ab8a-2f3b90a74a19" providerId="ADAL" clId="{6E55343B-0578-49A2-ABB2-20F1F6E1703C}" dt="2020-09-07T15:55:45.180" v="684" actId="1076"/>
          <ac:picMkLst>
            <pc:docMk/>
            <pc:sldMk cId="1895025656" sldId="304"/>
            <ac:picMk id="8" creationId="{E9BD477E-3F4E-4885-ABBC-06BBD2144DE3}"/>
          </ac:picMkLst>
        </pc:picChg>
      </pc:sldChg>
      <pc:sldChg chg="delSp modSp del">
        <pc:chgData name="Clarisse Vialatoux" userId="d72c04be-0a2b-4582-ab8a-2f3b90a74a19" providerId="ADAL" clId="{6E55343B-0578-49A2-ABB2-20F1F6E1703C}" dt="2020-09-07T15:58:52.523" v="688" actId="2696"/>
        <pc:sldMkLst>
          <pc:docMk/>
          <pc:sldMk cId="1159314890" sldId="305"/>
        </pc:sldMkLst>
        <pc:picChg chg="del mod">
          <ac:chgData name="Clarisse Vialatoux" userId="d72c04be-0a2b-4582-ab8a-2f3b90a74a19" providerId="ADAL" clId="{6E55343B-0578-49A2-ABB2-20F1F6E1703C}" dt="2020-09-07T15:58:48.635" v="687" actId="478"/>
          <ac:picMkLst>
            <pc:docMk/>
            <pc:sldMk cId="1159314890" sldId="305"/>
            <ac:picMk id="19" creationId="{F7EC5D65-3624-4DA9-8386-2B2487B9D078}"/>
          </ac:picMkLst>
        </pc:picChg>
      </pc:sldChg>
      <pc:sldChg chg="addSp delSp modSp add modNotesTx">
        <pc:chgData name="Clarisse Vialatoux" userId="d72c04be-0a2b-4582-ab8a-2f3b90a74a19" providerId="ADAL" clId="{6E55343B-0578-49A2-ABB2-20F1F6E1703C}" dt="2020-09-17T07:27:08.458" v="3991" actId="27636"/>
        <pc:sldMkLst>
          <pc:docMk/>
          <pc:sldMk cId="1746382819" sldId="306"/>
        </pc:sldMkLst>
        <pc:spChg chg="mod">
          <ac:chgData name="Clarisse Vialatoux" userId="d72c04be-0a2b-4582-ab8a-2f3b90a74a19" providerId="ADAL" clId="{6E55343B-0578-49A2-ABB2-20F1F6E1703C}" dt="2020-09-17T07:27:08.458" v="3991" actId="27636"/>
          <ac:spMkLst>
            <pc:docMk/>
            <pc:sldMk cId="1746382819" sldId="306"/>
            <ac:spMk id="2" creationId="{BB17E21C-01C8-4D31-B683-42F99B0F6C16}"/>
          </ac:spMkLst>
        </pc:spChg>
        <pc:spChg chg="mod">
          <ac:chgData name="Clarisse Vialatoux" userId="d72c04be-0a2b-4582-ab8a-2f3b90a74a19" providerId="ADAL" clId="{6E55343B-0578-49A2-ABB2-20F1F6E1703C}" dt="2020-09-07T09:56:04.757" v="85" actId="20577"/>
          <ac:spMkLst>
            <pc:docMk/>
            <pc:sldMk cId="1746382819" sldId="306"/>
            <ac:spMk id="3" creationId="{0E572A26-5C18-4D00-818B-733514F59A8D}"/>
          </ac:spMkLst>
        </pc:spChg>
        <pc:spChg chg="mod">
          <ac:chgData name="Clarisse Vialatoux" userId="d72c04be-0a2b-4582-ab8a-2f3b90a74a19" providerId="ADAL" clId="{6E55343B-0578-49A2-ABB2-20F1F6E1703C}" dt="2020-09-16T20:35:40.814" v="2648" actId="6549"/>
          <ac:spMkLst>
            <pc:docMk/>
            <pc:sldMk cId="1746382819" sldId="306"/>
            <ac:spMk id="4" creationId="{31971936-9CD3-4148-A228-C3AF36D1D87D}"/>
          </ac:spMkLst>
        </pc:spChg>
        <pc:spChg chg="add del mod">
          <ac:chgData name="Clarisse Vialatoux" userId="d72c04be-0a2b-4582-ab8a-2f3b90a74a19" providerId="ADAL" clId="{6E55343B-0578-49A2-ABB2-20F1F6E1703C}" dt="2020-09-17T07:27:08.428" v="3990"/>
          <ac:spMkLst>
            <pc:docMk/>
            <pc:sldMk cId="1746382819" sldId="306"/>
            <ac:spMk id="5" creationId="{8BAE5215-DA13-4D43-BFE3-65F37614DD0E}"/>
          </ac:spMkLst>
        </pc:spChg>
        <pc:spChg chg="add del mod">
          <ac:chgData name="Clarisse Vialatoux" userId="d72c04be-0a2b-4582-ab8a-2f3b90a74a19" providerId="ADAL" clId="{6E55343B-0578-49A2-ABB2-20F1F6E1703C}" dt="2020-09-17T07:27:08.428" v="3990"/>
          <ac:spMkLst>
            <pc:docMk/>
            <pc:sldMk cId="1746382819" sldId="306"/>
            <ac:spMk id="6" creationId="{E37250C0-31BF-4E9F-8642-AB2CBBEBF38C}"/>
          </ac:spMkLst>
        </pc:spChg>
        <pc:spChg chg="add del mod">
          <ac:chgData name="Clarisse Vialatoux" userId="d72c04be-0a2b-4582-ab8a-2f3b90a74a19" providerId="ADAL" clId="{6E55343B-0578-49A2-ABB2-20F1F6E1703C}" dt="2020-09-17T07:27:08.428" v="3990"/>
          <ac:spMkLst>
            <pc:docMk/>
            <pc:sldMk cId="1746382819" sldId="306"/>
            <ac:spMk id="7" creationId="{3167E285-F3BE-4181-B895-192CF0267BA6}"/>
          </ac:spMkLst>
        </pc:spChg>
      </pc:sldChg>
      <pc:sldChg chg="addSp delSp modSp add">
        <pc:chgData name="Clarisse Vialatoux" userId="d72c04be-0a2b-4582-ab8a-2f3b90a74a19" providerId="ADAL" clId="{6E55343B-0578-49A2-ABB2-20F1F6E1703C}" dt="2020-09-17T12:15:56.400" v="4725" actId="208"/>
        <pc:sldMkLst>
          <pc:docMk/>
          <pc:sldMk cId="3951170361" sldId="307"/>
        </pc:sldMkLst>
        <pc:spChg chg="mod ord topLvl">
          <ac:chgData name="Clarisse Vialatoux" userId="d72c04be-0a2b-4582-ab8a-2f3b90a74a19" providerId="ADAL" clId="{6E55343B-0578-49A2-ABB2-20F1F6E1703C}" dt="2020-09-08T11:43:03.334" v="1659" actId="167"/>
          <ac:spMkLst>
            <pc:docMk/>
            <pc:sldMk cId="3951170361" sldId="307"/>
            <ac:spMk id="7" creationId="{2D341087-2C02-4835-958E-7D84757C2FE5}"/>
          </ac:spMkLst>
        </pc:spChg>
        <pc:spChg chg="mod">
          <ac:chgData name="Clarisse Vialatoux" userId="d72c04be-0a2b-4582-ab8a-2f3b90a74a19" providerId="ADAL" clId="{6E55343B-0578-49A2-ABB2-20F1F6E1703C}" dt="2020-09-08T11:42:27.865" v="1650" actId="1076"/>
          <ac:spMkLst>
            <pc:docMk/>
            <pc:sldMk cId="3951170361" sldId="307"/>
            <ac:spMk id="8" creationId="{1E06CCBE-42BA-4CF2-A76A-8CF1AD220362}"/>
          </ac:spMkLst>
        </pc:spChg>
        <pc:spChg chg="add mod">
          <ac:chgData name="Clarisse Vialatoux" userId="d72c04be-0a2b-4582-ab8a-2f3b90a74a19" providerId="ADAL" clId="{6E55343B-0578-49A2-ABB2-20F1F6E1703C}" dt="2020-09-17T12:14:01.559" v="4723" actId="1076"/>
          <ac:spMkLst>
            <pc:docMk/>
            <pc:sldMk cId="3951170361" sldId="307"/>
            <ac:spMk id="16" creationId="{EA0BDDDE-0940-49B3-9382-FBB922A6AD4B}"/>
          </ac:spMkLst>
        </pc:spChg>
        <pc:spChg chg="add mod">
          <ac:chgData name="Clarisse Vialatoux" userId="d72c04be-0a2b-4582-ab8a-2f3b90a74a19" providerId="ADAL" clId="{6E55343B-0578-49A2-ABB2-20F1F6E1703C}" dt="2020-09-16T19:47:04.228" v="2398" actId="208"/>
          <ac:spMkLst>
            <pc:docMk/>
            <pc:sldMk cId="3951170361" sldId="307"/>
            <ac:spMk id="17" creationId="{894F7D10-C55A-4D44-8AD6-EB9B4944E3FA}"/>
          </ac:spMkLst>
        </pc:spChg>
        <pc:spChg chg="add mod">
          <ac:chgData name="Clarisse Vialatoux" userId="d72c04be-0a2b-4582-ab8a-2f3b90a74a19" providerId="ADAL" clId="{6E55343B-0578-49A2-ABB2-20F1F6E1703C}" dt="2020-09-16T19:46:09.332" v="2393" actId="14100"/>
          <ac:spMkLst>
            <pc:docMk/>
            <pc:sldMk cId="3951170361" sldId="307"/>
            <ac:spMk id="18" creationId="{8EB00352-1C67-44FB-92D4-FE94814A2A79}"/>
          </ac:spMkLst>
        </pc:spChg>
        <pc:spChg chg="mod topLvl">
          <ac:chgData name="Clarisse Vialatoux" userId="d72c04be-0a2b-4582-ab8a-2f3b90a74a19" providerId="ADAL" clId="{6E55343B-0578-49A2-ABB2-20F1F6E1703C}" dt="2020-09-17T12:13:56.146" v="4722" actId="108"/>
          <ac:spMkLst>
            <pc:docMk/>
            <pc:sldMk cId="3951170361" sldId="307"/>
            <ac:spMk id="23" creationId="{16F835E9-F472-4986-88B9-F794D801B1CE}"/>
          </ac:spMkLst>
        </pc:spChg>
        <pc:spChg chg="mod">
          <ac:chgData name="Clarisse Vialatoux" userId="d72c04be-0a2b-4582-ab8a-2f3b90a74a19" providerId="ADAL" clId="{6E55343B-0578-49A2-ABB2-20F1F6E1703C}" dt="2020-09-16T19:47:00.501" v="2397" actId="208"/>
          <ac:spMkLst>
            <pc:docMk/>
            <pc:sldMk cId="3951170361" sldId="307"/>
            <ac:spMk id="24" creationId="{F4E7BDC6-8F9B-49DE-9F94-0FA8E96C4FFC}"/>
          </ac:spMkLst>
        </pc:spChg>
        <pc:grpChg chg="del mod">
          <ac:chgData name="Clarisse Vialatoux" userId="d72c04be-0a2b-4582-ab8a-2f3b90a74a19" providerId="ADAL" clId="{6E55343B-0578-49A2-ABB2-20F1F6E1703C}" dt="2020-09-08T11:41:55.751" v="1647" actId="165"/>
          <ac:grpSpMkLst>
            <pc:docMk/>
            <pc:sldMk cId="3951170361" sldId="307"/>
            <ac:grpSpMk id="9" creationId="{02269EBE-11C4-4EB0-B9BF-895645EA6C50}"/>
          </ac:grpSpMkLst>
        </pc:grpChg>
        <pc:grpChg chg="mod">
          <ac:chgData name="Clarisse Vialatoux" userId="d72c04be-0a2b-4582-ab8a-2f3b90a74a19" providerId="ADAL" clId="{6E55343B-0578-49A2-ABB2-20F1F6E1703C}" dt="2020-09-08T11:43:14.066" v="1661" actId="14100"/>
          <ac:grpSpMkLst>
            <pc:docMk/>
            <pc:sldMk cId="3951170361" sldId="307"/>
            <ac:grpSpMk id="10" creationId="{1CAADC2E-8A21-4699-937E-73ADA6F31CA3}"/>
          </ac:grpSpMkLst>
        </pc:grpChg>
        <pc:grpChg chg="del">
          <ac:chgData name="Clarisse Vialatoux" userId="d72c04be-0a2b-4582-ab8a-2f3b90a74a19" providerId="ADAL" clId="{6E55343B-0578-49A2-ABB2-20F1F6E1703C}" dt="2020-09-07T09:57:07.531" v="87" actId="478"/>
          <ac:grpSpMkLst>
            <pc:docMk/>
            <pc:sldMk cId="3951170361" sldId="307"/>
            <ac:grpSpMk id="27" creationId="{5D9BBE6E-355C-4609-A267-AA0CDAA2C3E8}"/>
          </ac:grpSpMkLst>
        </pc:grpChg>
        <pc:picChg chg="add del mod ord">
          <ac:chgData name="Clarisse Vialatoux" userId="d72c04be-0a2b-4582-ab8a-2f3b90a74a19" providerId="ADAL" clId="{6E55343B-0578-49A2-ABB2-20F1F6E1703C}" dt="2020-09-16T19:44:35.469" v="2377" actId="478"/>
          <ac:picMkLst>
            <pc:docMk/>
            <pc:sldMk cId="3951170361" sldId="307"/>
            <ac:picMk id="3" creationId="{794DB332-E541-46CB-981B-0504C791F864}"/>
          </ac:picMkLst>
        </pc:picChg>
        <pc:picChg chg="add del mod">
          <ac:chgData name="Clarisse Vialatoux" userId="d72c04be-0a2b-4582-ab8a-2f3b90a74a19" providerId="ADAL" clId="{6E55343B-0578-49A2-ABB2-20F1F6E1703C}" dt="2020-09-07T10:12:39.447" v="99" actId="478"/>
          <ac:picMkLst>
            <pc:docMk/>
            <pc:sldMk cId="3951170361" sldId="307"/>
            <ac:picMk id="3" creationId="{EB7D06F0-C99A-40B6-B8D7-3A9BE8718EBA}"/>
          </ac:picMkLst>
        </pc:picChg>
        <pc:picChg chg="add mod ord">
          <ac:chgData name="Clarisse Vialatoux" userId="d72c04be-0a2b-4582-ab8a-2f3b90a74a19" providerId="ADAL" clId="{6E55343B-0578-49A2-ABB2-20F1F6E1703C}" dt="2020-09-17T12:15:56.400" v="4725" actId="208"/>
          <ac:picMkLst>
            <pc:docMk/>
            <pc:sldMk cId="3951170361" sldId="307"/>
            <ac:picMk id="4" creationId="{D3326D52-7537-412D-9829-344AC74C1ABC}"/>
          </ac:picMkLst>
        </pc:picChg>
        <pc:picChg chg="add del mod">
          <ac:chgData name="Clarisse Vialatoux" userId="d72c04be-0a2b-4582-ab8a-2f3b90a74a19" providerId="ADAL" clId="{6E55343B-0578-49A2-ABB2-20F1F6E1703C}" dt="2020-09-08T11:37:19.656" v="1625" actId="478"/>
          <ac:picMkLst>
            <pc:docMk/>
            <pc:sldMk cId="3951170361" sldId="307"/>
            <ac:picMk id="4" creationId="{D7B103AD-CE29-4E30-B41B-850A12B007FB}"/>
          </ac:picMkLst>
        </pc:picChg>
        <pc:picChg chg="add del mod">
          <ac:chgData name="Clarisse Vialatoux" userId="d72c04be-0a2b-4582-ab8a-2f3b90a74a19" providerId="ADAL" clId="{6E55343B-0578-49A2-ABB2-20F1F6E1703C}" dt="2020-09-16T19:42:09.599" v="2370" actId="478"/>
          <ac:picMkLst>
            <pc:docMk/>
            <pc:sldMk cId="3951170361" sldId="307"/>
            <ac:picMk id="6" creationId="{D06A3741-F819-4FE5-A9C1-FD72D685708A}"/>
          </ac:picMkLst>
        </pc:picChg>
      </pc:sldChg>
      <pc:sldChg chg="addSp delSp modSp add">
        <pc:chgData name="Clarisse Vialatoux" userId="d72c04be-0a2b-4582-ab8a-2f3b90a74a19" providerId="ADAL" clId="{6E55343B-0578-49A2-ABB2-20F1F6E1703C}" dt="2020-09-17T14:11:53.457" v="4764" actId="478"/>
        <pc:sldMkLst>
          <pc:docMk/>
          <pc:sldMk cId="2739427908" sldId="308"/>
        </pc:sldMkLst>
        <pc:spChg chg="add del mod">
          <ac:chgData name="Clarisse Vialatoux" userId="d72c04be-0a2b-4582-ab8a-2f3b90a74a19" providerId="ADAL" clId="{6E55343B-0578-49A2-ABB2-20F1F6E1703C}" dt="2020-09-08T11:48:46.245" v="1692" actId="767"/>
          <ac:spMkLst>
            <pc:docMk/>
            <pc:sldMk cId="2739427908" sldId="308"/>
            <ac:spMk id="4" creationId="{43F4356F-EDCE-46AB-9235-EBC7EAA37259}"/>
          </ac:spMkLst>
        </pc:spChg>
        <pc:spChg chg="mod">
          <ac:chgData name="Clarisse Vialatoux" userId="d72c04be-0a2b-4582-ab8a-2f3b90a74a19" providerId="ADAL" clId="{6E55343B-0578-49A2-ABB2-20F1F6E1703C}" dt="2020-09-08T11:17:50.365" v="1522" actId="6549"/>
          <ac:spMkLst>
            <pc:docMk/>
            <pc:sldMk cId="2739427908" sldId="308"/>
            <ac:spMk id="8" creationId="{1E06CCBE-42BA-4CF2-A76A-8CF1AD220362}"/>
          </ac:spMkLst>
        </pc:spChg>
        <pc:spChg chg="mod">
          <ac:chgData name="Clarisse Vialatoux" userId="d72c04be-0a2b-4582-ab8a-2f3b90a74a19" providerId="ADAL" clId="{6E55343B-0578-49A2-ABB2-20F1F6E1703C}" dt="2020-09-07T10:15:26.016" v="118" actId="207"/>
          <ac:spMkLst>
            <pc:docMk/>
            <pc:sldMk cId="2739427908" sldId="308"/>
            <ac:spMk id="11" creationId="{05DE845F-4BAF-45E3-AB1D-1EA8FFC2FFF2}"/>
          </ac:spMkLst>
        </pc:spChg>
        <pc:spChg chg="mod">
          <ac:chgData name="Clarisse Vialatoux" userId="d72c04be-0a2b-4582-ab8a-2f3b90a74a19" providerId="ADAL" clId="{6E55343B-0578-49A2-ABB2-20F1F6E1703C}" dt="2020-09-07T10:15:56.957" v="120" actId="108"/>
          <ac:spMkLst>
            <pc:docMk/>
            <pc:sldMk cId="2739427908" sldId="308"/>
            <ac:spMk id="12" creationId="{F47E41E9-C453-4010-82BB-D889EAC58157}"/>
          </ac:spMkLst>
        </pc:spChg>
        <pc:spChg chg="mod">
          <ac:chgData name="Clarisse Vialatoux" userId="d72c04be-0a2b-4582-ab8a-2f3b90a74a19" providerId="ADAL" clId="{6E55343B-0578-49A2-ABB2-20F1F6E1703C}" dt="2020-09-07T10:15:37.208" v="119" actId="108"/>
          <ac:spMkLst>
            <pc:docMk/>
            <pc:sldMk cId="2739427908" sldId="308"/>
            <ac:spMk id="13" creationId="{1017A07B-5512-4BD3-9DB6-B1AF3F6C56B3}"/>
          </ac:spMkLst>
        </pc:spChg>
        <pc:spChg chg="mod">
          <ac:chgData name="Clarisse Vialatoux" userId="d72c04be-0a2b-4582-ab8a-2f3b90a74a19" providerId="ADAL" clId="{6E55343B-0578-49A2-ABB2-20F1F6E1703C}" dt="2020-09-07T10:15:05.453" v="115" actId="207"/>
          <ac:spMkLst>
            <pc:docMk/>
            <pc:sldMk cId="2739427908" sldId="308"/>
            <ac:spMk id="14" creationId="{A97F6EF2-871D-4D17-B326-8E4A3B1A9A3A}"/>
          </ac:spMkLst>
        </pc:spChg>
        <pc:spChg chg="mod">
          <ac:chgData name="Clarisse Vialatoux" userId="d72c04be-0a2b-4582-ab8a-2f3b90a74a19" providerId="ADAL" clId="{6E55343B-0578-49A2-ABB2-20F1F6E1703C}" dt="2020-09-07T10:16:01.492" v="121" actId="108"/>
          <ac:spMkLst>
            <pc:docMk/>
            <pc:sldMk cId="2739427908" sldId="308"/>
            <ac:spMk id="15" creationId="{CDD0E698-FF53-4824-BBC6-551E497ADA79}"/>
          </ac:spMkLst>
        </pc:spChg>
        <pc:spChg chg="mod">
          <ac:chgData name="Clarisse Vialatoux" userId="d72c04be-0a2b-4582-ab8a-2f3b90a74a19" providerId="ADAL" clId="{6E55343B-0578-49A2-ABB2-20F1F6E1703C}" dt="2020-09-07T10:16:04.923" v="122" actId="108"/>
          <ac:spMkLst>
            <pc:docMk/>
            <pc:sldMk cId="2739427908" sldId="308"/>
            <ac:spMk id="16" creationId="{555AA260-28CA-43B6-9B61-2C13D44D18BA}"/>
          </ac:spMkLst>
        </pc:spChg>
        <pc:spChg chg="mod ord">
          <ac:chgData name="Clarisse Vialatoux" userId="d72c04be-0a2b-4582-ab8a-2f3b90a74a19" providerId="ADAL" clId="{6E55343B-0578-49A2-ABB2-20F1F6E1703C}" dt="2020-09-16T20:04:13.430" v="2517" actId="164"/>
          <ac:spMkLst>
            <pc:docMk/>
            <pc:sldMk cId="2739427908" sldId="308"/>
            <ac:spMk id="25" creationId="{4988C042-341A-498B-883E-2BD6EAB8EFD8}"/>
          </ac:spMkLst>
        </pc:spChg>
        <pc:spChg chg="add del">
          <ac:chgData name="Clarisse Vialatoux" userId="d72c04be-0a2b-4582-ab8a-2f3b90a74a19" providerId="ADAL" clId="{6E55343B-0578-49A2-ABB2-20F1F6E1703C}" dt="2020-09-08T11:17:59.411" v="1525"/>
          <ac:spMkLst>
            <pc:docMk/>
            <pc:sldMk cId="2739427908" sldId="308"/>
            <ac:spMk id="26" creationId="{10258BD8-DDD4-4370-845C-B9C37369269C}"/>
          </ac:spMkLst>
        </pc:spChg>
        <pc:spChg chg="add del">
          <ac:chgData name="Clarisse Vialatoux" userId="d72c04be-0a2b-4582-ab8a-2f3b90a74a19" providerId="ADAL" clId="{6E55343B-0578-49A2-ABB2-20F1F6E1703C}" dt="2020-09-08T11:18:05.613" v="1527"/>
          <ac:spMkLst>
            <pc:docMk/>
            <pc:sldMk cId="2739427908" sldId="308"/>
            <ac:spMk id="27" creationId="{955C1F07-64A4-44C0-BB86-CD19F30E133D}"/>
          </ac:spMkLst>
        </pc:spChg>
        <pc:spChg chg="mod">
          <ac:chgData name="Clarisse Vialatoux" userId="d72c04be-0a2b-4582-ab8a-2f3b90a74a19" providerId="ADAL" clId="{6E55343B-0578-49A2-ABB2-20F1F6E1703C}" dt="2020-09-16T20:13:38.159" v="2574" actId="208"/>
          <ac:spMkLst>
            <pc:docMk/>
            <pc:sldMk cId="2739427908" sldId="308"/>
            <ac:spMk id="33" creationId="{46A7D984-48FA-4913-9F87-274768B44EEC}"/>
          </ac:spMkLst>
        </pc:spChg>
        <pc:spChg chg="add del">
          <ac:chgData name="Clarisse Vialatoux" userId="d72c04be-0a2b-4582-ab8a-2f3b90a74a19" providerId="ADAL" clId="{6E55343B-0578-49A2-ABB2-20F1F6E1703C}" dt="2020-09-16T20:02:18.375" v="2505" actId="478"/>
          <ac:spMkLst>
            <pc:docMk/>
            <pc:sldMk cId="2739427908" sldId="308"/>
            <ac:spMk id="35" creationId="{7FCDF67C-C499-4DE1-86A9-1720BFE8CFA6}"/>
          </ac:spMkLst>
        </pc:spChg>
        <pc:spChg chg="add mod">
          <ac:chgData name="Clarisse Vialatoux" userId="d72c04be-0a2b-4582-ab8a-2f3b90a74a19" providerId="ADAL" clId="{6E55343B-0578-49A2-ABB2-20F1F6E1703C}" dt="2020-09-16T20:04:13.430" v="2517" actId="164"/>
          <ac:spMkLst>
            <pc:docMk/>
            <pc:sldMk cId="2739427908" sldId="308"/>
            <ac:spMk id="36" creationId="{9CBF7476-9F0F-4BE8-B085-38F36728496B}"/>
          </ac:spMkLst>
        </pc:spChg>
        <pc:spChg chg="mod">
          <ac:chgData name="Clarisse Vialatoux" userId="d72c04be-0a2b-4582-ab8a-2f3b90a74a19" providerId="ADAL" clId="{6E55343B-0578-49A2-ABB2-20F1F6E1703C}" dt="2020-09-16T20:02:04.784" v="2503" actId="108"/>
          <ac:spMkLst>
            <pc:docMk/>
            <pc:sldMk cId="2739427908" sldId="308"/>
            <ac:spMk id="37" creationId="{91A83EFB-0137-41DD-8B9B-098820A87C4E}"/>
          </ac:spMkLst>
        </pc:spChg>
        <pc:spChg chg="mod">
          <ac:chgData name="Clarisse Vialatoux" userId="d72c04be-0a2b-4582-ab8a-2f3b90a74a19" providerId="ADAL" clId="{6E55343B-0578-49A2-ABB2-20F1F6E1703C}" dt="2020-09-16T20:06:19.970" v="2536" actId="108"/>
          <ac:spMkLst>
            <pc:docMk/>
            <pc:sldMk cId="2739427908" sldId="308"/>
            <ac:spMk id="38" creationId="{F654F6DA-5829-4752-B828-F59B436C5C6C}"/>
          </ac:spMkLst>
        </pc:spChg>
        <pc:spChg chg="mod">
          <ac:chgData name="Clarisse Vialatoux" userId="d72c04be-0a2b-4582-ab8a-2f3b90a74a19" providerId="ADAL" clId="{6E55343B-0578-49A2-ABB2-20F1F6E1703C}" dt="2020-09-16T20:06:14.837" v="2535" actId="108"/>
          <ac:spMkLst>
            <pc:docMk/>
            <pc:sldMk cId="2739427908" sldId="308"/>
            <ac:spMk id="39" creationId="{179C8F87-D4B4-4C86-A044-6E0769356313}"/>
          </ac:spMkLst>
        </pc:spChg>
        <pc:spChg chg="mod">
          <ac:chgData name="Clarisse Vialatoux" userId="d72c04be-0a2b-4582-ab8a-2f3b90a74a19" providerId="ADAL" clId="{6E55343B-0578-49A2-ABB2-20F1F6E1703C}" dt="2020-09-16T20:02:09.497" v="2504" actId="108"/>
          <ac:spMkLst>
            <pc:docMk/>
            <pc:sldMk cId="2739427908" sldId="308"/>
            <ac:spMk id="40" creationId="{4169588C-A647-444B-9486-43667FBB856C}"/>
          </ac:spMkLst>
        </pc:spChg>
        <pc:spChg chg="mod">
          <ac:chgData name="Clarisse Vialatoux" userId="d72c04be-0a2b-4582-ab8a-2f3b90a74a19" providerId="ADAL" clId="{6E55343B-0578-49A2-ABB2-20F1F6E1703C}" dt="2020-09-16T20:02:04.784" v="2503" actId="108"/>
          <ac:spMkLst>
            <pc:docMk/>
            <pc:sldMk cId="2739427908" sldId="308"/>
            <ac:spMk id="41" creationId="{390FBA53-DE4A-464F-B68F-7D0A5E38AA13}"/>
          </ac:spMkLst>
        </pc:spChg>
        <pc:spChg chg="mod">
          <ac:chgData name="Clarisse Vialatoux" userId="d72c04be-0a2b-4582-ab8a-2f3b90a74a19" providerId="ADAL" clId="{6E55343B-0578-49A2-ABB2-20F1F6E1703C}" dt="2020-09-16T20:02:04.784" v="2503" actId="108"/>
          <ac:spMkLst>
            <pc:docMk/>
            <pc:sldMk cId="2739427908" sldId="308"/>
            <ac:spMk id="42" creationId="{3B7B1828-7261-4E90-8E11-E7CB7228FA71}"/>
          </ac:spMkLst>
        </pc:spChg>
        <pc:spChg chg="add del mod">
          <ac:chgData name="Clarisse Vialatoux" userId="d72c04be-0a2b-4582-ab8a-2f3b90a74a19" providerId="ADAL" clId="{6E55343B-0578-49A2-ABB2-20F1F6E1703C}" dt="2020-09-16T20:03:47.098" v="2514" actId="478"/>
          <ac:spMkLst>
            <pc:docMk/>
            <pc:sldMk cId="2739427908" sldId="308"/>
            <ac:spMk id="43" creationId="{BD4469E6-7377-4C2A-A622-089847917CB2}"/>
          </ac:spMkLst>
        </pc:spChg>
        <pc:spChg chg="add del">
          <ac:chgData name="Clarisse Vialatoux" userId="d72c04be-0a2b-4582-ab8a-2f3b90a74a19" providerId="ADAL" clId="{6E55343B-0578-49A2-ABB2-20F1F6E1703C}" dt="2020-09-17T14:11:08.193" v="4759"/>
          <ac:spMkLst>
            <pc:docMk/>
            <pc:sldMk cId="2739427908" sldId="308"/>
            <ac:spMk id="45" creationId="{477A0FCB-5334-4683-BD3D-D4429351BBA1}"/>
          </ac:spMkLst>
        </pc:spChg>
        <pc:spChg chg="add del">
          <ac:chgData name="Clarisse Vialatoux" userId="d72c04be-0a2b-4582-ab8a-2f3b90a74a19" providerId="ADAL" clId="{6E55343B-0578-49A2-ABB2-20F1F6E1703C}" dt="2020-09-16T20:04:03.941" v="2515" actId="478"/>
          <ac:spMkLst>
            <pc:docMk/>
            <pc:sldMk cId="2739427908" sldId="308"/>
            <ac:spMk id="45" creationId="{F7C04BE7-6313-4443-A642-72C8CB07E789}"/>
          </ac:spMkLst>
        </pc:spChg>
        <pc:spChg chg="add mod">
          <ac:chgData name="Clarisse Vialatoux" userId="d72c04be-0a2b-4582-ab8a-2f3b90a74a19" providerId="ADAL" clId="{6E55343B-0578-49A2-ABB2-20F1F6E1703C}" dt="2020-09-17T14:11:23.472" v="4762" actId="14100"/>
          <ac:spMkLst>
            <pc:docMk/>
            <pc:sldMk cId="2739427908" sldId="308"/>
            <ac:spMk id="46" creationId="{2ABFE36C-87F4-417B-A6B9-1A535CA0EB43}"/>
          </ac:spMkLst>
        </pc:spChg>
        <pc:spChg chg="add del">
          <ac:chgData name="Clarisse Vialatoux" userId="d72c04be-0a2b-4582-ab8a-2f3b90a74a19" providerId="ADAL" clId="{6E55343B-0578-49A2-ABB2-20F1F6E1703C}" dt="2020-09-16T20:04:06.930" v="2516" actId="478"/>
          <ac:spMkLst>
            <pc:docMk/>
            <pc:sldMk cId="2739427908" sldId="308"/>
            <ac:spMk id="46" creationId="{FCD32D6B-0099-480D-AA1D-878C014FDEC2}"/>
          </ac:spMkLst>
        </pc:spChg>
        <pc:spChg chg="mod">
          <ac:chgData name="Clarisse Vialatoux" userId="d72c04be-0a2b-4582-ab8a-2f3b90a74a19" providerId="ADAL" clId="{6E55343B-0578-49A2-ABB2-20F1F6E1703C}" dt="2020-09-16T20:04:55.337" v="2524" actId="1076"/>
          <ac:spMkLst>
            <pc:docMk/>
            <pc:sldMk cId="2739427908" sldId="308"/>
            <ac:spMk id="49" creationId="{A14AB34D-7C71-429D-B350-28AB29A62B94}"/>
          </ac:spMkLst>
        </pc:spChg>
        <pc:spChg chg="add mod">
          <ac:chgData name="Clarisse Vialatoux" userId="d72c04be-0a2b-4582-ab8a-2f3b90a74a19" providerId="ADAL" clId="{6E55343B-0578-49A2-ABB2-20F1F6E1703C}" dt="2020-09-17T14:08:15.902" v="4736" actId="14100"/>
          <ac:spMkLst>
            <pc:docMk/>
            <pc:sldMk cId="2739427908" sldId="308"/>
            <ac:spMk id="50" creationId="{DDC50031-8E55-43EE-B59D-9E1888605096}"/>
          </ac:spMkLst>
        </pc:spChg>
        <pc:spChg chg="add mod">
          <ac:chgData name="Clarisse Vialatoux" userId="d72c04be-0a2b-4582-ab8a-2f3b90a74a19" providerId="ADAL" clId="{6E55343B-0578-49A2-ABB2-20F1F6E1703C}" dt="2020-09-16T20:05:47.745" v="2534" actId="1076"/>
          <ac:spMkLst>
            <pc:docMk/>
            <pc:sldMk cId="2739427908" sldId="308"/>
            <ac:spMk id="51" creationId="{4DEC26B6-8681-483E-8C14-9D2798735460}"/>
          </ac:spMkLst>
        </pc:spChg>
        <pc:grpChg chg="del">
          <ac:chgData name="Clarisse Vialatoux" userId="d72c04be-0a2b-4582-ab8a-2f3b90a74a19" providerId="ADAL" clId="{6E55343B-0578-49A2-ABB2-20F1F6E1703C}" dt="2020-09-16T19:59:21.739" v="2481" actId="478"/>
          <ac:grpSpMkLst>
            <pc:docMk/>
            <pc:sldMk cId="2739427908" sldId="308"/>
            <ac:grpSpMk id="6" creationId="{DCF4D140-4038-4179-B692-8F497CFCF7CD}"/>
          </ac:grpSpMkLst>
        </pc:grpChg>
        <pc:grpChg chg="add mod">
          <ac:chgData name="Clarisse Vialatoux" userId="d72c04be-0a2b-4582-ab8a-2f3b90a74a19" providerId="ADAL" clId="{6E55343B-0578-49A2-ABB2-20F1F6E1703C}" dt="2020-09-16T20:04:13.430" v="2517" actId="164"/>
          <ac:grpSpMkLst>
            <pc:docMk/>
            <pc:sldMk cId="2739427908" sldId="308"/>
            <ac:grpSpMk id="7" creationId="{379EF2A4-78C2-424D-B747-8055CC15A24C}"/>
          </ac:grpSpMkLst>
        </pc:grpChg>
        <pc:grpChg chg="del">
          <ac:chgData name="Clarisse Vialatoux" userId="d72c04be-0a2b-4582-ab8a-2f3b90a74a19" providerId="ADAL" clId="{6E55343B-0578-49A2-ABB2-20F1F6E1703C}" dt="2020-09-08T11:17:57.285" v="1523" actId="478"/>
          <ac:grpSpMkLst>
            <pc:docMk/>
            <pc:sldMk cId="2739427908" sldId="308"/>
            <ac:grpSpMk id="9" creationId="{02269EBE-11C4-4EB0-B9BF-895645EA6C50}"/>
          </ac:grpSpMkLst>
        </pc:grpChg>
        <pc:grpChg chg="del">
          <ac:chgData name="Clarisse Vialatoux" userId="d72c04be-0a2b-4582-ab8a-2f3b90a74a19" providerId="ADAL" clId="{6E55343B-0578-49A2-ABB2-20F1F6E1703C}" dt="2020-09-08T11:17:57.285" v="1523" actId="478"/>
          <ac:grpSpMkLst>
            <pc:docMk/>
            <pc:sldMk cId="2739427908" sldId="308"/>
            <ac:grpSpMk id="10" creationId="{1CAADC2E-8A21-4699-937E-73ADA6F31CA3}"/>
          </ac:grpSpMkLst>
        </pc:grpChg>
        <pc:grpChg chg="add">
          <ac:chgData name="Clarisse Vialatoux" userId="d72c04be-0a2b-4582-ab8a-2f3b90a74a19" providerId="ADAL" clId="{6E55343B-0578-49A2-ABB2-20F1F6E1703C}" dt="2020-09-16T19:59:22.735" v="2482"/>
          <ac:grpSpMkLst>
            <pc:docMk/>
            <pc:sldMk cId="2739427908" sldId="308"/>
            <ac:grpSpMk id="27" creationId="{169C5277-3193-4CFB-B3E1-3DC4C0887A22}"/>
          </ac:grpSpMkLst>
        </pc:grpChg>
        <pc:grpChg chg="add">
          <ac:chgData name="Clarisse Vialatoux" userId="d72c04be-0a2b-4582-ab8a-2f3b90a74a19" providerId="ADAL" clId="{6E55343B-0578-49A2-ABB2-20F1F6E1703C}" dt="2020-09-08T11:18:10.323" v="1528"/>
          <ac:grpSpMkLst>
            <pc:docMk/>
            <pc:sldMk cId="2739427908" sldId="308"/>
            <ac:grpSpMk id="28" creationId="{3C749B0E-21AE-49D7-9913-4815861763B6}"/>
          </ac:grpSpMkLst>
        </pc:grpChg>
        <pc:grpChg chg="add mod">
          <ac:chgData name="Clarisse Vialatoux" userId="d72c04be-0a2b-4582-ab8a-2f3b90a74a19" providerId="ADAL" clId="{6E55343B-0578-49A2-ABB2-20F1F6E1703C}" dt="2020-09-16T20:04:25.224" v="2520" actId="14100"/>
          <ac:grpSpMkLst>
            <pc:docMk/>
            <pc:sldMk cId="2739427908" sldId="308"/>
            <ac:grpSpMk id="47" creationId="{8B4BCFC5-5810-4520-8FC4-F1DF3CA7B951}"/>
          </ac:grpSpMkLst>
        </pc:grpChg>
        <pc:picChg chg="add del mod">
          <ac:chgData name="Clarisse Vialatoux" userId="d72c04be-0a2b-4582-ab8a-2f3b90a74a19" providerId="ADAL" clId="{6E55343B-0578-49A2-ABB2-20F1F6E1703C}" dt="2020-09-16T19:59:26.149" v="2483" actId="478"/>
          <ac:picMkLst>
            <pc:docMk/>
            <pc:sldMk cId="2739427908" sldId="308"/>
            <ac:picMk id="3" creationId="{D995C1AA-1EB3-4816-AC54-C39A0A87F62F}"/>
          </ac:picMkLst>
        </pc:picChg>
        <pc:picChg chg="add del">
          <ac:chgData name="Clarisse Vialatoux" userId="d72c04be-0a2b-4582-ab8a-2f3b90a74a19" providerId="ADAL" clId="{6E55343B-0578-49A2-ABB2-20F1F6E1703C}" dt="2020-09-16T20:00:28.941" v="2485"/>
          <ac:picMkLst>
            <pc:docMk/>
            <pc:sldMk cId="2739427908" sldId="308"/>
            <ac:picMk id="4" creationId="{444DEC32-1020-4AEB-9917-3B23CDD6886C}"/>
          </ac:picMkLst>
        </pc:picChg>
        <pc:picChg chg="del">
          <ac:chgData name="Clarisse Vialatoux" userId="d72c04be-0a2b-4582-ab8a-2f3b90a74a19" providerId="ADAL" clId="{6E55343B-0578-49A2-ABB2-20F1F6E1703C}" dt="2020-09-07T10:16:29.134" v="123" actId="478"/>
          <ac:picMkLst>
            <pc:docMk/>
            <pc:sldMk cId="2739427908" sldId="308"/>
            <ac:picMk id="5" creationId="{53ECD83B-D352-4160-903B-C03E4982B4B6}"/>
          </ac:picMkLst>
        </pc:picChg>
        <pc:picChg chg="add mod ord">
          <ac:chgData name="Clarisse Vialatoux" userId="d72c04be-0a2b-4582-ab8a-2f3b90a74a19" providerId="ADAL" clId="{6E55343B-0578-49A2-ABB2-20F1F6E1703C}" dt="2020-09-17T12:15:29.948" v="4724" actId="208"/>
          <ac:picMkLst>
            <pc:docMk/>
            <pc:sldMk cId="2739427908" sldId="308"/>
            <ac:picMk id="5" creationId="{DC17D61E-E6A2-44E1-8618-B419B74316D2}"/>
          </ac:picMkLst>
        </pc:picChg>
        <pc:picChg chg="add del mod">
          <ac:chgData name="Clarisse Vialatoux" userId="d72c04be-0a2b-4582-ab8a-2f3b90a74a19" providerId="ADAL" clId="{6E55343B-0578-49A2-ABB2-20F1F6E1703C}" dt="2020-09-17T14:09:00.823" v="4741" actId="478"/>
          <ac:picMkLst>
            <pc:docMk/>
            <pc:sldMk cId="2739427908" sldId="308"/>
            <ac:picMk id="26" creationId="{355325F8-E26B-4D16-976C-8DAD88F91A45}"/>
          </ac:picMkLst>
        </pc:picChg>
        <pc:picChg chg="add del mod">
          <ac:chgData name="Clarisse Vialatoux" userId="d72c04be-0a2b-4582-ab8a-2f3b90a74a19" providerId="ADAL" clId="{6E55343B-0578-49A2-ABB2-20F1F6E1703C}" dt="2020-09-17T14:11:53.457" v="4764" actId="478"/>
          <ac:picMkLst>
            <pc:docMk/>
            <pc:sldMk cId="2739427908" sldId="308"/>
            <ac:picMk id="35" creationId="{30EBEC37-1877-4D04-8337-B17D40DAE0D9}"/>
          </ac:picMkLst>
        </pc:picChg>
        <pc:picChg chg="add mod">
          <ac:chgData name="Clarisse Vialatoux" userId="d72c04be-0a2b-4582-ab8a-2f3b90a74a19" providerId="ADAL" clId="{6E55343B-0578-49A2-ABB2-20F1F6E1703C}" dt="2020-09-17T14:11:48.531" v="4763" actId="108"/>
          <ac:picMkLst>
            <pc:docMk/>
            <pc:sldMk cId="2739427908" sldId="308"/>
            <ac:picMk id="43" creationId="{FD6918E6-AA67-40BD-B109-A436AF36807B}"/>
          </ac:picMkLst>
        </pc:picChg>
        <pc:picChg chg="add del mod">
          <ac:chgData name="Clarisse Vialatoux" userId="d72c04be-0a2b-4582-ab8a-2f3b90a74a19" providerId="ADAL" clId="{6E55343B-0578-49A2-ABB2-20F1F6E1703C}" dt="2020-09-17T14:11:08.193" v="4759"/>
          <ac:picMkLst>
            <pc:docMk/>
            <pc:sldMk cId="2739427908" sldId="308"/>
            <ac:picMk id="44" creationId="{1B1A28D0-4F91-4E10-99BB-5D18817DBEDF}"/>
          </ac:picMkLst>
        </pc:picChg>
        <pc:picChg chg="add del">
          <ac:chgData name="Clarisse Vialatoux" userId="d72c04be-0a2b-4582-ab8a-2f3b90a74a19" providerId="ADAL" clId="{6E55343B-0578-49A2-ABB2-20F1F6E1703C}" dt="2020-09-16T20:01:41.921" v="2500" actId="478"/>
          <ac:picMkLst>
            <pc:docMk/>
            <pc:sldMk cId="2739427908" sldId="308"/>
            <ac:picMk id="44" creationId="{B13F7D16-76C4-40BD-90B8-B8DFD6A56C57}"/>
          </ac:picMkLst>
        </pc:picChg>
      </pc:sldChg>
      <pc:sldChg chg="addSp delSp modSp add del ord">
        <pc:chgData name="Clarisse Vialatoux" userId="d72c04be-0a2b-4582-ab8a-2f3b90a74a19" providerId="ADAL" clId="{6E55343B-0578-49A2-ABB2-20F1F6E1703C}" dt="2020-09-16T20:20:09.327" v="2606" actId="2696"/>
        <pc:sldMkLst>
          <pc:docMk/>
          <pc:sldMk cId="1774264768" sldId="309"/>
        </pc:sldMkLst>
        <pc:spChg chg="mod">
          <ac:chgData name="Clarisse Vialatoux" userId="d72c04be-0a2b-4582-ab8a-2f3b90a74a19" providerId="ADAL" clId="{6E55343B-0578-49A2-ABB2-20F1F6E1703C}" dt="2020-09-07T10:18:24.820" v="131" actId="108"/>
          <ac:spMkLst>
            <pc:docMk/>
            <pc:sldMk cId="1774264768" sldId="309"/>
            <ac:spMk id="13" creationId="{1017A07B-5512-4BD3-9DB6-B1AF3F6C56B3}"/>
          </ac:spMkLst>
        </pc:spChg>
        <pc:spChg chg="mod">
          <ac:chgData name="Clarisse Vialatoux" userId="d72c04be-0a2b-4582-ab8a-2f3b90a74a19" providerId="ADAL" clId="{6E55343B-0578-49A2-ABB2-20F1F6E1703C}" dt="2020-09-07T10:18:19.874" v="130" actId="108"/>
          <ac:spMkLst>
            <pc:docMk/>
            <pc:sldMk cId="1774264768" sldId="309"/>
            <ac:spMk id="16" creationId="{555AA260-28CA-43B6-9B61-2C13D44D18BA}"/>
          </ac:spMkLst>
        </pc:spChg>
        <pc:grpChg chg="del">
          <ac:chgData name="Clarisse Vialatoux" userId="d72c04be-0a2b-4582-ab8a-2f3b90a74a19" providerId="ADAL" clId="{6E55343B-0578-49A2-ABB2-20F1F6E1703C}" dt="2020-09-08T11:18:39.200" v="1534" actId="478"/>
          <ac:grpSpMkLst>
            <pc:docMk/>
            <pc:sldMk cId="1774264768" sldId="309"/>
            <ac:grpSpMk id="9" creationId="{02269EBE-11C4-4EB0-B9BF-895645EA6C50}"/>
          </ac:grpSpMkLst>
        </pc:grpChg>
        <pc:grpChg chg="del">
          <ac:chgData name="Clarisse Vialatoux" userId="d72c04be-0a2b-4582-ab8a-2f3b90a74a19" providerId="ADAL" clId="{6E55343B-0578-49A2-ABB2-20F1F6E1703C}" dt="2020-09-08T11:18:39.200" v="1534" actId="478"/>
          <ac:grpSpMkLst>
            <pc:docMk/>
            <pc:sldMk cId="1774264768" sldId="309"/>
            <ac:grpSpMk id="10" creationId="{1CAADC2E-8A21-4699-937E-73ADA6F31CA3}"/>
          </ac:grpSpMkLst>
        </pc:grpChg>
        <pc:grpChg chg="add">
          <ac:chgData name="Clarisse Vialatoux" userId="d72c04be-0a2b-4582-ab8a-2f3b90a74a19" providerId="ADAL" clId="{6E55343B-0578-49A2-ABB2-20F1F6E1703C}" dt="2020-09-08T11:18:39.594" v="1535"/>
          <ac:grpSpMkLst>
            <pc:docMk/>
            <pc:sldMk cId="1774264768" sldId="309"/>
            <ac:grpSpMk id="26" creationId="{724F3399-29DA-47A5-A0A6-F9FA07C4C836}"/>
          </ac:grpSpMkLst>
        </pc:grpChg>
      </pc:sldChg>
      <pc:sldChg chg="addSp delSp modSp add modNotesTx">
        <pc:chgData name="Clarisse Vialatoux" userId="d72c04be-0a2b-4582-ab8a-2f3b90a74a19" providerId="ADAL" clId="{6E55343B-0578-49A2-ABB2-20F1F6E1703C}" dt="2020-09-18T06:40:15.028" v="5098" actId="14100"/>
        <pc:sldMkLst>
          <pc:docMk/>
          <pc:sldMk cId="3045984520" sldId="310"/>
        </pc:sldMkLst>
        <pc:spChg chg="mod">
          <ac:chgData name="Clarisse Vialatoux" userId="d72c04be-0a2b-4582-ab8a-2f3b90a74a19" providerId="ADAL" clId="{6E55343B-0578-49A2-ABB2-20F1F6E1703C}" dt="2020-09-08T11:57:26.870" v="1726" actId="1582"/>
          <ac:spMkLst>
            <pc:docMk/>
            <pc:sldMk cId="3045984520" sldId="310"/>
            <ac:spMk id="2" creationId="{BA254887-3EFC-415C-B1EB-8030F8A68093}"/>
          </ac:spMkLst>
        </pc:spChg>
        <pc:spChg chg="del mod topLvl">
          <ac:chgData name="Clarisse Vialatoux" userId="d72c04be-0a2b-4582-ab8a-2f3b90a74a19" providerId="ADAL" clId="{6E55343B-0578-49A2-ABB2-20F1F6E1703C}" dt="2020-09-08T11:56:50.756" v="1717" actId="478"/>
          <ac:spMkLst>
            <pc:docMk/>
            <pc:sldMk cId="3045984520" sldId="310"/>
            <ac:spMk id="11" creationId="{05DE845F-4BAF-45E3-AB1D-1EA8FFC2FFF2}"/>
          </ac:spMkLst>
        </pc:spChg>
        <pc:spChg chg="mod topLvl">
          <ac:chgData name="Clarisse Vialatoux" userId="d72c04be-0a2b-4582-ab8a-2f3b90a74a19" providerId="ADAL" clId="{6E55343B-0578-49A2-ABB2-20F1F6E1703C}" dt="2020-09-16T20:17:46.423" v="2592" actId="1076"/>
          <ac:spMkLst>
            <pc:docMk/>
            <pc:sldMk cId="3045984520" sldId="310"/>
            <ac:spMk id="12" creationId="{F47E41E9-C453-4010-82BB-D889EAC58157}"/>
          </ac:spMkLst>
        </pc:spChg>
        <pc:spChg chg="mod topLvl">
          <ac:chgData name="Clarisse Vialatoux" userId="d72c04be-0a2b-4582-ab8a-2f3b90a74a19" providerId="ADAL" clId="{6E55343B-0578-49A2-ABB2-20F1F6E1703C}" dt="2020-09-16T20:16:33.979" v="2583" actId="164"/>
          <ac:spMkLst>
            <pc:docMk/>
            <pc:sldMk cId="3045984520" sldId="310"/>
            <ac:spMk id="13" creationId="{1017A07B-5512-4BD3-9DB6-B1AF3F6C56B3}"/>
          </ac:spMkLst>
        </pc:spChg>
        <pc:spChg chg="del mod topLvl">
          <ac:chgData name="Clarisse Vialatoux" userId="d72c04be-0a2b-4582-ab8a-2f3b90a74a19" providerId="ADAL" clId="{6E55343B-0578-49A2-ABB2-20F1F6E1703C}" dt="2020-09-08T11:56:49.717" v="1716" actId="478"/>
          <ac:spMkLst>
            <pc:docMk/>
            <pc:sldMk cId="3045984520" sldId="310"/>
            <ac:spMk id="14" creationId="{A97F6EF2-871D-4D17-B326-8E4A3B1A9A3A}"/>
          </ac:spMkLst>
        </pc:spChg>
        <pc:spChg chg="mod topLvl">
          <ac:chgData name="Clarisse Vialatoux" userId="d72c04be-0a2b-4582-ab8a-2f3b90a74a19" providerId="ADAL" clId="{6E55343B-0578-49A2-ABB2-20F1F6E1703C}" dt="2020-09-16T20:17:40.869" v="2591" actId="1076"/>
          <ac:spMkLst>
            <pc:docMk/>
            <pc:sldMk cId="3045984520" sldId="310"/>
            <ac:spMk id="15" creationId="{CDD0E698-FF53-4824-BBC6-551E497ADA79}"/>
          </ac:spMkLst>
        </pc:spChg>
        <pc:spChg chg="mod topLvl">
          <ac:chgData name="Clarisse Vialatoux" userId="d72c04be-0a2b-4582-ab8a-2f3b90a74a19" providerId="ADAL" clId="{6E55343B-0578-49A2-ABB2-20F1F6E1703C}" dt="2020-09-16T20:17:35.230" v="2590" actId="1076"/>
          <ac:spMkLst>
            <pc:docMk/>
            <pc:sldMk cId="3045984520" sldId="310"/>
            <ac:spMk id="16" creationId="{555AA260-28CA-43B6-9B61-2C13D44D18BA}"/>
          </ac:spMkLst>
        </pc:spChg>
        <pc:spChg chg="mod topLvl">
          <ac:chgData name="Clarisse Vialatoux" userId="d72c04be-0a2b-4582-ab8a-2f3b90a74a19" providerId="ADAL" clId="{6E55343B-0578-49A2-ABB2-20F1F6E1703C}" dt="2020-09-08T11:57:26.870" v="1726" actId="1582"/>
          <ac:spMkLst>
            <pc:docMk/>
            <pc:sldMk cId="3045984520" sldId="310"/>
            <ac:spMk id="17" creationId="{F5F81852-9531-47A0-9FD0-917E6AEAE4ED}"/>
          </ac:spMkLst>
        </pc:spChg>
        <pc:spChg chg="del mod topLvl">
          <ac:chgData name="Clarisse Vialatoux" userId="d72c04be-0a2b-4582-ab8a-2f3b90a74a19" providerId="ADAL" clId="{6E55343B-0578-49A2-ABB2-20F1F6E1703C}" dt="2020-09-08T11:57:45.898" v="1729" actId="478"/>
          <ac:spMkLst>
            <pc:docMk/>
            <pc:sldMk cId="3045984520" sldId="310"/>
            <ac:spMk id="18" creationId="{DB8984CA-8F8A-41F6-AA59-B44BA0FBD02A}"/>
          </ac:spMkLst>
        </pc:spChg>
        <pc:spChg chg="del mod topLvl">
          <ac:chgData name="Clarisse Vialatoux" userId="d72c04be-0a2b-4582-ab8a-2f3b90a74a19" providerId="ADAL" clId="{6E55343B-0578-49A2-ABB2-20F1F6E1703C}" dt="2020-09-08T11:57:48.408" v="1730" actId="478"/>
          <ac:spMkLst>
            <pc:docMk/>
            <pc:sldMk cId="3045984520" sldId="310"/>
            <ac:spMk id="19" creationId="{51798E7E-D84D-42FC-8262-078D1E6197A5}"/>
          </ac:spMkLst>
        </pc:spChg>
        <pc:spChg chg="mod ord topLvl">
          <ac:chgData name="Clarisse Vialatoux" userId="d72c04be-0a2b-4582-ab8a-2f3b90a74a19" providerId="ADAL" clId="{6E55343B-0578-49A2-ABB2-20F1F6E1703C}" dt="2020-09-18T06:40:09.629" v="5097" actId="14100"/>
          <ac:spMkLst>
            <pc:docMk/>
            <pc:sldMk cId="3045984520" sldId="310"/>
            <ac:spMk id="21" creationId="{23D097FE-0591-4D13-8293-4140735FE57A}"/>
          </ac:spMkLst>
        </pc:spChg>
        <pc:spChg chg="add del mod">
          <ac:chgData name="Clarisse Vialatoux" userId="d72c04be-0a2b-4582-ab8a-2f3b90a74a19" providerId="ADAL" clId="{6E55343B-0578-49A2-ABB2-20F1F6E1703C}" dt="2020-09-16T20:16:52.142" v="2585" actId="478"/>
          <ac:spMkLst>
            <pc:docMk/>
            <pc:sldMk cId="3045984520" sldId="310"/>
            <ac:spMk id="22" creationId="{A8817E84-49E3-4E83-AA32-E8B56C95FBE7}"/>
          </ac:spMkLst>
        </pc:spChg>
        <pc:spChg chg="add del mod">
          <ac:chgData name="Clarisse Vialatoux" userId="d72c04be-0a2b-4582-ab8a-2f3b90a74a19" providerId="ADAL" clId="{6E55343B-0578-49A2-ABB2-20F1F6E1703C}" dt="2020-09-16T20:16:52.142" v="2585" actId="478"/>
          <ac:spMkLst>
            <pc:docMk/>
            <pc:sldMk cId="3045984520" sldId="310"/>
            <ac:spMk id="23" creationId="{5CDB5039-7125-4413-82B1-964E9B5D4E65}"/>
          </ac:spMkLst>
        </pc:spChg>
        <pc:spChg chg="add del mod">
          <ac:chgData name="Clarisse Vialatoux" userId="d72c04be-0a2b-4582-ab8a-2f3b90a74a19" providerId="ADAL" clId="{6E55343B-0578-49A2-ABB2-20F1F6E1703C}" dt="2020-09-16T20:16:52.142" v="2585" actId="478"/>
          <ac:spMkLst>
            <pc:docMk/>
            <pc:sldMk cId="3045984520" sldId="310"/>
            <ac:spMk id="24" creationId="{D004441C-D93E-4C5A-B64F-67455AC70363}"/>
          </ac:spMkLst>
        </pc:spChg>
        <pc:spChg chg="add del mod">
          <ac:chgData name="Clarisse Vialatoux" userId="d72c04be-0a2b-4582-ab8a-2f3b90a74a19" providerId="ADAL" clId="{6E55343B-0578-49A2-ABB2-20F1F6E1703C}" dt="2020-09-16T20:16:52.142" v="2585" actId="478"/>
          <ac:spMkLst>
            <pc:docMk/>
            <pc:sldMk cId="3045984520" sldId="310"/>
            <ac:spMk id="25" creationId="{0C28F42E-BBAE-4981-A152-F96F78BA93BF}"/>
          </ac:spMkLst>
        </pc:spChg>
        <pc:spChg chg="del">
          <ac:chgData name="Clarisse Vialatoux" userId="d72c04be-0a2b-4582-ab8a-2f3b90a74a19" providerId="ADAL" clId="{6E55343B-0578-49A2-ABB2-20F1F6E1703C}" dt="2020-09-08T11:57:06.327" v="1722" actId="478"/>
          <ac:spMkLst>
            <pc:docMk/>
            <pc:sldMk cId="3045984520" sldId="310"/>
            <ac:spMk id="25" creationId="{4988C042-341A-498B-883E-2BD6EAB8EFD8}"/>
          </ac:spMkLst>
        </pc:spChg>
        <pc:spChg chg="mod">
          <ac:chgData name="Clarisse Vialatoux" userId="d72c04be-0a2b-4582-ab8a-2f3b90a74a19" providerId="ADAL" clId="{6E55343B-0578-49A2-ABB2-20F1F6E1703C}" dt="2020-09-08T11:57:26.870" v="1726" actId="1582"/>
          <ac:spMkLst>
            <pc:docMk/>
            <pc:sldMk cId="3045984520" sldId="310"/>
            <ac:spMk id="29" creationId="{36438735-CA1F-4206-BA6E-A2C28B30C94C}"/>
          </ac:spMkLst>
        </pc:spChg>
        <pc:spChg chg="mod">
          <ac:chgData name="Clarisse Vialatoux" userId="d72c04be-0a2b-4582-ab8a-2f3b90a74a19" providerId="ADAL" clId="{6E55343B-0578-49A2-ABB2-20F1F6E1703C}" dt="2020-09-08T11:57:26.870" v="1726" actId="1582"/>
          <ac:spMkLst>
            <pc:docMk/>
            <pc:sldMk cId="3045984520" sldId="310"/>
            <ac:spMk id="30" creationId="{C0231A29-FD0D-4E42-AAA6-2974106B0DB8}"/>
          </ac:spMkLst>
        </pc:spChg>
        <pc:spChg chg="mod">
          <ac:chgData name="Clarisse Vialatoux" userId="d72c04be-0a2b-4582-ab8a-2f3b90a74a19" providerId="ADAL" clId="{6E55343B-0578-49A2-ABB2-20F1F6E1703C}" dt="2020-09-08T11:57:26.870" v="1726" actId="1582"/>
          <ac:spMkLst>
            <pc:docMk/>
            <pc:sldMk cId="3045984520" sldId="310"/>
            <ac:spMk id="31" creationId="{B6B53EDF-E422-447A-B971-83EE570A89F8}"/>
          </ac:spMkLst>
        </pc:spChg>
        <pc:spChg chg="mod">
          <ac:chgData name="Clarisse Vialatoux" userId="d72c04be-0a2b-4582-ab8a-2f3b90a74a19" providerId="ADAL" clId="{6E55343B-0578-49A2-ABB2-20F1F6E1703C}" dt="2020-09-08T11:57:26.870" v="1726" actId="1582"/>
          <ac:spMkLst>
            <pc:docMk/>
            <pc:sldMk cId="3045984520" sldId="310"/>
            <ac:spMk id="32" creationId="{560B39B8-D88A-452F-8BF2-A3579899DDD4}"/>
          </ac:spMkLst>
        </pc:spChg>
        <pc:spChg chg="add mod">
          <ac:chgData name="Clarisse Vialatoux" userId="d72c04be-0a2b-4582-ab8a-2f3b90a74a19" providerId="ADAL" clId="{6E55343B-0578-49A2-ABB2-20F1F6E1703C}" dt="2020-09-16T20:18:34.119" v="2597" actId="164"/>
          <ac:spMkLst>
            <pc:docMk/>
            <pc:sldMk cId="3045984520" sldId="310"/>
            <ac:spMk id="33" creationId="{20700CED-54C7-418C-9D13-7675C117101F}"/>
          </ac:spMkLst>
        </pc:spChg>
        <pc:spChg chg="mod">
          <ac:chgData name="Clarisse Vialatoux" userId="d72c04be-0a2b-4582-ab8a-2f3b90a74a19" providerId="ADAL" clId="{6E55343B-0578-49A2-ABB2-20F1F6E1703C}" dt="2020-09-16T20:20:01.141" v="2605" actId="108"/>
          <ac:spMkLst>
            <pc:docMk/>
            <pc:sldMk cId="3045984520" sldId="310"/>
            <ac:spMk id="42" creationId="{898C461F-4C59-493B-96E8-A60904DE8322}"/>
          </ac:spMkLst>
        </pc:spChg>
        <pc:spChg chg="mod">
          <ac:chgData name="Clarisse Vialatoux" userId="d72c04be-0a2b-4582-ab8a-2f3b90a74a19" providerId="ADAL" clId="{6E55343B-0578-49A2-ABB2-20F1F6E1703C}" dt="2020-09-16T20:19:53.329" v="2604" actId="108"/>
          <ac:spMkLst>
            <pc:docMk/>
            <pc:sldMk cId="3045984520" sldId="310"/>
            <ac:spMk id="43" creationId="{3D4F79FB-309C-417C-9212-68A908939240}"/>
          </ac:spMkLst>
        </pc:spChg>
        <pc:spChg chg="mod">
          <ac:chgData name="Clarisse Vialatoux" userId="d72c04be-0a2b-4582-ab8a-2f3b90a74a19" providerId="ADAL" clId="{6E55343B-0578-49A2-ABB2-20F1F6E1703C}" dt="2020-09-18T06:40:15.028" v="5098" actId="14100"/>
          <ac:spMkLst>
            <pc:docMk/>
            <pc:sldMk cId="3045984520" sldId="310"/>
            <ac:spMk id="45" creationId="{1E795459-3CC7-43CA-9B01-BC32740DE2DA}"/>
          </ac:spMkLst>
        </pc:spChg>
        <pc:grpChg chg="add mod">
          <ac:chgData name="Clarisse Vialatoux" userId="d72c04be-0a2b-4582-ab8a-2f3b90a74a19" providerId="ADAL" clId="{6E55343B-0578-49A2-ABB2-20F1F6E1703C}" dt="2020-09-16T20:16:59.037" v="2586" actId="1076"/>
          <ac:grpSpMkLst>
            <pc:docMk/>
            <pc:sldMk cId="3045984520" sldId="310"/>
            <ac:grpSpMk id="5" creationId="{1EC30B5D-6222-45BC-A34A-EA790C770AA7}"/>
          </ac:grpSpMkLst>
        </pc:grpChg>
        <pc:grpChg chg="add mod">
          <ac:chgData name="Clarisse Vialatoux" userId="d72c04be-0a2b-4582-ab8a-2f3b90a74a19" providerId="ADAL" clId="{6E55343B-0578-49A2-ABB2-20F1F6E1703C}" dt="2020-09-16T20:18:34.119" v="2597" actId="164"/>
          <ac:grpSpMkLst>
            <pc:docMk/>
            <pc:sldMk cId="3045984520" sldId="310"/>
            <ac:grpSpMk id="6" creationId="{53D8557F-D380-407C-9DE9-8AE3DA9C96F9}"/>
          </ac:grpSpMkLst>
        </pc:grpChg>
        <pc:grpChg chg="del">
          <ac:chgData name="Clarisse Vialatoux" userId="d72c04be-0a2b-4582-ab8a-2f3b90a74a19" providerId="ADAL" clId="{6E55343B-0578-49A2-ABB2-20F1F6E1703C}" dt="2020-09-08T11:56:38.102" v="1713" actId="165"/>
          <ac:grpSpMkLst>
            <pc:docMk/>
            <pc:sldMk cId="3045984520" sldId="310"/>
            <ac:grpSpMk id="6" creationId="{DCF4D140-4038-4179-B692-8F497CFCF7CD}"/>
          </ac:grpSpMkLst>
        </pc:grpChg>
        <pc:grpChg chg="del">
          <ac:chgData name="Clarisse Vialatoux" userId="d72c04be-0a2b-4582-ab8a-2f3b90a74a19" providerId="ADAL" clId="{6E55343B-0578-49A2-ABB2-20F1F6E1703C}" dt="2020-09-08T11:18:28.136" v="1532" actId="478"/>
          <ac:grpSpMkLst>
            <pc:docMk/>
            <pc:sldMk cId="3045984520" sldId="310"/>
            <ac:grpSpMk id="9" creationId="{02269EBE-11C4-4EB0-B9BF-895645EA6C50}"/>
          </ac:grpSpMkLst>
        </pc:grpChg>
        <pc:grpChg chg="del">
          <ac:chgData name="Clarisse Vialatoux" userId="d72c04be-0a2b-4582-ab8a-2f3b90a74a19" providerId="ADAL" clId="{6E55343B-0578-49A2-ABB2-20F1F6E1703C}" dt="2020-09-08T11:18:28.136" v="1532" actId="478"/>
          <ac:grpSpMkLst>
            <pc:docMk/>
            <pc:sldMk cId="3045984520" sldId="310"/>
            <ac:grpSpMk id="10" creationId="{1CAADC2E-8A21-4699-937E-73ADA6F31CA3}"/>
          </ac:grpSpMkLst>
        </pc:grpChg>
        <pc:grpChg chg="del mod topLvl">
          <ac:chgData name="Clarisse Vialatoux" userId="d72c04be-0a2b-4582-ab8a-2f3b90a74a19" providerId="ADAL" clId="{6E55343B-0578-49A2-ABB2-20F1F6E1703C}" dt="2020-09-08T11:56:46.766" v="1715" actId="165"/>
          <ac:grpSpMkLst>
            <pc:docMk/>
            <pc:sldMk cId="3045984520" sldId="310"/>
            <ac:grpSpMk id="22" creationId="{6F0F96F3-B736-4808-A504-1810F4AB45E9}"/>
          </ac:grpSpMkLst>
        </pc:grpChg>
        <pc:grpChg chg="add">
          <ac:chgData name="Clarisse Vialatoux" userId="d72c04be-0a2b-4582-ab8a-2f3b90a74a19" providerId="ADAL" clId="{6E55343B-0578-49A2-ABB2-20F1F6E1703C}" dt="2020-09-08T11:18:28.635" v="1533"/>
          <ac:grpSpMkLst>
            <pc:docMk/>
            <pc:sldMk cId="3045984520" sldId="310"/>
            <ac:grpSpMk id="26" creationId="{AF4C67E9-F512-408C-8D3B-BBB834AE7246}"/>
          </ac:grpSpMkLst>
        </pc:grpChg>
        <pc:grpChg chg="add del mod">
          <ac:chgData name="Clarisse Vialatoux" userId="d72c04be-0a2b-4582-ab8a-2f3b90a74a19" providerId="ADAL" clId="{6E55343B-0578-49A2-ABB2-20F1F6E1703C}" dt="2020-09-16T20:17:54.423" v="2593" actId="478"/>
          <ac:grpSpMkLst>
            <pc:docMk/>
            <pc:sldMk cId="3045984520" sldId="310"/>
            <ac:grpSpMk id="34" creationId="{1CB3B3BF-1D1F-44DC-8DFC-5D9D0C4B8250}"/>
          </ac:grpSpMkLst>
        </pc:grpChg>
        <pc:grpChg chg="add mod">
          <ac:chgData name="Clarisse Vialatoux" userId="d72c04be-0a2b-4582-ab8a-2f3b90a74a19" providerId="ADAL" clId="{6E55343B-0578-49A2-ABB2-20F1F6E1703C}" dt="2020-09-16T20:18:23.568" v="2596" actId="1076"/>
          <ac:grpSpMkLst>
            <pc:docMk/>
            <pc:sldMk cId="3045984520" sldId="310"/>
            <ac:grpSpMk id="39" creationId="{90A1CB60-73C4-4739-8E3C-DED706A58249}"/>
          </ac:grpSpMkLst>
        </pc:grpChg>
        <pc:grpChg chg="add mod">
          <ac:chgData name="Clarisse Vialatoux" userId="d72c04be-0a2b-4582-ab8a-2f3b90a74a19" providerId="ADAL" clId="{6E55343B-0578-49A2-ABB2-20F1F6E1703C}" dt="2020-09-16T20:18:44.064" v="2600" actId="1076"/>
          <ac:grpSpMkLst>
            <pc:docMk/>
            <pc:sldMk cId="3045984520" sldId="310"/>
            <ac:grpSpMk id="44" creationId="{AACA1231-30CE-4AF4-97AD-3F03DD155144}"/>
          </ac:grpSpMkLst>
        </pc:grpChg>
        <pc:picChg chg="add mod">
          <ac:chgData name="Clarisse Vialatoux" userId="d72c04be-0a2b-4582-ab8a-2f3b90a74a19" providerId="ADAL" clId="{6E55343B-0578-49A2-ABB2-20F1F6E1703C}" dt="2020-09-16T20:21:25.298" v="2618" actId="208"/>
          <ac:picMkLst>
            <pc:docMk/>
            <pc:sldMk cId="3045984520" sldId="310"/>
            <ac:picMk id="3" creationId="{1AC7E631-F79B-448F-BB0C-9C1426208B45}"/>
          </ac:picMkLst>
        </pc:picChg>
        <pc:picChg chg="add del mod">
          <ac:chgData name="Clarisse Vialatoux" userId="d72c04be-0a2b-4582-ab8a-2f3b90a74a19" providerId="ADAL" clId="{6E55343B-0578-49A2-ABB2-20F1F6E1703C}" dt="2020-09-08T11:56:17.272" v="1708" actId="478"/>
          <ac:picMkLst>
            <pc:docMk/>
            <pc:sldMk cId="3045984520" sldId="310"/>
            <ac:picMk id="3" creationId="{754CEC95-94C4-483B-B327-8AE7657DB374}"/>
          </ac:picMkLst>
        </pc:picChg>
        <pc:picChg chg="add mod">
          <ac:chgData name="Clarisse Vialatoux" userId="d72c04be-0a2b-4582-ab8a-2f3b90a74a19" providerId="ADAL" clId="{6E55343B-0578-49A2-ABB2-20F1F6E1703C}" dt="2020-09-16T20:21:54.028" v="2621" actId="1582"/>
          <ac:picMkLst>
            <pc:docMk/>
            <pc:sldMk cId="3045984520" sldId="310"/>
            <ac:picMk id="4" creationId="{BD335FF8-62B2-4227-A731-96475743B6C9}"/>
          </ac:picMkLst>
        </pc:picChg>
        <pc:picChg chg="add mod">
          <ac:chgData name="Clarisse Vialatoux" userId="d72c04be-0a2b-4582-ab8a-2f3b90a74a19" providerId="ADAL" clId="{6E55343B-0578-49A2-ABB2-20F1F6E1703C}" dt="2020-09-16T20:21:27.426" v="2619" actId="208"/>
          <ac:picMkLst>
            <pc:docMk/>
            <pc:sldMk cId="3045984520" sldId="310"/>
            <ac:picMk id="7" creationId="{9B5ADB1A-57CC-4E8D-BB67-391D1051C553}"/>
          </ac:picMkLst>
        </pc:picChg>
        <pc:cxnChg chg="mod topLvl">
          <ac:chgData name="Clarisse Vialatoux" userId="d72c04be-0a2b-4582-ab8a-2f3b90a74a19" providerId="ADAL" clId="{6E55343B-0578-49A2-ABB2-20F1F6E1703C}" dt="2020-09-08T11:57:26.870" v="1726" actId="1582"/>
          <ac:cxnSpMkLst>
            <pc:docMk/>
            <pc:sldMk cId="3045984520" sldId="310"/>
            <ac:cxnSpMk id="20" creationId="{7D87A136-E200-4302-A008-4BCA4D105942}"/>
          </ac:cxnSpMkLst>
        </pc:cxnChg>
      </pc:sldChg>
      <pc:sldChg chg="addSp delSp modSp add">
        <pc:chgData name="Clarisse Vialatoux" userId="d72c04be-0a2b-4582-ab8a-2f3b90a74a19" providerId="ADAL" clId="{6E55343B-0578-49A2-ABB2-20F1F6E1703C}" dt="2020-09-17T14:21:55.354" v="4768" actId="1076"/>
        <pc:sldMkLst>
          <pc:docMk/>
          <pc:sldMk cId="323318498" sldId="311"/>
        </pc:sldMkLst>
        <pc:spChg chg="mod">
          <ac:chgData name="Clarisse Vialatoux" userId="d72c04be-0a2b-4582-ab8a-2f3b90a74a19" providerId="ADAL" clId="{6E55343B-0578-49A2-ABB2-20F1F6E1703C}" dt="2020-09-08T11:15:49.427" v="1509" actId="1076"/>
          <ac:spMkLst>
            <pc:docMk/>
            <pc:sldMk cId="323318498" sldId="311"/>
            <ac:spMk id="2" creationId="{BA254887-3EFC-415C-B1EB-8030F8A68093}"/>
          </ac:spMkLst>
        </pc:spChg>
        <pc:spChg chg="add del mod">
          <ac:chgData name="Clarisse Vialatoux" userId="d72c04be-0a2b-4582-ab8a-2f3b90a74a19" providerId="ADAL" clId="{6E55343B-0578-49A2-ABB2-20F1F6E1703C}" dt="2020-09-08T11:21:12.351" v="1546" actId="478"/>
          <ac:spMkLst>
            <pc:docMk/>
            <pc:sldMk cId="323318498" sldId="311"/>
            <ac:spMk id="3" creationId="{1EBA46CA-EEB6-4E46-BC9C-58583288B63F}"/>
          </ac:spMkLst>
        </pc:spChg>
        <pc:spChg chg="add del mod topLvl">
          <ac:chgData name="Clarisse Vialatoux" userId="d72c04be-0a2b-4582-ab8a-2f3b90a74a19" providerId="ADAL" clId="{6E55343B-0578-49A2-ABB2-20F1F6E1703C}" dt="2020-09-08T11:18:19.304" v="1530" actId="478"/>
          <ac:spMkLst>
            <pc:docMk/>
            <pc:sldMk cId="323318498" sldId="311"/>
            <ac:spMk id="8" creationId="{1E06CCBE-42BA-4CF2-A76A-8CF1AD220362}"/>
          </ac:spMkLst>
        </pc:spChg>
        <pc:spChg chg="del mod topLvl">
          <ac:chgData name="Clarisse Vialatoux" userId="d72c04be-0a2b-4582-ab8a-2f3b90a74a19" providerId="ADAL" clId="{6E55343B-0578-49A2-ABB2-20F1F6E1703C}" dt="2020-09-08T11:23:12.077" v="1567" actId="478"/>
          <ac:spMkLst>
            <pc:docMk/>
            <pc:sldMk cId="323318498" sldId="311"/>
            <ac:spMk id="11" creationId="{05DE845F-4BAF-45E3-AB1D-1EA8FFC2FFF2}"/>
          </ac:spMkLst>
        </pc:spChg>
        <pc:spChg chg="mod topLvl">
          <ac:chgData name="Clarisse Vialatoux" userId="d72c04be-0a2b-4582-ab8a-2f3b90a74a19" providerId="ADAL" clId="{6E55343B-0578-49A2-ABB2-20F1F6E1703C}" dt="2020-09-17T04:52:24.720" v="2739" actId="1076"/>
          <ac:spMkLst>
            <pc:docMk/>
            <pc:sldMk cId="323318498" sldId="311"/>
            <ac:spMk id="12" creationId="{F47E41E9-C453-4010-82BB-D889EAC58157}"/>
          </ac:spMkLst>
        </pc:spChg>
        <pc:spChg chg="mod topLvl">
          <ac:chgData name="Clarisse Vialatoux" userId="d72c04be-0a2b-4582-ab8a-2f3b90a74a19" providerId="ADAL" clId="{6E55343B-0578-49A2-ABB2-20F1F6E1703C}" dt="2020-09-17T04:52:53.105" v="2741" actId="1076"/>
          <ac:spMkLst>
            <pc:docMk/>
            <pc:sldMk cId="323318498" sldId="311"/>
            <ac:spMk id="13" creationId="{1017A07B-5512-4BD3-9DB6-B1AF3F6C56B3}"/>
          </ac:spMkLst>
        </pc:spChg>
        <pc:spChg chg="del mod">
          <ac:chgData name="Clarisse Vialatoux" userId="d72c04be-0a2b-4582-ab8a-2f3b90a74a19" providerId="ADAL" clId="{6E55343B-0578-49A2-ABB2-20F1F6E1703C}" dt="2020-09-08T11:22:45.256" v="1562" actId="478"/>
          <ac:spMkLst>
            <pc:docMk/>
            <pc:sldMk cId="323318498" sldId="311"/>
            <ac:spMk id="14" creationId="{A97F6EF2-871D-4D17-B326-8E4A3B1A9A3A}"/>
          </ac:spMkLst>
        </pc:spChg>
        <pc:spChg chg="del mod topLvl">
          <ac:chgData name="Clarisse Vialatoux" userId="d72c04be-0a2b-4582-ab8a-2f3b90a74a19" providerId="ADAL" clId="{6E55343B-0578-49A2-ABB2-20F1F6E1703C}" dt="2020-09-08T11:23:14.327" v="1568" actId="478"/>
          <ac:spMkLst>
            <pc:docMk/>
            <pc:sldMk cId="323318498" sldId="311"/>
            <ac:spMk id="15" creationId="{CDD0E698-FF53-4824-BBC6-551E497ADA79}"/>
          </ac:spMkLst>
        </pc:spChg>
        <pc:spChg chg="del mod topLvl">
          <ac:chgData name="Clarisse Vialatoux" userId="d72c04be-0a2b-4582-ab8a-2f3b90a74a19" providerId="ADAL" clId="{6E55343B-0578-49A2-ABB2-20F1F6E1703C}" dt="2020-09-08T11:23:17.014" v="1569" actId="478"/>
          <ac:spMkLst>
            <pc:docMk/>
            <pc:sldMk cId="323318498" sldId="311"/>
            <ac:spMk id="16" creationId="{555AA260-28CA-43B6-9B61-2C13D44D18BA}"/>
          </ac:spMkLst>
        </pc:spChg>
        <pc:spChg chg="mod topLvl">
          <ac:chgData name="Clarisse Vialatoux" userId="d72c04be-0a2b-4582-ab8a-2f3b90a74a19" providerId="ADAL" clId="{6E55343B-0578-49A2-ABB2-20F1F6E1703C}" dt="2020-09-17T14:21:49.722" v="4767" actId="1076"/>
          <ac:spMkLst>
            <pc:docMk/>
            <pc:sldMk cId="323318498" sldId="311"/>
            <ac:spMk id="17" creationId="{F5F81852-9531-47A0-9FD0-917E6AEAE4ED}"/>
          </ac:spMkLst>
        </pc:spChg>
        <pc:spChg chg="del">
          <ac:chgData name="Clarisse Vialatoux" userId="d72c04be-0a2b-4582-ab8a-2f3b90a74a19" providerId="ADAL" clId="{6E55343B-0578-49A2-ABB2-20F1F6E1703C}" dt="2020-09-08T11:13:11.430" v="1476" actId="478"/>
          <ac:spMkLst>
            <pc:docMk/>
            <pc:sldMk cId="323318498" sldId="311"/>
            <ac:spMk id="18" creationId="{DB8984CA-8F8A-41F6-AA59-B44BA0FBD02A}"/>
          </ac:spMkLst>
        </pc:spChg>
        <pc:spChg chg="del mod topLvl">
          <ac:chgData name="Clarisse Vialatoux" userId="d72c04be-0a2b-4582-ab8a-2f3b90a74a19" providerId="ADAL" clId="{6E55343B-0578-49A2-ABB2-20F1F6E1703C}" dt="2020-09-16T20:12:49.315" v="2570" actId="478"/>
          <ac:spMkLst>
            <pc:docMk/>
            <pc:sldMk cId="323318498" sldId="311"/>
            <ac:spMk id="19" creationId="{51798E7E-D84D-42FC-8262-078D1E6197A5}"/>
          </ac:spMkLst>
        </pc:spChg>
        <pc:spChg chg="mod ord topLvl">
          <ac:chgData name="Clarisse Vialatoux" userId="d72c04be-0a2b-4582-ab8a-2f3b90a74a19" providerId="ADAL" clId="{6E55343B-0578-49A2-ABB2-20F1F6E1703C}" dt="2020-09-17T04:53:16.457" v="2743" actId="1076"/>
          <ac:spMkLst>
            <pc:docMk/>
            <pc:sldMk cId="323318498" sldId="311"/>
            <ac:spMk id="21" creationId="{23D097FE-0591-4D13-8293-4140735FE57A}"/>
          </ac:spMkLst>
        </pc:spChg>
        <pc:spChg chg="mod">
          <ac:chgData name="Clarisse Vialatoux" userId="d72c04be-0a2b-4582-ab8a-2f3b90a74a19" providerId="ADAL" clId="{6E55343B-0578-49A2-ABB2-20F1F6E1703C}" dt="2020-09-08T11:14:29.383" v="1493" actId="1582"/>
          <ac:spMkLst>
            <pc:docMk/>
            <pc:sldMk cId="323318498" sldId="311"/>
            <ac:spMk id="23" creationId="{16F835E9-F472-4986-88B9-F794D801B1CE}"/>
          </ac:spMkLst>
        </pc:spChg>
        <pc:spChg chg="del mod topLvl">
          <ac:chgData name="Clarisse Vialatoux" userId="d72c04be-0a2b-4582-ab8a-2f3b90a74a19" providerId="ADAL" clId="{6E55343B-0578-49A2-ABB2-20F1F6E1703C}" dt="2020-09-08T11:15:34.398" v="1504" actId="478"/>
          <ac:spMkLst>
            <pc:docMk/>
            <pc:sldMk cId="323318498" sldId="311"/>
            <ac:spMk id="24" creationId="{F4E7BDC6-8F9B-49DE-9F94-0FA8E96C4FFC}"/>
          </ac:spMkLst>
        </pc:spChg>
        <pc:spChg chg="mod topLvl">
          <ac:chgData name="Clarisse Vialatoux" userId="d72c04be-0a2b-4582-ab8a-2f3b90a74a19" providerId="ADAL" clId="{6E55343B-0578-49A2-ABB2-20F1F6E1703C}" dt="2020-09-17T04:53:24.721" v="2744" actId="1076"/>
          <ac:spMkLst>
            <pc:docMk/>
            <pc:sldMk cId="323318498" sldId="311"/>
            <ac:spMk id="25" creationId="{4988C042-341A-498B-883E-2BD6EAB8EFD8}"/>
          </ac:spMkLst>
        </pc:spChg>
        <pc:spChg chg="add del">
          <ac:chgData name="Clarisse Vialatoux" userId="d72c04be-0a2b-4582-ab8a-2f3b90a74a19" providerId="ADAL" clId="{6E55343B-0578-49A2-ABB2-20F1F6E1703C}" dt="2020-09-08T11:13:54.138" v="1486"/>
          <ac:spMkLst>
            <pc:docMk/>
            <pc:sldMk cId="323318498" sldId="311"/>
            <ac:spMk id="26" creationId="{E4033EA8-F777-4D67-97B1-D47EF1C1C859}"/>
          </ac:spMkLst>
        </pc:spChg>
        <pc:spChg chg="add del mod">
          <ac:chgData name="Clarisse Vialatoux" userId="d72c04be-0a2b-4582-ab8a-2f3b90a74a19" providerId="ADAL" clId="{6E55343B-0578-49A2-ABB2-20F1F6E1703C}" dt="2020-09-08T11:18:15.388" v="1529" actId="478"/>
          <ac:spMkLst>
            <pc:docMk/>
            <pc:sldMk cId="323318498" sldId="311"/>
            <ac:spMk id="27" creationId="{CDDCB97B-06B4-430C-89AC-8368CDE77DCD}"/>
          </ac:spMkLst>
        </pc:spChg>
        <pc:spChg chg="add mod topLvl">
          <ac:chgData name="Clarisse Vialatoux" userId="d72c04be-0a2b-4582-ab8a-2f3b90a74a19" providerId="ADAL" clId="{6E55343B-0578-49A2-ABB2-20F1F6E1703C}" dt="2020-09-17T14:21:55.354" v="4768" actId="1076"/>
          <ac:spMkLst>
            <pc:docMk/>
            <pc:sldMk cId="323318498" sldId="311"/>
            <ac:spMk id="35" creationId="{E29C2A1E-547F-41BD-9FFE-38E49A9F1DE3}"/>
          </ac:spMkLst>
        </pc:spChg>
        <pc:grpChg chg="add del mod">
          <ac:chgData name="Clarisse Vialatoux" userId="d72c04be-0a2b-4582-ab8a-2f3b90a74a19" providerId="ADAL" clId="{6E55343B-0578-49A2-ABB2-20F1F6E1703C}" dt="2020-09-08T11:23:46.229" v="1574" actId="165"/>
          <ac:grpSpMkLst>
            <pc:docMk/>
            <pc:sldMk cId="323318498" sldId="311"/>
            <ac:grpSpMk id="5" creationId="{E2B4C487-618C-4E6D-9C5C-34B93A50BC92}"/>
          </ac:grpSpMkLst>
        </pc:grpChg>
        <pc:grpChg chg="del mod">
          <ac:chgData name="Clarisse Vialatoux" userId="d72c04be-0a2b-4582-ab8a-2f3b90a74a19" providerId="ADAL" clId="{6E55343B-0578-49A2-ABB2-20F1F6E1703C}" dt="2020-09-08T11:13:40.731" v="1484" actId="165"/>
          <ac:grpSpMkLst>
            <pc:docMk/>
            <pc:sldMk cId="323318498" sldId="311"/>
            <ac:grpSpMk id="6" creationId="{DCF4D140-4038-4179-B692-8F497CFCF7CD}"/>
          </ac:grpSpMkLst>
        </pc:grpChg>
        <pc:grpChg chg="del">
          <ac:chgData name="Clarisse Vialatoux" userId="d72c04be-0a2b-4582-ab8a-2f3b90a74a19" providerId="ADAL" clId="{6E55343B-0578-49A2-ABB2-20F1F6E1703C}" dt="2020-09-08T11:18:19.304" v="1530" actId="478"/>
          <ac:grpSpMkLst>
            <pc:docMk/>
            <pc:sldMk cId="323318498" sldId="311"/>
            <ac:grpSpMk id="9" creationId="{02269EBE-11C4-4EB0-B9BF-895645EA6C50}"/>
          </ac:grpSpMkLst>
        </pc:grpChg>
        <pc:grpChg chg="add del mod">
          <ac:chgData name="Clarisse Vialatoux" userId="d72c04be-0a2b-4582-ab8a-2f3b90a74a19" providerId="ADAL" clId="{6E55343B-0578-49A2-ABB2-20F1F6E1703C}" dt="2020-09-08T11:15:34.398" v="1504" actId="478"/>
          <ac:grpSpMkLst>
            <pc:docMk/>
            <pc:sldMk cId="323318498" sldId="311"/>
            <ac:grpSpMk id="10" creationId="{1CAADC2E-8A21-4699-937E-73ADA6F31CA3}"/>
          </ac:grpSpMkLst>
        </pc:grpChg>
        <pc:grpChg chg="add del mod topLvl">
          <ac:chgData name="Clarisse Vialatoux" userId="d72c04be-0a2b-4582-ab8a-2f3b90a74a19" providerId="ADAL" clId="{6E55343B-0578-49A2-ABB2-20F1F6E1703C}" dt="2020-09-08T11:23:06.493" v="1566" actId="165"/>
          <ac:grpSpMkLst>
            <pc:docMk/>
            <pc:sldMk cId="323318498" sldId="311"/>
            <ac:grpSpMk id="22" creationId="{6F0F96F3-B736-4808-A504-1810F4AB45E9}"/>
          </ac:grpSpMkLst>
        </pc:grpChg>
        <pc:grpChg chg="add">
          <ac:chgData name="Clarisse Vialatoux" userId="d72c04be-0a2b-4582-ab8a-2f3b90a74a19" providerId="ADAL" clId="{6E55343B-0578-49A2-ABB2-20F1F6E1703C}" dt="2020-09-08T11:18:20.118" v="1531"/>
          <ac:grpSpMkLst>
            <pc:docMk/>
            <pc:sldMk cId="323318498" sldId="311"/>
            <ac:grpSpMk id="28" creationId="{B11BA548-08FD-40E6-A045-23C49BD7EB2F}"/>
          </ac:grpSpMkLst>
        </pc:grpChg>
        <pc:grpChg chg="add del mod">
          <ac:chgData name="Clarisse Vialatoux" userId="d72c04be-0a2b-4582-ab8a-2f3b90a74a19" providerId="ADAL" clId="{6E55343B-0578-49A2-ABB2-20F1F6E1703C}" dt="2020-09-16T20:10:43.293" v="2548" actId="165"/>
          <ac:grpSpMkLst>
            <pc:docMk/>
            <pc:sldMk cId="323318498" sldId="311"/>
            <ac:grpSpMk id="36" creationId="{62DAB636-1CDA-415B-8AB9-71239025A3DB}"/>
          </ac:grpSpMkLst>
        </pc:grpChg>
        <pc:graphicFrameChg chg="add del">
          <ac:chgData name="Clarisse Vialatoux" userId="d72c04be-0a2b-4582-ab8a-2f3b90a74a19" providerId="ADAL" clId="{6E55343B-0578-49A2-ABB2-20F1F6E1703C}" dt="2020-09-16T20:10:13.651" v="2544"/>
          <ac:graphicFrameMkLst>
            <pc:docMk/>
            <pc:sldMk cId="323318498" sldId="311"/>
            <ac:graphicFrameMk id="3" creationId="{35098253-EF08-4BB8-886D-823C00992FA7}"/>
          </ac:graphicFrameMkLst>
        </pc:graphicFrameChg>
        <pc:picChg chg="add del mod ord topLvl">
          <ac:chgData name="Clarisse Vialatoux" userId="d72c04be-0a2b-4582-ab8a-2f3b90a74a19" providerId="ADAL" clId="{6E55343B-0578-49A2-ABB2-20F1F6E1703C}" dt="2020-09-16T20:10:50.267" v="2549" actId="478"/>
          <ac:picMkLst>
            <pc:docMk/>
            <pc:sldMk cId="323318498" sldId="311"/>
            <ac:picMk id="4" creationId="{ED77BCFB-2CA1-4A02-9674-72332E59EAA1}"/>
          </ac:picMkLst>
        </pc:picChg>
        <pc:picChg chg="add mod ord">
          <ac:chgData name="Clarisse Vialatoux" userId="d72c04be-0a2b-4582-ab8a-2f3b90a74a19" providerId="ADAL" clId="{6E55343B-0578-49A2-ABB2-20F1F6E1703C}" dt="2020-09-17T14:13:57.339" v="4766" actId="1076"/>
          <ac:picMkLst>
            <pc:docMk/>
            <pc:sldMk cId="323318498" sldId="311"/>
            <ac:picMk id="5" creationId="{6D324308-07A3-41B8-ACA6-5100C5A4F697}"/>
          </ac:picMkLst>
        </pc:picChg>
        <pc:picChg chg="add del">
          <ac:chgData name="Clarisse Vialatoux" userId="d72c04be-0a2b-4582-ab8a-2f3b90a74a19" providerId="ADAL" clId="{6E55343B-0578-49A2-ABB2-20F1F6E1703C}" dt="2020-09-16T20:10:13.651" v="2544"/>
          <ac:picMkLst>
            <pc:docMk/>
            <pc:sldMk cId="323318498" sldId="311"/>
            <ac:picMk id="1025" creationId="{65FCFE41-12E1-4C34-9DA5-EAB342AB0C3D}"/>
          </ac:picMkLst>
        </pc:picChg>
        <pc:picChg chg="add del">
          <ac:chgData name="Clarisse Vialatoux" userId="d72c04be-0a2b-4582-ab8a-2f3b90a74a19" providerId="ADAL" clId="{6E55343B-0578-49A2-ABB2-20F1F6E1703C}" dt="2020-09-16T20:10:13.651" v="2544"/>
          <ac:picMkLst>
            <pc:docMk/>
            <pc:sldMk cId="323318498" sldId="311"/>
            <ac:picMk id="1026" creationId="{F4C843F4-B89C-4AF3-B992-0269F5537E69}"/>
          </ac:picMkLst>
        </pc:picChg>
        <pc:cxnChg chg="del mod">
          <ac:chgData name="Clarisse Vialatoux" userId="d72c04be-0a2b-4582-ab8a-2f3b90a74a19" providerId="ADAL" clId="{6E55343B-0578-49A2-ABB2-20F1F6E1703C}" dt="2020-09-08T11:21:42.097" v="1553" actId="478"/>
          <ac:cxnSpMkLst>
            <pc:docMk/>
            <pc:sldMk cId="323318498" sldId="311"/>
            <ac:cxnSpMk id="20" creationId="{7D87A136-E200-4302-A008-4BCA4D105942}"/>
          </ac:cxnSpMkLst>
        </pc:cxnChg>
      </pc:sldChg>
      <pc:sldChg chg="addSp delSp modSp add modNotesTx">
        <pc:chgData name="Clarisse Vialatoux" userId="d72c04be-0a2b-4582-ab8a-2f3b90a74a19" providerId="ADAL" clId="{6E55343B-0578-49A2-ABB2-20F1F6E1703C}" dt="2020-09-17T19:13:11.186" v="4909" actId="20577"/>
        <pc:sldMkLst>
          <pc:docMk/>
          <pc:sldMk cId="1819464249" sldId="312"/>
        </pc:sldMkLst>
        <pc:spChg chg="mod">
          <ac:chgData name="Clarisse Vialatoux" userId="d72c04be-0a2b-4582-ab8a-2f3b90a74a19" providerId="ADAL" clId="{6E55343B-0578-49A2-ABB2-20F1F6E1703C}" dt="2020-09-07T10:35:37.846" v="183" actId="27636"/>
          <ac:spMkLst>
            <pc:docMk/>
            <pc:sldMk cId="1819464249" sldId="312"/>
            <ac:spMk id="2" creationId="{BA254887-3EFC-415C-B1EB-8030F8A68093}"/>
          </ac:spMkLst>
        </pc:spChg>
        <pc:spChg chg="mod">
          <ac:chgData name="Clarisse Vialatoux" userId="d72c04be-0a2b-4582-ab8a-2f3b90a74a19" providerId="ADAL" clId="{6E55343B-0578-49A2-ABB2-20F1F6E1703C}" dt="2020-09-07T10:57:05.675" v="358" actId="113"/>
          <ac:spMkLst>
            <pc:docMk/>
            <pc:sldMk cId="1819464249" sldId="312"/>
            <ac:spMk id="3" creationId="{C2E5C2B0-EFE1-4443-8A2B-EE1C8A4EFF00}"/>
          </ac:spMkLst>
        </pc:spChg>
        <pc:spChg chg="add del mod">
          <ac:chgData name="Clarisse Vialatoux" userId="d72c04be-0a2b-4582-ab8a-2f3b90a74a19" providerId="ADAL" clId="{6E55343B-0578-49A2-ABB2-20F1F6E1703C}" dt="2020-09-07T10:35:37.821" v="182"/>
          <ac:spMkLst>
            <pc:docMk/>
            <pc:sldMk cId="1819464249" sldId="312"/>
            <ac:spMk id="4" creationId="{5BF331D2-971D-45A6-A504-A57691EDCAEB}"/>
          </ac:spMkLst>
        </pc:spChg>
        <pc:spChg chg="add del mod">
          <ac:chgData name="Clarisse Vialatoux" userId="d72c04be-0a2b-4582-ab8a-2f3b90a74a19" providerId="ADAL" clId="{6E55343B-0578-49A2-ABB2-20F1F6E1703C}" dt="2020-09-07T10:35:37.821" v="182"/>
          <ac:spMkLst>
            <pc:docMk/>
            <pc:sldMk cId="1819464249" sldId="312"/>
            <ac:spMk id="5" creationId="{E51939FC-0C62-4BC6-816E-65086C1C9AD2}"/>
          </ac:spMkLst>
        </pc:spChg>
        <pc:spChg chg="add del mod">
          <ac:chgData name="Clarisse Vialatoux" userId="d72c04be-0a2b-4582-ab8a-2f3b90a74a19" providerId="ADAL" clId="{6E55343B-0578-49A2-ABB2-20F1F6E1703C}" dt="2020-09-07T10:35:37.821" v="182"/>
          <ac:spMkLst>
            <pc:docMk/>
            <pc:sldMk cId="1819464249" sldId="312"/>
            <ac:spMk id="6" creationId="{7C3B482C-0609-4A74-99D3-B3C139B27116}"/>
          </ac:spMkLst>
        </pc:spChg>
        <pc:spChg chg="mod">
          <ac:chgData name="Clarisse Vialatoux" userId="d72c04be-0a2b-4582-ab8a-2f3b90a74a19" providerId="ADAL" clId="{6E55343B-0578-49A2-ABB2-20F1F6E1703C}" dt="2020-09-17T19:13:11.186" v="4909" actId="20577"/>
          <ac:spMkLst>
            <pc:docMk/>
            <pc:sldMk cId="1819464249" sldId="312"/>
            <ac:spMk id="37" creationId="{6643CF5D-3AFC-41EE-8B27-849405A7A34F}"/>
          </ac:spMkLst>
        </pc:spChg>
        <pc:picChg chg="add mod">
          <ac:chgData name="Clarisse Vialatoux" userId="d72c04be-0a2b-4582-ab8a-2f3b90a74a19" providerId="ADAL" clId="{6E55343B-0578-49A2-ABB2-20F1F6E1703C}" dt="2020-09-07T10:47:53.445" v="247" actId="1076"/>
          <ac:picMkLst>
            <pc:docMk/>
            <pc:sldMk cId="1819464249" sldId="312"/>
            <ac:picMk id="7" creationId="{428CBA82-B02C-4387-9A6F-44C0B32E3321}"/>
          </ac:picMkLst>
        </pc:picChg>
        <pc:picChg chg="add mod">
          <ac:chgData name="Clarisse Vialatoux" userId="d72c04be-0a2b-4582-ab8a-2f3b90a74a19" providerId="ADAL" clId="{6E55343B-0578-49A2-ABB2-20F1F6E1703C}" dt="2020-09-07T10:48:00.767" v="250" actId="1076"/>
          <ac:picMkLst>
            <pc:docMk/>
            <pc:sldMk cId="1819464249" sldId="312"/>
            <ac:picMk id="8" creationId="{1837DF6C-B7D0-4136-8BB9-A79E5B03414B}"/>
          </ac:picMkLst>
        </pc:picChg>
        <pc:picChg chg="add mod">
          <ac:chgData name="Clarisse Vialatoux" userId="d72c04be-0a2b-4582-ab8a-2f3b90a74a19" providerId="ADAL" clId="{6E55343B-0578-49A2-ABB2-20F1F6E1703C}" dt="2020-09-17T14:43:55.488" v="4864" actId="1076"/>
          <ac:picMkLst>
            <pc:docMk/>
            <pc:sldMk cId="1819464249" sldId="312"/>
            <ac:picMk id="13" creationId="{1F136EF1-FC43-4E95-BC82-45D44A5850FB}"/>
          </ac:picMkLst>
        </pc:picChg>
        <pc:picChg chg="del">
          <ac:chgData name="Clarisse Vialatoux" userId="d72c04be-0a2b-4582-ab8a-2f3b90a74a19" providerId="ADAL" clId="{6E55343B-0578-49A2-ABB2-20F1F6E1703C}" dt="2020-09-07T10:37:27.485" v="209" actId="478"/>
          <ac:picMkLst>
            <pc:docMk/>
            <pc:sldMk cId="1819464249" sldId="312"/>
            <ac:picMk id="17" creationId="{C1565333-E4E8-4783-8EF1-BD1B1DB7B859}"/>
          </ac:picMkLst>
        </pc:picChg>
        <pc:picChg chg="mod">
          <ac:chgData name="Clarisse Vialatoux" userId="d72c04be-0a2b-4582-ab8a-2f3b90a74a19" providerId="ADAL" clId="{6E55343B-0578-49A2-ABB2-20F1F6E1703C}" dt="2020-09-07T10:48:06.272" v="252" actId="1076"/>
          <ac:picMkLst>
            <pc:docMk/>
            <pc:sldMk cId="1819464249" sldId="312"/>
            <ac:picMk id="19" creationId="{73216D75-99FC-422E-911E-3E57404F6BDC}"/>
          </ac:picMkLst>
        </pc:picChg>
        <pc:picChg chg="del">
          <ac:chgData name="Clarisse Vialatoux" userId="d72c04be-0a2b-4582-ab8a-2f3b90a74a19" providerId="ADAL" clId="{6E55343B-0578-49A2-ABB2-20F1F6E1703C}" dt="2020-09-07T10:45:04.361" v="227" actId="478"/>
          <ac:picMkLst>
            <pc:docMk/>
            <pc:sldMk cId="1819464249" sldId="312"/>
            <ac:picMk id="24" creationId="{2E358090-19B5-4CB0-A0D9-241C73919867}"/>
          </ac:picMkLst>
        </pc:picChg>
      </pc:sldChg>
      <pc:sldChg chg="addSp delSp modSp add">
        <pc:chgData name="Clarisse Vialatoux" userId="d72c04be-0a2b-4582-ab8a-2f3b90a74a19" providerId="ADAL" clId="{6E55343B-0578-49A2-ABB2-20F1F6E1703C}" dt="2020-09-17T12:02:00.047" v="4694"/>
        <pc:sldMkLst>
          <pc:docMk/>
          <pc:sldMk cId="2807553255" sldId="313"/>
        </pc:sldMkLst>
        <pc:spChg chg="mod">
          <ac:chgData name="Clarisse Vialatoux" userId="d72c04be-0a2b-4582-ab8a-2f3b90a74a19" providerId="ADAL" clId="{6E55343B-0578-49A2-ABB2-20F1F6E1703C}" dt="2020-09-17T12:02:00.047" v="4694"/>
          <ac:spMkLst>
            <pc:docMk/>
            <pc:sldMk cId="2807553255" sldId="313"/>
            <ac:spMk id="2" creationId="{7D67B3A8-80FC-434F-A973-53A2411C8880}"/>
          </ac:spMkLst>
        </pc:spChg>
        <pc:spChg chg="add mod">
          <ac:chgData name="Clarisse Vialatoux" userId="d72c04be-0a2b-4582-ab8a-2f3b90a74a19" providerId="ADAL" clId="{6E55343B-0578-49A2-ABB2-20F1F6E1703C}" dt="2020-09-16T20:26:55.487" v="2634" actId="208"/>
          <ac:spMkLst>
            <pc:docMk/>
            <pc:sldMk cId="2807553255" sldId="313"/>
            <ac:spMk id="3" creationId="{2D92DA71-0364-4E17-9A5B-BECD16B1B91A}"/>
          </ac:spMkLst>
        </pc:spChg>
        <pc:spChg chg="del">
          <ac:chgData name="Clarisse Vialatoux" userId="d72c04be-0a2b-4582-ab8a-2f3b90a74a19" providerId="ADAL" clId="{6E55343B-0578-49A2-ABB2-20F1F6E1703C}" dt="2020-09-07T17:51:28.222" v="792"/>
          <ac:spMkLst>
            <pc:docMk/>
            <pc:sldMk cId="2807553255" sldId="313"/>
            <ac:spMk id="3" creationId="{3CB76A61-DD63-42D4-BD6C-49A611592A23}"/>
          </ac:spMkLst>
        </pc:spChg>
        <pc:spChg chg="mod">
          <ac:chgData name="Clarisse Vialatoux" userId="d72c04be-0a2b-4582-ab8a-2f3b90a74a19" providerId="ADAL" clId="{6E55343B-0578-49A2-ABB2-20F1F6E1703C}" dt="2020-09-07T17:51:16.585" v="791" actId="6549"/>
          <ac:spMkLst>
            <pc:docMk/>
            <pc:sldMk cId="2807553255" sldId="313"/>
            <ac:spMk id="4" creationId="{2E351DA9-28C3-4476-829C-A7EC01FDE436}"/>
          </ac:spMkLst>
        </pc:spChg>
        <pc:spChg chg="add del mod">
          <ac:chgData name="Clarisse Vialatoux" userId="d72c04be-0a2b-4582-ab8a-2f3b90a74a19" providerId="ADAL" clId="{6E55343B-0578-49A2-ABB2-20F1F6E1703C}" dt="2020-09-07T17:51:34.239" v="793"/>
          <ac:spMkLst>
            <pc:docMk/>
            <pc:sldMk cId="2807553255" sldId="313"/>
            <ac:spMk id="5" creationId="{56E001F6-280A-47BB-8898-0B5C529CBAB6}"/>
          </ac:spMkLst>
        </pc:spChg>
        <pc:spChg chg="add del mod">
          <ac:chgData name="Clarisse Vialatoux" userId="d72c04be-0a2b-4582-ab8a-2f3b90a74a19" providerId="ADAL" clId="{6E55343B-0578-49A2-ABB2-20F1F6E1703C}" dt="2020-09-17T12:02:00.047" v="4694"/>
          <ac:spMkLst>
            <pc:docMk/>
            <pc:sldMk cId="2807553255" sldId="313"/>
            <ac:spMk id="5" creationId="{BF1DB376-F81B-43BE-BA2E-96F1098B7BEB}"/>
          </ac:spMkLst>
        </pc:spChg>
        <pc:spChg chg="add del mod">
          <ac:chgData name="Clarisse Vialatoux" userId="d72c04be-0a2b-4582-ab8a-2f3b90a74a19" providerId="ADAL" clId="{6E55343B-0578-49A2-ABB2-20F1F6E1703C}" dt="2020-09-07T17:52:03.355" v="794"/>
          <ac:spMkLst>
            <pc:docMk/>
            <pc:sldMk cId="2807553255" sldId="313"/>
            <ac:spMk id="6" creationId="{804B9F0C-5526-4EF8-9DEE-0BA99EEC59B9}"/>
          </ac:spMkLst>
        </pc:spChg>
        <pc:spChg chg="add del mod">
          <ac:chgData name="Clarisse Vialatoux" userId="d72c04be-0a2b-4582-ab8a-2f3b90a74a19" providerId="ADAL" clId="{6E55343B-0578-49A2-ABB2-20F1F6E1703C}" dt="2020-09-17T12:02:00.047" v="4694"/>
          <ac:spMkLst>
            <pc:docMk/>
            <pc:sldMk cId="2807553255" sldId="313"/>
            <ac:spMk id="6" creationId="{F68AE93D-48DB-48EF-820F-5F8C3E642B07}"/>
          </ac:spMkLst>
        </pc:spChg>
        <pc:spChg chg="add del mod">
          <ac:chgData name="Clarisse Vialatoux" userId="d72c04be-0a2b-4582-ab8a-2f3b90a74a19" providerId="ADAL" clId="{6E55343B-0578-49A2-ABB2-20F1F6E1703C}" dt="2020-09-17T12:02:00.047" v="4694"/>
          <ac:spMkLst>
            <pc:docMk/>
            <pc:sldMk cId="2807553255" sldId="313"/>
            <ac:spMk id="8" creationId="{11CF157F-FDAF-472A-B1E4-020F4A7819A3}"/>
          </ac:spMkLst>
        </pc:spChg>
        <pc:spChg chg="add del mod">
          <ac:chgData name="Clarisse Vialatoux" userId="d72c04be-0a2b-4582-ab8a-2f3b90a74a19" providerId="ADAL" clId="{6E55343B-0578-49A2-ABB2-20F1F6E1703C}" dt="2020-09-17T12:02:00.047" v="4694"/>
          <ac:spMkLst>
            <pc:docMk/>
            <pc:sldMk cId="2807553255" sldId="313"/>
            <ac:spMk id="9" creationId="{F03F5E60-F980-4B1B-BAA4-4743A9FF5F4C}"/>
          </ac:spMkLst>
        </pc:spChg>
        <pc:spChg chg="add del mod">
          <ac:chgData name="Clarisse Vialatoux" userId="d72c04be-0a2b-4582-ab8a-2f3b90a74a19" providerId="ADAL" clId="{6E55343B-0578-49A2-ABB2-20F1F6E1703C}" dt="2020-09-07T17:54:27.506" v="806"/>
          <ac:spMkLst>
            <pc:docMk/>
            <pc:sldMk cId="2807553255" sldId="313"/>
            <ac:spMk id="10" creationId="{1487BEA0-E617-410E-B705-E9D3D042C8B3}"/>
          </ac:spMkLst>
        </pc:spChg>
        <pc:spChg chg="add mod ord">
          <ac:chgData name="Clarisse Vialatoux" userId="d72c04be-0a2b-4582-ab8a-2f3b90a74a19" providerId="ADAL" clId="{6E55343B-0578-49A2-ABB2-20F1F6E1703C}" dt="2020-09-16T20:27:25.576" v="2636" actId="208"/>
          <ac:spMkLst>
            <pc:docMk/>
            <pc:sldMk cId="2807553255" sldId="313"/>
            <ac:spMk id="15" creationId="{3F8AE391-B04F-4B93-A5E6-A574F95839DB}"/>
          </ac:spMkLst>
        </pc:spChg>
        <pc:spChg chg="add mod">
          <ac:chgData name="Clarisse Vialatoux" userId="d72c04be-0a2b-4582-ab8a-2f3b90a74a19" providerId="ADAL" clId="{6E55343B-0578-49A2-ABB2-20F1F6E1703C}" dt="2020-09-16T20:27:22.952" v="2635" actId="208"/>
          <ac:spMkLst>
            <pc:docMk/>
            <pc:sldMk cId="2807553255" sldId="313"/>
            <ac:spMk id="17" creationId="{A82A02C4-1F9D-4309-844D-7A92ACD0AA18}"/>
          </ac:spMkLst>
        </pc:spChg>
        <pc:spChg chg="add mod">
          <ac:chgData name="Clarisse Vialatoux" userId="d72c04be-0a2b-4582-ab8a-2f3b90a74a19" providerId="ADAL" clId="{6E55343B-0578-49A2-ABB2-20F1F6E1703C}" dt="2020-09-16T20:27:22.952" v="2635" actId="208"/>
          <ac:spMkLst>
            <pc:docMk/>
            <pc:sldMk cId="2807553255" sldId="313"/>
            <ac:spMk id="18" creationId="{11A4921D-A0AC-44A6-8B12-EDDFE56F2833}"/>
          </ac:spMkLst>
        </pc:spChg>
        <pc:spChg chg="add mod">
          <ac:chgData name="Clarisse Vialatoux" userId="d72c04be-0a2b-4582-ab8a-2f3b90a74a19" providerId="ADAL" clId="{6E55343B-0578-49A2-ABB2-20F1F6E1703C}" dt="2020-09-16T20:27:22.952" v="2635" actId="208"/>
          <ac:spMkLst>
            <pc:docMk/>
            <pc:sldMk cId="2807553255" sldId="313"/>
            <ac:spMk id="20" creationId="{45EB6079-8086-49D6-9632-72D670D69A5D}"/>
          </ac:spMkLst>
        </pc:spChg>
        <pc:spChg chg="add mod">
          <ac:chgData name="Clarisse Vialatoux" userId="d72c04be-0a2b-4582-ab8a-2f3b90a74a19" providerId="ADAL" clId="{6E55343B-0578-49A2-ABB2-20F1F6E1703C}" dt="2020-09-16T20:27:22.952" v="2635" actId="208"/>
          <ac:spMkLst>
            <pc:docMk/>
            <pc:sldMk cId="2807553255" sldId="313"/>
            <ac:spMk id="21" creationId="{1138A9FE-4452-4E7E-BC38-1D250A137E02}"/>
          </ac:spMkLst>
        </pc:spChg>
        <pc:spChg chg="add mod">
          <ac:chgData name="Clarisse Vialatoux" userId="d72c04be-0a2b-4582-ab8a-2f3b90a74a19" providerId="ADAL" clId="{6E55343B-0578-49A2-ABB2-20F1F6E1703C}" dt="2020-09-16T07:54:23.990" v="2003" actId="2085"/>
          <ac:spMkLst>
            <pc:docMk/>
            <pc:sldMk cId="2807553255" sldId="313"/>
            <ac:spMk id="23" creationId="{5D7129F8-5339-44FB-8E53-E919BF5294AD}"/>
          </ac:spMkLst>
        </pc:spChg>
        <pc:spChg chg="add mod">
          <ac:chgData name="Clarisse Vialatoux" userId="d72c04be-0a2b-4582-ab8a-2f3b90a74a19" providerId="ADAL" clId="{6E55343B-0578-49A2-ABB2-20F1F6E1703C}" dt="2020-09-16T07:54:10.734" v="2002" actId="1582"/>
          <ac:spMkLst>
            <pc:docMk/>
            <pc:sldMk cId="2807553255" sldId="313"/>
            <ac:spMk id="25" creationId="{458FE516-14C6-4451-9164-2820B657501E}"/>
          </ac:spMkLst>
        </pc:spChg>
        <pc:grpChg chg="add mod">
          <ac:chgData name="Clarisse Vialatoux" userId="d72c04be-0a2b-4582-ab8a-2f3b90a74a19" providerId="ADAL" clId="{6E55343B-0578-49A2-ABB2-20F1F6E1703C}" dt="2020-09-07T18:07:02.780" v="878" actId="164"/>
          <ac:grpSpMkLst>
            <pc:docMk/>
            <pc:sldMk cId="2807553255" sldId="313"/>
            <ac:grpSpMk id="24" creationId="{8108EDAC-70F5-4351-B06E-1781B91487C2}"/>
          </ac:grpSpMkLst>
        </pc:grpChg>
        <pc:picChg chg="add mod">
          <ac:chgData name="Clarisse Vialatoux" userId="d72c04be-0a2b-4582-ab8a-2f3b90a74a19" providerId="ADAL" clId="{6E55343B-0578-49A2-ABB2-20F1F6E1703C}" dt="2020-09-16T20:26:55.487" v="2634" actId="208"/>
          <ac:picMkLst>
            <pc:docMk/>
            <pc:sldMk cId="2807553255" sldId="313"/>
            <ac:picMk id="7" creationId="{410A6462-D8C4-4D18-B037-77B333242D14}"/>
          </ac:picMkLst>
        </pc:picChg>
        <pc:picChg chg="add del mod">
          <ac:chgData name="Clarisse Vialatoux" userId="d72c04be-0a2b-4582-ab8a-2f3b90a74a19" providerId="ADAL" clId="{6E55343B-0578-49A2-ABB2-20F1F6E1703C}" dt="2020-09-07T17:54:11.466" v="795" actId="478"/>
          <ac:picMkLst>
            <pc:docMk/>
            <pc:sldMk cId="2807553255" sldId="313"/>
            <ac:picMk id="8" creationId="{36618663-7038-48A0-AABE-A63DCA11AA24}"/>
          </ac:picMkLst>
        </pc:picChg>
        <pc:picChg chg="add del mod">
          <ac:chgData name="Clarisse Vialatoux" userId="d72c04be-0a2b-4582-ab8a-2f3b90a74a19" providerId="ADAL" clId="{6E55343B-0578-49A2-ABB2-20F1F6E1703C}" dt="2020-09-07T17:54:14.953" v="799"/>
          <ac:picMkLst>
            <pc:docMk/>
            <pc:sldMk cId="2807553255" sldId="313"/>
            <ac:picMk id="11" creationId="{A69A7C55-76FE-417E-8FA5-D2A57038C4A1}"/>
          </ac:picMkLst>
        </pc:picChg>
        <pc:picChg chg="add del mod">
          <ac:chgData name="Clarisse Vialatoux" userId="d72c04be-0a2b-4582-ab8a-2f3b90a74a19" providerId="ADAL" clId="{6E55343B-0578-49A2-ABB2-20F1F6E1703C}" dt="2020-09-07T17:54:17.869" v="801"/>
          <ac:picMkLst>
            <pc:docMk/>
            <pc:sldMk cId="2807553255" sldId="313"/>
            <ac:picMk id="12" creationId="{AAB082C3-F2C6-4344-AB82-4877FEDE9AC4}"/>
          </ac:picMkLst>
        </pc:picChg>
        <pc:picChg chg="add del mod">
          <ac:chgData name="Clarisse Vialatoux" userId="d72c04be-0a2b-4582-ab8a-2f3b90a74a19" providerId="ADAL" clId="{6E55343B-0578-49A2-ABB2-20F1F6E1703C}" dt="2020-09-07T17:54:26.138" v="805"/>
          <ac:picMkLst>
            <pc:docMk/>
            <pc:sldMk cId="2807553255" sldId="313"/>
            <ac:picMk id="13" creationId="{E60F4F9C-6086-4B69-81A0-81E7CD817E1B}"/>
          </ac:picMkLst>
        </pc:picChg>
        <pc:picChg chg="add mod">
          <ac:chgData name="Clarisse Vialatoux" userId="d72c04be-0a2b-4582-ab8a-2f3b90a74a19" providerId="ADAL" clId="{6E55343B-0578-49A2-ABB2-20F1F6E1703C}" dt="2020-09-16T07:53:15.340" v="2000" actId="1582"/>
          <ac:picMkLst>
            <pc:docMk/>
            <pc:sldMk cId="2807553255" sldId="313"/>
            <ac:picMk id="14" creationId="{DF0032F3-25E4-4517-96B2-BEA5BA34649A}"/>
          </ac:picMkLst>
        </pc:picChg>
        <pc:picChg chg="add mod">
          <ac:chgData name="Clarisse Vialatoux" userId="d72c04be-0a2b-4582-ab8a-2f3b90a74a19" providerId="ADAL" clId="{6E55343B-0578-49A2-ABB2-20F1F6E1703C}" dt="2020-09-16T20:26:55.487" v="2634" actId="208"/>
          <ac:picMkLst>
            <pc:docMk/>
            <pc:sldMk cId="2807553255" sldId="313"/>
            <ac:picMk id="16" creationId="{9596335E-19FD-4BB1-80DB-4843974CFB52}"/>
          </ac:picMkLst>
        </pc:picChg>
        <pc:picChg chg="add mod">
          <ac:chgData name="Clarisse Vialatoux" userId="d72c04be-0a2b-4582-ab8a-2f3b90a74a19" providerId="ADAL" clId="{6E55343B-0578-49A2-ABB2-20F1F6E1703C}" dt="2020-09-16T07:53:15.340" v="2000" actId="1582"/>
          <ac:picMkLst>
            <pc:docMk/>
            <pc:sldMk cId="2807553255" sldId="313"/>
            <ac:picMk id="19" creationId="{B2658781-8ACF-4695-A272-F159B3A23CBE}"/>
          </ac:picMkLst>
        </pc:picChg>
        <pc:picChg chg="add mod">
          <ac:chgData name="Clarisse Vialatoux" userId="d72c04be-0a2b-4582-ab8a-2f3b90a74a19" providerId="ADAL" clId="{6E55343B-0578-49A2-ABB2-20F1F6E1703C}" dt="2020-09-16T07:53:15.340" v="2000" actId="1582"/>
          <ac:picMkLst>
            <pc:docMk/>
            <pc:sldMk cId="2807553255" sldId="313"/>
            <ac:picMk id="22" creationId="{ECCE716F-23C6-458D-8093-B5A5187C98A7}"/>
          </ac:picMkLst>
        </pc:picChg>
      </pc:sldChg>
      <pc:sldChg chg="addSp delSp modSp add">
        <pc:chgData name="Clarisse Vialatoux" userId="d72c04be-0a2b-4582-ab8a-2f3b90a74a19" providerId="ADAL" clId="{6E55343B-0578-49A2-ABB2-20F1F6E1703C}" dt="2020-09-07T18:08:12.601" v="912" actId="20577"/>
        <pc:sldMkLst>
          <pc:docMk/>
          <pc:sldMk cId="1333060759" sldId="314"/>
        </pc:sldMkLst>
        <pc:spChg chg="del mod">
          <ac:chgData name="Clarisse Vialatoux" userId="d72c04be-0a2b-4582-ab8a-2f3b90a74a19" providerId="ADAL" clId="{6E55343B-0578-49A2-ABB2-20F1F6E1703C}" dt="2020-09-07T17:50:33.503" v="699"/>
          <ac:spMkLst>
            <pc:docMk/>
            <pc:sldMk cId="1333060759" sldId="314"/>
            <ac:spMk id="2" creationId="{ACB5875D-627E-486A-9C1F-62EDE4AEAD08}"/>
          </ac:spMkLst>
        </pc:spChg>
        <pc:spChg chg="del">
          <ac:chgData name="Clarisse Vialatoux" userId="d72c04be-0a2b-4582-ab8a-2f3b90a74a19" providerId="ADAL" clId="{6E55343B-0578-49A2-ABB2-20F1F6E1703C}" dt="2020-09-07T17:50:33.503" v="699"/>
          <ac:spMkLst>
            <pc:docMk/>
            <pc:sldMk cId="1333060759" sldId="314"/>
            <ac:spMk id="3" creationId="{D40006A6-0983-4516-91D4-3AC5DFCDB105}"/>
          </ac:spMkLst>
        </pc:spChg>
        <pc:spChg chg="del">
          <ac:chgData name="Clarisse Vialatoux" userId="d72c04be-0a2b-4582-ab8a-2f3b90a74a19" providerId="ADAL" clId="{6E55343B-0578-49A2-ABB2-20F1F6E1703C}" dt="2020-09-07T17:50:33.503" v="699"/>
          <ac:spMkLst>
            <pc:docMk/>
            <pc:sldMk cId="1333060759" sldId="314"/>
            <ac:spMk id="4" creationId="{208ECD72-65C4-46D7-84E3-FBDCD3E96B90}"/>
          </ac:spMkLst>
        </pc:spChg>
        <pc:spChg chg="add mod">
          <ac:chgData name="Clarisse Vialatoux" userId="d72c04be-0a2b-4582-ab8a-2f3b90a74a19" providerId="ADAL" clId="{6E55343B-0578-49A2-ABB2-20F1F6E1703C}" dt="2020-09-07T18:08:12.601" v="912" actId="20577"/>
          <ac:spMkLst>
            <pc:docMk/>
            <pc:sldMk cId="1333060759" sldId="314"/>
            <ac:spMk id="5" creationId="{2DD7A117-A28B-4BD3-9B97-5118A0895497}"/>
          </ac:spMkLst>
        </pc:spChg>
        <pc:spChg chg="add mod">
          <ac:chgData name="Clarisse Vialatoux" userId="d72c04be-0a2b-4582-ab8a-2f3b90a74a19" providerId="ADAL" clId="{6E55343B-0578-49A2-ABB2-20F1F6E1703C}" dt="2020-09-07T17:50:33.503" v="699"/>
          <ac:spMkLst>
            <pc:docMk/>
            <pc:sldMk cId="1333060759" sldId="314"/>
            <ac:spMk id="6" creationId="{D963216E-4F67-4F06-B816-B333853F5093}"/>
          </ac:spMkLst>
        </pc:spChg>
      </pc:sldChg>
      <pc:sldChg chg="addSp delSp modSp add">
        <pc:chgData name="Clarisse Vialatoux" userId="d72c04be-0a2b-4582-ab8a-2f3b90a74a19" providerId="ADAL" clId="{6E55343B-0578-49A2-ABB2-20F1F6E1703C}" dt="2020-09-17T19:50:04.778" v="5064" actId="1038"/>
        <pc:sldMkLst>
          <pc:docMk/>
          <pc:sldMk cId="4216331225" sldId="315"/>
        </pc:sldMkLst>
        <pc:spChg chg="mod">
          <ac:chgData name="Clarisse Vialatoux" userId="d72c04be-0a2b-4582-ab8a-2f3b90a74a19" providerId="ADAL" clId="{6E55343B-0578-49A2-ABB2-20F1F6E1703C}" dt="2020-09-07T18:18:04.356" v="962" actId="20577"/>
          <ac:spMkLst>
            <pc:docMk/>
            <pc:sldMk cId="4216331225" sldId="315"/>
            <ac:spMk id="2" creationId="{C1663C3F-1AED-4D1D-A9CB-7EFDD66B5BDB}"/>
          </ac:spMkLst>
        </pc:spChg>
        <pc:spChg chg="del">
          <ac:chgData name="Clarisse Vialatoux" userId="d72c04be-0a2b-4582-ab8a-2f3b90a74a19" providerId="ADAL" clId="{6E55343B-0578-49A2-ABB2-20F1F6E1703C}" dt="2020-09-07T18:27:43.067" v="977"/>
          <ac:spMkLst>
            <pc:docMk/>
            <pc:sldMk cId="4216331225" sldId="315"/>
            <ac:spMk id="3" creationId="{A2B5FA4A-BF6D-4EB5-A954-481C18258CB2}"/>
          </ac:spMkLst>
        </pc:spChg>
        <pc:spChg chg="del">
          <ac:chgData name="Clarisse Vialatoux" userId="d72c04be-0a2b-4582-ab8a-2f3b90a74a19" providerId="ADAL" clId="{6E55343B-0578-49A2-ABB2-20F1F6E1703C}" dt="2020-09-07T18:24:26.051" v="963"/>
          <ac:spMkLst>
            <pc:docMk/>
            <pc:sldMk cId="4216331225" sldId="315"/>
            <ac:spMk id="4" creationId="{578D921F-4453-47B2-8021-F6E9424DAB3A}"/>
          </ac:spMkLst>
        </pc:spChg>
        <pc:spChg chg="mod">
          <ac:chgData name="Clarisse Vialatoux" userId="d72c04be-0a2b-4582-ab8a-2f3b90a74a19" providerId="ADAL" clId="{6E55343B-0578-49A2-ABB2-20F1F6E1703C}" dt="2020-09-07T18:40:51.163" v="1077" actId="20577"/>
          <ac:spMkLst>
            <pc:docMk/>
            <pc:sldMk cId="4216331225" sldId="315"/>
            <ac:spMk id="5" creationId="{35D9CCA3-8C88-4715-AE0D-2F25E39DDD5F}"/>
          </ac:spMkLst>
        </pc:spChg>
        <pc:spChg chg="add mod ord topLvl">
          <ac:chgData name="Clarisse Vialatoux" userId="d72c04be-0a2b-4582-ab8a-2f3b90a74a19" providerId="ADAL" clId="{6E55343B-0578-49A2-ABB2-20F1F6E1703C}" dt="2020-09-17T10:49:39.212" v="4101" actId="164"/>
          <ac:spMkLst>
            <pc:docMk/>
            <pc:sldMk cId="4216331225" sldId="315"/>
            <ac:spMk id="7" creationId="{1BB05413-805A-493B-9255-4C973F0821C9}"/>
          </ac:spMkLst>
        </pc:spChg>
        <pc:spChg chg="add del mod">
          <ac:chgData name="Clarisse Vialatoux" userId="d72c04be-0a2b-4582-ab8a-2f3b90a74a19" providerId="ADAL" clId="{6E55343B-0578-49A2-ABB2-20F1F6E1703C}" dt="2020-09-07T18:37:15.611" v="1040" actId="478"/>
          <ac:spMkLst>
            <pc:docMk/>
            <pc:sldMk cId="4216331225" sldId="315"/>
            <ac:spMk id="10" creationId="{7D9837C9-DA60-435D-84AD-5EBBCB8D46C9}"/>
          </ac:spMkLst>
        </pc:spChg>
        <pc:spChg chg="add del mod">
          <ac:chgData name="Clarisse Vialatoux" userId="d72c04be-0a2b-4582-ab8a-2f3b90a74a19" providerId="ADAL" clId="{6E55343B-0578-49A2-ABB2-20F1F6E1703C}" dt="2020-09-07T18:37:17.507" v="1041" actId="478"/>
          <ac:spMkLst>
            <pc:docMk/>
            <pc:sldMk cId="4216331225" sldId="315"/>
            <ac:spMk id="11" creationId="{2E36C6C7-BE77-4952-94AA-E544BDBE8F3C}"/>
          </ac:spMkLst>
        </pc:spChg>
        <pc:spChg chg="add del mod">
          <ac:chgData name="Clarisse Vialatoux" userId="d72c04be-0a2b-4582-ab8a-2f3b90a74a19" providerId="ADAL" clId="{6E55343B-0578-49A2-ABB2-20F1F6E1703C}" dt="2020-09-07T18:36:52.744" v="1035" actId="478"/>
          <ac:spMkLst>
            <pc:docMk/>
            <pc:sldMk cId="4216331225" sldId="315"/>
            <ac:spMk id="13" creationId="{3FCD4688-F1C6-45E6-91DB-0171430B2011}"/>
          </ac:spMkLst>
        </pc:spChg>
        <pc:spChg chg="add mod">
          <ac:chgData name="Clarisse Vialatoux" userId="d72c04be-0a2b-4582-ab8a-2f3b90a74a19" providerId="ADAL" clId="{6E55343B-0578-49A2-ABB2-20F1F6E1703C}" dt="2020-09-16T20:28:41.201" v="2641" actId="208"/>
          <ac:spMkLst>
            <pc:docMk/>
            <pc:sldMk cId="4216331225" sldId="315"/>
            <ac:spMk id="19" creationId="{3A22091C-5A2D-494A-A509-8A41A91D0E2D}"/>
          </ac:spMkLst>
        </pc:spChg>
        <pc:spChg chg="add">
          <ac:chgData name="Clarisse Vialatoux" userId="d72c04be-0a2b-4582-ab8a-2f3b90a74a19" providerId="ADAL" clId="{6E55343B-0578-49A2-ABB2-20F1F6E1703C}" dt="2020-09-16T07:54:51.870" v="2006"/>
          <ac:spMkLst>
            <pc:docMk/>
            <pc:sldMk cId="4216331225" sldId="315"/>
            <ac:spMk id="20" creationId="{34AC74CA-2061-407E-AAE6-E6DAB7286FC9}"/>
          </ac:spMkLst>
        </pc:spChg>
        <pc:spChg chg="add del mod">
          <ac:chgData name="Clarisse Vialatoux" userId="d72c04be-0a2b-4582-ab8a-2f3b90a74a19" providerId="ADAL" clId="{6E55343B-0578-49A2-ABB2-20F1F6E1703C}" dt="2020-09-07T18:45:58.212" v="1128" actId="478"/>
          <ac:spMkLst>
            <pc:docMk/>
            <pc:sldMk cId="4216331225" sldId="315"/>
            <ac:spMk id="20" creationId="{E24806F1-BC7D-48DD-B9F2-91941CF208A2}"/>
          </ac:spMkLst>
        </pc:spChg>
        <pc:spChg chg="add mod">
          <ac:chgData name="Clarisse Vialatoux" userId="d72c04be-0a2b-4582-ab8a-2f3b90a74a19" providerId="ADAL" clId="{6E55343B-0578-49A2-ABB2-20F1F6E1703C}" dt="2020-09-16T20:28:32.041" v="2640" actId="208"/>
          <ac:spMkLst>
            <pc:docMk/>
            <pc:sldMk cId="4216331225" sldId="315"/>
            <ac:spMk id="24" creationId="{850F3BE1-DF1C-4DDA-BE00-7E4BBFA4BA08}"/>
          </ac:spMkLst>
        </pc:spChg>
        <pc:spChg chg="add mod">
          <ac:chgData name="Clarisse Vialatoux" userId="d72c04be-0a2b-4582-ab8a-2f3b90a74a19" providerId="ADAL" clId="{6E55343B-0578-49A2-ABB2-20F1F6E1703C}" dt="2020-09-16T20:28:32.041" v="2640" actId="208"/>
          <ac:spMkLst>
            <pc:docMk/>
            <pc:sldMk cId="4216331225" sldId="315"/>
            <ac:spMk id="25" creationId="{92A8AE6E-FEC4-403E-8D4D-B6FB1BA59745}"/>
          </ac:spMkLst>
        </pc:spChg>
        <pc:spChg chg="add mod">
          <ac:chgData name="Clarisse Vialatoux" userId="d72c04be-0a2b-4582-ab8a-2f3b90a74a19" providerId="ADAL" clId="{6E55343B-0578-49A2-ABB2-20F1F6E1703C}" dt="2020-09-17T10:49:55.274" v="4106" actId="164"/>
          <ac:spMkLst>
            <pc:docMk/>
            <pc:sldMk cId="4216331225" sldId="315"/>
            <ac:spMk id="26" creationId="{F4BEFBA5-C75D-4CFD-9655-A9DB82ACF950}"/>
          </ac:spMkLst>
        </pc:spChg>
        <pc:spChg chg="add mod">
          <ac:chgData name="Clarisse Vialatoux" userId="d72c04be-0a2b-4582-ab8a-2f3b90a74a19" providerId="ADAL" clId="{6E55343B-0578-49A2-ABB2-20F1F6E1703C}" dt="2020-09-17T10:49:24.044" v="4097" actId="164"/>
          <ac:spMkLst>
            <pc:docMk/>
            <pc:sldMk cId="4216331225" sldId="315"/>
            <ac:spMk id="27" creationId="{E398F7CC-EAE0-41BD-BD2A-39ADA347A166}"/>
          </ac:spMkLst>
        </pc:spChg>
        <pc:spChg chg="add mod">
          <ac:chgData name="Clarisse Vialatoux" userId="d72c04be-0a2b-4582-ab8a-2f3b90a74a19" providerId="ADAL" clId="{6E55343B-0578-49A2-ABB2-20F1F6E1703C}" dt="2020-09-16T20:28:32.041" v="2640" actId="208"/>
          <ac:spMkLst>
            <pc:docMk/>
            <pc:sldMk cId="4216331225" sldId="315"/>
            <ac:spMk id="28" creationId="{027F78F7-7606-409E-8A84-0BE0246C97C1}"/>
          </ac:spMkLst>
        </pc:spChg>
        <pc:spChg chg="add mod">
          <ac:chgData name="Clarisse Vialatoux" userId="d72c04be-0a2b-4582-ab8a-2f3b90a74a19" providerId="ADAL" clId="{6E55343B-0578-49A2-ABB2-20F1F6E1703C}" dt="2020-09-17T10:51:39.107" v="4128" actId="1035"/>
          <ac:spMkLst>
            <pc:docMk/>
            <pc:sldMk cId="4216331225" sldId="315"/>
            <ac:spMk id="29" creationId="{F35B4445-AD1A-4D75-ACFB-3F20EAAABC1B}"/>
          </ac:spMkLst>
        </pc:spChg>
        <pc:spChg chg="add mod">
          <ac:chgData name="Clarisse Vialatoux" userId="d72c04be-0a2b-4582-ab8a-2f3b90a74a19" providerId="ADAL" clId="{6E55343B-0578-49A2-ABB2-20F1F6E1703C}" dt="2020-09-17T19:50:04.778" v="5064" actId="1038"/>
          <ac:spMkLst>
            <pc:docMk/>
            <pc:sldMk cId="4216331225" sldId="315"/>
            <ac:spMk id="30" creationId="{356E3886-5623-430C-B4B1-E9A3901AC5F7}"/>
          </ac:spMkLst>
        </pc:spChg>
        <pc:grpChg chg="add mod">
          <ac:chgData name="Clarisse Vialatoux" userId="d72c04be-0a2b-4582-ab8a-2f3b90a74a19" providerId="ADAL" clId="{6E55343B-0578-49A2-ABB2-20F1F6E1703C}" dt="2020-09-17T10:51:47.292" v="4131" actId="1076"/>
          <ac:grpSpMkLst>
            <pc:docMk/>
            <pc:sldMk cId="4216331225" sldId="315"/>
            <ac:grpSpMk id="3" creationId="{03928F92-B1F8-41E9-856F-A1488791B368}"/>
          </ac:grpSpMkLst>
        </pc:grpChg>
        <pc:grpChg chg="add mod">
          <ac:chgData name="Clarisse Vialatoux" userId="d72c04be-0a2b-4582-ab8a-2f3b90a74a19" providerId="ADAL" clId="{6E55343B-0578-49A2-ABB2-20F1F6E1703C}" dt="2020-09-17T10:49:41.290" v="4102" actId="1076"/>
          <ac:grpSpMkLst>
            <pc:docMk/>
            <pc:sldMk cId="4216331225" sldId="315"/>
            <ac:grpSpMk id="4" creationId="{E4A49723-C9AB-4ECA-B72E-8CBD45FCE456}"/>
          </ac:grpSpMkLst>
        </pc:grpChg>
        <pc:grpChg chg="add mod ord">
          <ac:chgData name="Clarisse Vialatoux" userId="d72c04be-0a2b-4582-ab8a-2f3b90a74a19" providerId="ADAL" clId="{6E55343B-0578-49A2-ABB2-20F1F6E1703C}" dt="2020-09-17T10:52:23.077" v="4142" actId="1076"/>
          <ac:grpSpMkLst>
            <pc:docMk/>
            <pc:sldMk cId="4216331225" sldId="315"/>
            <ac:grpSpMk id="6" creationId="{E41C499E-32AB-45CE-A671-C4185E3B0FB4}"/>
          </ac:grpSpMkLst>
        </pc:grpChg>
        <pc:grpChg chg="add del mod">
          <ac:chgData name="Clarisse Vialatoux" userId="d72c04be-0a2b-4582-ab8a-2f3b90a74a19" providerId="ADAL" clId="{6E55343B-0578-49A2-ABB2-20F1F6E1703C}" dt="2020-09-07T18:36:23.191" v="1028" actId="478"/>
          <ac:grpSpMkLst>
            <pc:docMk/>
            <pc:sldMk cId="4216331225" sldId="315"/>
            <ac:grpSpMk id="15" creationId="{5039AABF-D4C2-4120-BC91-F76745871EBF}"/>
          </ac:grpSpMkLst>
        </pc:grpChg>
        <pc:picChg chg="add del mod">
          <ac:chgData name="Clarisse Vialatoux" userId="d72c04be-0a2b-4582-ab8a-2f3b90a74a19" providerId="ADAL" clId="{6E55343B-0578-49A2-ABB2-20F1F6E1703C}" dt="2020-09-07T18:34:16.178" v="1019" actId="478"/>
          <ac:picMkLst>
            <pc:docMk/>
            <pc:sldMk cId="4216331225" sldId="315"/>
            <ac:picMk id="6" creationId="{89E8D16A-0914-4D13-9330-08AF7FB4AABC}"/>
          </ac:picMkLst>
        </pc:picChg>
        <pc:picChg chg="add del mod">
          <ac:chgData name="Clarisse Vialatoux" userId="d72c04be-0a2b-4582-ab8a-2f3b90a74a19" providerId="ADAL" clId="{6E55343B-0578-49A2-ABB2-20F1F6E1703C}" dt="2020-09-07T18:45:54.872" v="1126" actId="478"/>
          <ac:picMkLst>
            <pc:docMk/>
            <pc:sldMk cId="4216331225" sldId="315"/>
            <ac:picMk id="8" creationId="{A7BE8A98-5D9C-47F7-9F9C-E4C9F9E9D0B5}"/>
          </ac:picMkLst>
        </pc:picChg>
        <pc:picChg chg="add mod">
          <ac:chgData name="Clarisse Vialatoux" userId="d72c04be-0a2b-4582-ab8a-2f3b90a74a19" providerId="ADAL" clId="{6E55343B-0578-49A2-ABB2-20F1F6E1703C}" dt="2020-09-17T10:50:57.706" v="4118" actId="1076"/>
          <ac:picMkLst>
            <pc:docMk/>
            <pc:sldMk cId="4216331225" sldId="315"/>
            <ac:picMk id="8" creationId="{CFAEE9D0-5163-41FE-9941-ED3CC40B607D}"/>
          </ac:picMkLst>
        </pc:picChg>
        <pc:picChg chg="add del mod">
          <ac:chgData name="Clarisse Vialatoux" userId="d72c04be-0a2b-4582-ab8a-2f3b90a74a19" providerId="ADAL" clId="{6E55343B-0578-49A2-ABB2-20F1F6E1703C}" dt="2020-09-07T18:37:13.546" v="1039" actId="478"/>
          <ac:picMkLst>
            <pc:docMk/>
            <pc:sldMk cId="4216331225" sldId="315"/>
            <ac:picMk id="9" creationId="{34E25300-869C-470D-B6C8-E7B3D461EFFA}"/>
          </ac:picMkLst>
        </pc:picChg>
        <pc:picChg chg="add del">
          <ac:chgData name="Clarisse Vialatoux" userId="d72c04be-0a2b-4582-ab8a-2f3b90a74a19" providerId="ADAL" clId="{6E55343B-0578-49A2-ABB2-20F1F6E1703C}" dt="2020-09-17T10:51:06.011" v="4120"/>
          <ac:picMkLst>
            <pc:docMk/>
            <pc:sldMk cId="4216331225" sldId="315"/>
            <ac:picMk id="9" creationId="{59D31F69-0BBA-4463-9079-7B56CF594FB6}"/>
          </ac:picMkLst>
        </pc:picChg>
        <pc:picChg chg="add del mod topLvl">
          <ac:chgData name="Clarisse Vialatoux" userId="d72c04be-0a2b-4582-ab8a-2f3b90a74a19" providerId="ADAL" clId="{6E55343B-0578-49A2-ABB2-20F1F6E1703C}" dt="2020-09-07T18:36:23.191" v="1028" actId="478"/>
          <ac:picMkLst>
            <pc:docMk/>
            <pc:sldMk cId="4216331225" sldId="315"/>
            <ac:picMk id="14" creationId="{B75FC248-7E31-4BAE-8A16-EB522D57CFAC}"/>
          </ac:picMkLst>
        </pc:picChg>
        <pc:picChg chg="add mod ord">
          <ac:chgData name="Clarisse Vialatoux" userId="d72c04be-0a2b-4582-ab8a-2f3b90a74a19" providerId="ADAL" clId="{6E55343B-0578-49A2-ABB2-20F1F6E1703C}" dt="2020-09-17T10:49:39.212" v="4101" actId="164"/>
          <ac:picMkLst>
            <pc:docMk/>
            <pc:sldMk cId="4216331225" sldId="315"/>
            <ac:picMk id="16" creationId="{6A915D4E-9CAE-472F-8259-A178596C3E47}"/>
          </ac:picMkLst>
        </pc:picChg>
        <pc:picChg chg="add mod">
          <ac:chgData name="Clarisse Vialatoux" userId="d72c04be-0a2b-4582-ab8a-2f3b90a74a19" providerId="ADAL" clId="{6E55343B-0578-49A2-ABB2-20F1F6E1703C}" dt="2020-09-17T10:49:24.044" v="4097" actId="164"/>
          <ac:picMkLst>
            <pc:docMk/>
            <pc:sldMk cId="4216331225" sldId="315"/>
            <ac:picMk id="17" creationId="{8E7A8DDA-3DE4-40BC-8EE6-011FE4D6EE80}"/>
          </ac:picMkLst>
        </pc:picChg>
        <pc:picChg chg="add mod">
          <ac:chgData name="Clarisse Vialatoux" userId="d72c04be-0a2b-4582-ab8a-2f3b90a74a19" providerId="ADAL" clId="{6E55343B-0578-49A2-ABB2-20F1F6E1703C}" dt="2020-09-16T20:28:41.201" v="2641" actId="208"/>
          <ac:picMkLst>
            <pc:docMk/>
            <pc:sldMk cId="4216331225" sldId="315"/>
            <ac:picMk id="18" creationId="{9764E1C9-2A32-418C-A15D-1482CB734681}"/>
          </ac:picMkLst>
        </pc:picChg>
        <pc:picChg chg="add mod">
          <ac:chgData name="Clarisse Vialatoux" userId="d72c04be-0a2b-4582-ab8a-2f3b90a74a19" providerId="ADAL" clId="{6E55343B-0578-49A2-ABB2-20F1F6E1703C}" dt="2020-09-16T20:28:41.201" v="2641" actId="208"/>
          <ac:picMkLst>
            <pc:docMk/>
            <pc:sldMk cId="4216331225" sldId="315"/>
            <ac:picMk id="21" creationId="{99661D61-6C32-4E02-B86F-C80107856236}"/>
          </ac:picMkLst>
        </pc:picChg>
        <pc:picChg chg="add mod">
          <ac:chgData name="Clarisse Vialatoux" userId="d72c04be-0a2b-4582-ab8a-2f3b90a74a19" providerId="ADAL" clId="{6E55343B-0578-49A2-ABB2-20F1F6E1703C}" dt="2020-09-17T10:49:55.274" v="4106" actId="164"/>
          <ac:picMkLst>
            <pc:docMk/>
            <pc:sldMk cId="4216331225" sldId="315"/>
            <ac:picMk id="22" creationId="{F0657558-4B80-4B3E-B261-8BD6E11E50C3}"/>
          </ac:picMkLst>
        </pc:picChg>
        <pc:picChg chg="add mod">
          <ac:chgData name="Clarisse Vialatoux" userId="d72c04be-0a2b-4582-ab8a-2f3b90a74a19" providerId="ADAL" clId="{6E55343B-0578-49A2-ABB2-20F1F6E1703C}" dt="2020-09-16T20:28:41.201" v="2641" actId="208"/>
          <ac:picMkLst>
            <pc:docMk/>
            <pc:sldMk cId="4216331225" sldId="315"/>
            <ac:picMk id="23" creationId="{8695F103-AFBD-4550-99BA-4F6509644CF8}"/>
          </ac:picMkLst>
        </pc:picChg>
      </pc:sldChg>
      <pc:sldChg chg="addSp delSp modSp add">
        <pc:chgData name="Clarisse Vialatoux" userId="d72c04be-0a2b-4582-ab8a-2f3b90a74a19" providerId="ADAL" clId="{6E55343B-0578-49A2-ABB2-20F1F6E1703C}" dt="2020-09-17T12:02:13.047" v="4698"/>
        <pc:sldMkLst>
          <pc:docMk/>
          <pc:sldMk cId="3240801000" sldId="316"/>
        </pc:sldMkLst>
        <pc:spChg chg="mod">
          <ac:chgData name="Clarisse Vialatoux" userId="d72c04be-0a2b-4582-ab8a-2f3b90a74a19" providerId="ADAL" clId="{6E55343B-0578-49A2-ABB2-20F1F6E1703C}" dt="2020-09-17T12:02:13.047" v="4698"/>
          <ac:spMkLst>
            <pc:docMk/>
            <pc:sldMk cId="3240801000" sldId="316"/>
            <ac:spMk id="2" creationId="{7D67B3A8-80FC-434F-A973-53A2411C8880}"/>
          </ac:spMkLst>
        </pc:spChg>
        <pc:spChg chg="add del mod">
          <ac:chgData name="Clarisse Vialatoux" userId="d72c04be-0a2b-4582-ab8a-2f3b90a74a19" providerId="ADAL" clId="{6E55343B-0578-49A2-ABB2-20F1F6E1703C}" dt="2020-09-17T12:02:13.047" v="4698"/>
          <ac:spMkLst>
            <pc:docMk/>
            <pc:sldMk cId="3240801000" sldId="316"/>
            <ac:spMk id="3" creationId="{0E481EDF-26AF-4A81-92D1-8736448E9D98}"/>
          </ac:spMkLst>
        </pc:spChg>
        <pc:spChg chg="mod">
          <ac:chgData name="Clarisse Vialatoux" userId="d72c04be-0a2b-4582-ab8a-2f3b90a74a19" providerId="ADAL" clId="{6E55343B-0578-49A2-ABB2-20F1F6E1703C}" dt="2020-09-07T18:09:55.493" v="923" actId="20577"/>
          <ac:spMkLst>
            <pc:docMk/>
            <pc:sldMk cId="3240801000" sldId="316"/>
            <ac:spMk id="4" creationId="{2E351DA9-28C3-4476-829C-A7EC01FDE436}"/>
          </ac:spMkLst>
        </pc:spChg>
        <pc:spChg chg="add del mod">
          <ac:chgData name="Clarisse Vialatoux" userId="d72c04be-0a2b-4582-ab8a-2f3b90a74a19" providerId="ADAL" clId="{6E55343B-0578-49A2-ABB2-20F1F6E1703C}" dt="2020-09-07T18:13:17.032" v="933"/>
          <ac:spMkLst>
            <pc:docMk/>
            <pc:sldMk cId="3240801000" sldId="316"/>
            <ac:spMk id="5" creationId="{66D9355C-1B48-47F4-B69E-E98796C0555F}"/>
          </ac:spMkLst>
        </pc:spChg>
        <pc:spChg chg="add del mod">
          <ac:chgData name="Clarisse Vialatoux" userId="d72c04be-0a2b-4582-ab8a-2f3b90a74a19" providerId="ADAL" clId="{6E55343B-0578-49A2-ABB2-20F1F6E1703C}" dt="2020-09-17T12:02:13.047" v="4698"/>
          <ac:spMkLst>
            <pc:docMk/>
            <pc:sldMk cId="3240801000" sldId="316"/>
            <ac:spMk id="5" creationId="{FD38ED24-5075-4771-AB2C-843A54FACB62}"/>
          </ac:spMkLst>
        </pc:spChg>
        <pc:spChg chg="add del mod">
          <ac:chgData name="Clarisse Vialatoux" userId="d72c04be-0a2b-4582-ab8a-2f3b90a74a19" providerId="ADAL" clId="{6E55343B-0578-49A2-ABB2-20F1F6E1703C}" dt="2020-09-17T12:02:13.047" v="4698"/>
          <ac:spMkLst>
            <pc:docMk/>
            <pc:sldMk cId="3240801000" sldId="316"/>
            <ac:spMk id="6" creationId="{33E06285-FDC6-4007-9C4E-50B015547C04}"/>
          </ac:spMkLst>
        </pc:spChg>
        <pc:spChg chg="add del mod">
          <ac:chgData name="Clarisse Vialatoux" userId="d72c04be-0a2b-4582-ab8a-2f3b90a74a19" providerId="ADAL" clId="{6E55343B-0578-49A2-ABB2-20F1F6E1703C}" dt="2020-09-17T12:02:13.047" v="4698"/>
          <ac:spMkLst>
            <pc:docMk/>
            <pc:sldMk cId="3240801000" sldId="316"/>
            <ac:spMk id="7" creationId="{5F430437-646D-47A2-9C2B-A52C3319D68B}"/>
          </ac:spMkLst>
        </pc:spChg>
        <pc:spChg chg="add del mod">
          <ac:chgData name="Clarisse Vialatoux" userId="d72c04be-0a2b-4582-ab8a-2f3b90a74a19" providerId="ADAL" clId="{6E55343B-0578-49A2-ABB2-20F1F6E1703C}" dt="2020-09-07T18:16:03.311" v="949" actId="478"/>
          <ac:spMkLst>
            <pc:docMk/>
            <pc:sldMk cId="3240801000" sldId="316"/>
            <ac:spMk id="8" creationId="{821D6540-C962-485C-A7A4-258F0373285B}"/>
          </ac:spMkLst>
        </pc:spChg>
        <pc:spChg chg="add mod">
          <ac:chgData name="Clarisse Vialatoux" userId="d72c04be-0a2b-4582-ab8a-2f3b90a74a19" providerId="ADAL" clId="{6E55343B-0578-49A2-ABB2-20F1F6E1703C}" dt="2020-09-16T20:27:36.468" v="2637" actId="208"/>
          <ac:spMkLst>
            <pc:docMk/>
            <pc:sldMk cId="3240801000" sldId="316"/>
            <ac:spMk id="13" creationId="{5E49BB83-F803-490F-8FB9-29E14EF1A645}"/>
          </ac:spMkLst>
        </pc:spChg>
        <pc:spChg chg="add">
          <ac:chgData name="Clarisse Vialatoux" userId="d72c04be-0a2b-4582-ab8a-2f3b90a74a19" providerId="ADAL" clId="{6E55343B-0578-49A2-ABB2-20F1F6E1703C}" dt="2020-09-16T07:54:46.869" v="2004"/>
          <ac:spMkLst>
            <pc:docMk/>
            <pc:sldMk cId="3240801000" sldId="316"/>
            <ac:spMk id="14" creationId="{A717851C-F0D5-4ABD-A90D-00AC09E93349}"/>
          </ac:spMkLst>
        </pc:spChg>
        <pc:spChg chg="del">
          <ac:chgData name="Clarisse Vialatoux" userId="d72c04be-0a2b-4582-ab8a-2f3b90a74a19" providerId="ADAL" clId="{6E55343B-0578-49A2-ABB2-20F1F6E1703C}" dt="2020-09-07T18:16:05.409" v="951" actId="478"/>
          <ac:spMkLst>
            <pc:docMk/>
            <pc:sldMk cId="3240801000" sldId="316"/>
            <ac:spMk id="15" creationId="{3F8AE391-B04F-4B93-A5E6-A574F95839DB}"/>
          </ac:spMkLst>
        </pc:spChg>
        <pc:spChg chg="del">
          <ac:chgData name="Clarisse Vialatoux" userId="d72c04be-0a2b-4582-ab8a-2f3b90a74a19" providerId="ADAL" clId="{6E55343B-0578-49A2-ABB2-20F1F6E1703C}" dt="2020-09-07T18:13:36.853" v="939" actId="478"/>
          <ac:spMkLst>
            <pc:docMk/>
            <pc:sldMk cId="3240801000" sldId="316"/>
            <ac:spMk id="17" creationId="{A82A02C4-1F9D-4309-844D-7A92ACD0AA18}"/>
          </ac:spMkLst>
        </pc:spChg>
        <pc:spChg chg="del">
          <ac:chgData name="Clarisse Vialatoux" userId="d72c04be-0a2b-4582-ab8a-2f3b90a74a19" providerId="ADAL" clId="{6E55343B-0578-49A2-ABB2-20F1F6E1703C}" dt="2020-09-07T18:13:34.156" v="938" actId="478"/>
          <ac:spMkLst>
            <pc:docMk/>
            <pc:sldMk cId="3240801000" sldId="316"/>
            <ac:spMk id="18" creationId="{11A4921D-A0AC-44A6-8B12-EDDFE56F2833}"/>
          </ac:spMkLst>
        </pc:spChg>
        <pc:spChg chg="del">
          <ac:chgData name="Clarisse Vialatoux" userId="d72c04be-0a2b-4582-ab8a-2f3b90a74a19" providerId="ADAL" clId="{6E55343B-0578-49A2-ABB2-20F1F6E1703C}" dt="2020-09-07T18:10:43.367" v="927" actId="478"/>
          <ac:spMkLst>
            <pc:docMk/>
            <pc:sldMk cId="3240801000" sldId="316"/>
            <ac:spMk id="20" creationId="{45EB6079-8086-49D6-9632-72D670D69A5D}"/>
          </ac:spMkLst>
        </pc:spChg>
        <pc:spChg chg="del">
          <ac:chgData name="Clarisse Vialatoux" userId="d72c04be-0a2b-4582-ab8a-2f3b90a74a19" providerId="ADAL" clId="{6E55343B-0578-49A2-ABB2-20F1F6E1703C}" dt="2020-09-07T18:16:04.567" v="950" actId="478"/>
          <ac:spMkLst>
            <pc:docMk/>
            <pc:sldMk cId="3240801000" sldId="316"/>
            <ac:spMk id="21" creationId="{1138A9FE-4452-4E7E-BC38-1D250A137E02}"/>
          </ac:spMkLst>
        </pc:spChg>
        <pc:spChg chg="mod">
          <ac:chgData name="Clarisse Vialatoux" userId="d72c04be-0a2b-4582-ab8a-2f3b90a74a19" providerId="ADAL" clId="{6E55343B-0578-49A2-ABB2-20F1F6E1703C}" dt="2020-09-16T07:56:27.163" v="2019" actId="2085"/>
          <ac:spMkLst>
            <pc:docMk/>
            <pc:sldMk cId="3240801000" sldId="316"/>
            <ac:spMk id="23" creationId="{5D7129F8-5339-44FB-8E53-E919BF5294AD}"/>
          </ac:spMkLst>
        </pc:spChg>
        <pc:grpChg chg="mod">
          <ac:chgData name="Clarisse Vialatoux" userId="d72c04be-0a2b-4582-ab8a-2f3b90a74a19" providerId="ADAL" clId="{6E55343B-0578-49A2-ABB2-20F1F6E1703C}" dt="2020-09-17T10:40:55.017" v="4093" actId="1076"/>
          <ac:grpSpMkLst>
            <pc:docMk/>
            <pc:sldMk cId="3240801000" sldId="316"/>
            <ac:grpSpMk id="24" creationId="{8108EDAC-70F5-4351-B06E-1781B91487C2}"/>
          </ac:grpSpMkLst>
        </pc:grpChg>
        <pc:picChg chg="del">
          <ac:chgData name="Clarisse Vialatoux" userId="d72c04be-0a2b-4582-ab8a-2f3b90a74a19" providerId="ADAL" clId="{6E55343B-0578-49A2-ABB2-20F1F6E1703C}" dt="2020-09-07T18:10:26.236" v="924" actId="478"/>
          <ac:picMkLst>
            <pc:docMk/>
            <pc:sldMk cId="3240801000" sldId="316"/>
            <ac:picMk id="7" creationId="{410A6462-D8C4-4D18-B037-77B333242D14}"/>
          </ac:picMkLst>
        </pc:picChg>
        <pc:picChg chg="add del mod">
          <ac:chgData name="Clarisse Vialatoux" userId="d72c04be-0a2b-4582-ab8a-2f3b90a74a19" providerId="ADAL" clId="{6E55343B-0578-49A2-ABB2-20F1F6E1703C}" dt="2020-09-07T18:12:11.436" v="929"/>
          <ac:picMkLst>
            <pc:docMk/>
            <pc:sldMk cId="3240801000" sldId="316"/>
            <ac:picMk id="9" creationId="{ECDB83F3-E0A0-4AB0-AA92-DC8614B70906}"/>
          </ac:picMkLst>
        </pc:picChg>
        <pc:picChg chg="add mod">
          <ac:chgData name="Clarisse Vialatoux" userId="d72c04be-0a2b-4582-ab8a-2f3b90a74a19" providerId="ADAL" clId="{6E55343B-0578-49A2-ABB2-20F1F6E1703C}" dt="2020-09-16T20:27:36.468" v="2637" actId="208"/>
          <ac:picMkLst>
            <pc:docMk/>
            <pc:sldMk cId="3240801000" sldId="316"/>
            <ac:picMk id="10" creationId="{F9A726D2-FBB3-4432-A82A-25E1B79D7376}"/>
          </ac:picMkLst>
        </pc:picChg>
        <pc:picChg chg="add mod">
          <ac:chgData name="Clarisse Vialatoux" userId="d72c04be-0a2b-4582-ab8a-2f3b90a74a19" providerId="ADAL" clId="{6E55343B-0578-49A2-ABB2-20F1F6E1703C}" dt="2020-09-16T20:27:36.468" v="2637" actId="208"/>
          <ac:picMkLst>
            <pc:docMk/>
            <pc:sldMk cId="3240801000" sldId="316"/>
            <ac:picMk id="11" creationId="{026CEFD4-8CA5-4477-92E1-D1C94067BB15}"/>
          </ac:picMkLst>
        </pc:picChg>
        <pc:picChg chg="add mod">
          <ac:chgData name="Clarisse Vialatoux" userId="d72c04be-0a2b-4582-ab8a-2f3b90a74a19" providerId="ADAL" clId="{6E55343B-0578-49A2-ABB2-20F1F6E1703C}" dt="2020-09-17T10:40:58.065" v="4094" actId="1076"/>
          <ac:picMkLst>
            <pc:docMk/>
            <pc:sldMk cId="3240801000" sldId="316"/>
            <ac:picMk id="12" creationId="{46459C48-4A5B-4E33-858A-1E0A9A5AFFEB}"/>
          </ac:picMkLst>
        </pc:picChg>
        <pc:picChg chg="del">
          <ac:chgData name="Clarisse Vialatoux" userId="d72c04be-0a2b-4582-ab8a-2f3b90a74a19" providerId="ADAL" clId="{6E55343B-0578-49A2-ABB2-20F1F6E1703C}" dt="2020-09-07T18:10:38.236" v="926" actId="478"/>
          <ac:picMkLst>
            <pc:docMk/>
            <pc:sldMk cId="3240801000" sldId="316"/>
            <ac:picMk id="14" creationId="{DF0032F3-25E4-4517-96B2-BEA5BA34649A}"/>
          </ac:picMkLst>
        </pc:picChg>
        <pc:picChg chg="del">
          <ac:chgData name="Clarisse Vialatoux" userId="d72c04be-0a2b-4582-ab8a-2f3b90a74a19" providerId="ADAL" clId="{6E55343B-0578-49A2-ABB2-20F1F6E1703C}" dt="2020-09-07T18:10:29.758" v="925" actId="478"/>
          <ac:picMkLst>
            <pc:docMk/>
            <pc:sldMk cId="3240801000" sldId="316"/>
            <ac:picMk id="16" creationId="{9596335E-19FD-4BB1-80DB-4843974CFB52}"/>
          </ac:picMkLst>
        </pc:picChg>
        <pc:picChg chg="del">
          <ac:chgData name="Clarisse Vialatoux" userId="d72c04be-0a2b-4582-ab8a-2f3b90a74a19" providerId="ADAL" clId="{6E55343B-0578-49A2-ABB2-20F1F6E1703C}" dt="2020-09-07T18:15:58.783" v="948" actId="478"/>
          <ac:picMkLst>
            <pc:docMk/>
            <pc:sldMk cId="3240801000" sldId="316"/>
            <ac:picMk id="19" creationId="{B2658781-8ACF-4695-A272-F159B3A23CBE}"/>
          </ac:picMkLst>
        </pc:picChg>
        <pc:picChg chg="mod">
          <ac:chgData name="Clarisse Vialatoux" userId="d72c04be-0a2b-4582-ab8a-2f3b90a74a19" providerId="ADAL" clId="{6E55343B-0578-49A2-ABB2-20F1F6E1703C}" dt="2020-09-16T07:56:18.127" v="2018" actId="1582"/>
          <ac:picMkLst>
            <pc:docMk/>
            <pc:sldMk cId="3240801000" sldId="316"/>
            <ac:picMk id="22" creationId="{ECCE716F-23C6-458D-8093-B5A5187C98A7}"/>
          </ac:picMkLst>
        </pc:picChg>
      </pc:sldChg>
      <pc:sldChg chg="addSp delSp modSp add ord">
        <pc:chgData name="Clarisse Vialatoux" userId="d72c04be-0a2b-4582-ab8a-2f3b90a74a19" providerId="ADAL" clId="{6E55343B-0578-49A2-ABB2-20F1F6E1703C}" dt="2020-09-17T19:47:15.778" v="5059" actId="1076"/>
        <pc:sldMkLst>
          <pc:docMk/>
          <pc:sldMk cId="1315129820" sldId="317"/>
        </pc:sldMkLst>
        <pc:spChg chg="add del mod">
          <ac:chgData name="Clarisse Vialatoux" userId="d72c04be-0a2b-4582-ab8a-2f3b90a74a19" providerId="ADAL" clId="{6E55343B-0578-49A2-ABB2-20F1F6E1703C}" dt="2020-09-07T18:32:59.474" v="1016"/>
          <ac:spMkLst>
            <pc:docMk/>
            <pc:sldMk cId="1315129820" sldId="317"/>
            <ac:spMk id="4" creationId="{D62818D7-68A5-49E1-8865-8D1BF16C30F2}"/>
          </ac:spMkLst>
        </pc:spChg>
        <pc:spChg chg="mod">
          <ac:chgData name="Clarisse Vialatoux" userId="d72c04be-0a2b-4582-ab8a-2f3b90a74a19" providerId="ADAL" clId="{6E55343B-0578-49A2-ABB2-20F1F6E1703C}" dt="2020-09-07T18:41:01.824" v="1087" actId="20577"/>
          <ac:spMkLst>
            <pc:docMk/>
            <pc:sldMk cId="1315129820" sldId="317"/>
            <ac:spMk id="5" creationId="{35D9CCA3-8C88-4715-AE0D-2F25E39DDD5F}"/>
          </ac:spMkLst>
        </pc:spChg>
        <pc:spChg chg="mod ord">
          <ac:chgData name="Clarisse Vialatoux" userId="d72c04be-0a2b-4582-ab8a-2f3b90a74a19" providerId="ADAL" clId="{6E55343B-0578-49A2-ABB2-20F1F6E1703C}" dt="2020-09-17T19:47:15.778" v="5059" actId="1076"/>
          <ac:spMkLst>
            <pc:docMk/>
            <pc:sldMk cId="1315129820" sldId="317"/>
            <ac:spMk id="7" creationId="{1BB05413-805A-493B-9255-4C973F0821C9}"/>
          </ac:spMkLst>
        </pc:spChg>
        <pc:spChg chg="mod">
          <ac:chgData name="Clarisse Vialatoux" userId="d72c04be-0a2b-4582-ab8a-2f3b90a74a19" providerId="ADAL" clId="{6E55343B-0578-49A2-ABB2-20F1F6E1703C}" dt="2020-09-16T20:28:08.677" v="2639" actId="208"/>
          <ac:spMkLst>
            <pc:docMk/>
            <pc:sldMk cId="1315129820" sldId="317"/>
            <ac:spMk id="10" creationId="{7D9837C9-DA60-435D-84AD-5EBBCB8D46C9}"/>
          </ac:spMkLst>
        </pc:spChg>
        <pc:spChg chg="mod">
          <ac:chgData name="Clarisse Vialatoux" userId="d72c04be-0a2b-4582-ab8a-2f3b90a74a19" providerId="ADAL" clId="{6E55343B-0578-49A2-ABB2-20F1F6E1703C}" dt="2020-09-16T20:28:08.677" v="2639" actId="208"/>
          <ac:spMkLst>
            <pc:docMk/>
            <pc:sldMk cId="1315129820" sldId="317"/>
            <ac:spMk id="11" creationId="{2E36C6C7-BE77-4952-94AA-E544BDBE8F3C}"/>
          </ac:spMkLst>
        </pc:spChg>
        <pc:spChg chg="add mod">
          <ac:chgData name="Clarisse Vialatoux" userId="d72c04be-0a2b-4582-ab8a-2f3b90a74a19" providerId="ADAL" clId="{6E55343B-0578-49A2-ABB2-20F1F6E1703C}" dt="2020-09-16T20:28:08.677" v="2639" actId="208"/>
          <ac:spMkLst>
            <pc:docMk/>
            <pc:sldMk cId="1315129820" sldId="317"/>
            <ac:spMk id="16" creationId="{788E0C21-DCB3-4609-8F59-B2661FD11C23}"/>
          </ac:spMkLst>
        </pc:spChg>
        <pc:spChg chg="add mod">
          <ac:chgData name="Clarisse Vialatoux" userId="d72c04be-0a2b-4582-ab8a-2f3b90a74a19" providerId="ADAL" clId="{6E55343B-0578-49A2-ABB2-20F1F6E1703C}" dt="2020-09-16T20:27:44.433" v="2638" actId="208"/>
          <ac:spMkLst>
            <pc:docMk/>
            <pc:sldMk cId="1315129820" sldId="317"/>
            <ac:spMk id="17" creationId="{CE1969BE-DD2C-4F92-A08D-264F7CCF3151}"/>
          </ac:spMkLst>
        </pc:spChg>
        <pc:spChg chg="add del mod">
          <ac:chgData name="Clarisse Vialatoux" userId="d72c04be-0a2b-4582-ab8a-2f3b90a74a19" providerId="ADAL" clId="{6E55343B-0578-49A2-ABB2-20F1F6E1703C}" dt="2020-09-07T18:50:55.844" v="1164" actId="478"/>
          <ac:spMkLst>
            <pc:docMk/>
            <pc:sldMk cId="1315129820" sldId="317"/>
            <ac:spMk id="18" creationId="{460EFED5-CEC8-490A-A23E-34A152CFFA40}"/>
          </ac:spMkLst>
        </pc:spChg>
        <pc:spChg chg="add">
          <ac:chgData name="Clarisse Vialatoux" userId="d72c04be-0a2b-4582-ab8a-2f3b90a74a19" providerId="ADAL" clId="{6E55343B-0578-49A2-ABB2-20F1F6E1703C}" dt="2020-09-16T07:54:49.876" v="2005"/>
          <ac:spMkLst>
            <pc:docMk/>
            <pc:sldMk cId="1315129820" sldId="317"/>
            <ac:spMk id="18" creationId="{A208B23F-8940-470D-9214-9DC74A30CA22}"/>
          </ac:spMkLst>
        </pc:spChg>
        <pc:spChg chg="add mod">
          <ac:chgData name="Clarisse Vialatoux" userId="d72c04be-0a2b-4582-ab8a-2f3b90a74a19" providerId="ADAL" clId="{6E55343B-0578-49A2-ABB2-20F1F6E1703C}" dt="2020-09-16T20:28:08.677" v="2639" actId="208"/>
          <ac:spMkLst>
            <pc:docMk/>
            <pc:sldMk cId="1315129820" sldId="317"/>
            <ac:spMk id="19" creationId="{8CE748DD-4A29-4860-8B29-763004C53D22}"/>
          </ac:spMkLst>
        </pc:spChg>
        <pc:spChg chg="add mod">
          <ac:chgData name="Clarisse Vialatoux" userId="d72c04be-0a2b-4582-ab8a-2f3b90a74a19" providerId="ADAL" clId="{6E55343B-0578-49A2-ABB2-20F1F6E1703C}" dt="2020-09-17T19:45:46.029" v="5045" actId="164"/>
          <ac:spMkLst>
            <pc:docMk/>
            <pc:sldMk cId="1315129820" sldId="317"/>
            <ac:spMk id="20" creationId="{592DA834-5436-4C7A-8291-3C8FC3186497}"/>
          </ac:spMkLst>
        </pc:spChg>
        <pc:spChg chg="add mod">
          <ac:chgData name="Clarisse Vialatoux" userId="d72c04be-0a2b-4582-ab8a-2f3b90a74a19" providerId="ADAL" clId="{6E55343B-0578-49A2-ABB2-20F1F6E1703C}" dt="2020-09-16T20:28:08.677" v="2639" actId="208"/>
          <ac:spMkLst>
            <pc:docMk/>
            <pc:sldMk cId="1315129820" sldId="317"/>
            <ac:spMk id="22" creationId="{0340F6AE-E5B8-47B7-B55A-3409B31F88FF}"/>
          </ac:spMkLst>
        </pc:spChg>
        <pc:grpChg chg="add mod ord">
          <ac:chgData name="Clarisse Vialatoux" userId="d72c04be-0a2b-4582-ab8a-2f3b90a74a19" providerId="ADAL" clId="{6E55343B-0578-49A2-ABB2-20F1F6E1703C}" dt="2020-09-17T19:46:36.716" v="5054" actId="167"/>
          <ac:grpSpMkLst>
            <pc:docMk/>
            <pc:sldMk cId="1315129820" sldId="317"/>
            <ac:grpSpMk id="3" creationId="{64827378-FAC7-468A-AB8E-FBC5D26773E0}"/>
          </ac:grpSpMkLst>
        </pc:grpChg>
        <pc:picChg chg="mod ord">
          <ac:chgData name="Clarisse Vialatoux" userId="d72c04be-0a2b-4582-ab8a-2f3b90a74a19" providerId="ADAL" clId="{6E55343B-0578-49A2-ABB2-20F1F6E1703C}" dt="2020-09-17T19:47:04.621" v="5057" actId="1076"/>
          <ac:picMkLst>
            <pc:docMk/>
            <pc:sldMk cId="1315129820" sldId="317"/>
            <ac:picMk id="6" creationId="{89E8D16A-0914-4D13-9330-08AF7FB4AABC}"/>
          </ac:picMkLst>
        </pc:picChg>
        <pc:picChg chg="del">
          <ac:chgData name="Clarisse Vialatoux" userId="d72c04be-0a2b-4582-ab8a-2f3b90a74a19" providerId="ADAL" clId="{6E55343B-0578-49A2-ABB2-20F1F6E1703C}" dt="2020-09-07T18:32:41.525" v="1015" actId="478"/>
          <ac:picMkLst>
            <pc:docMk/>
            <pc:sldMk cId="1315129820" sldId="317"/>
            <ac:picMk id="8" creationId="{A7BE8A98-5D9C-47F7-9F9C-E4C9F9E9D0B5}"/>
          </ac:picMkLst>
        </pc:picChg>
        <pc:picChg chg="mod">
          <ac:chgData name="Clarisse Vialatoux" userId="d72c04be-0a2b-4582-ab8a-2f3b90a74a19" providerId="ADAL" clId="{6E55343B-0578-49A2-ABB2-20F1F6E1703C}" dt="2020-09-16T07:57:27.070" v="2023" actId="1582"/>
          <ac:picMkLst>
            <pc:docMk/>
            <pc:sldMk cId="1315129820" sldId="317"/>
            <ac:picMk id="9" creationId="{34E25300-869C-470D-B6C8-E7B3D461EFFA}"/>
          </ac:picMkLst>
        </pc:picChg>
        <pc:picChg chg="add del mod ord">
          <ac:chgData name="Clarisse Vialatoux" userId="d72c04be-0a2b-4582-ab8a-2f3b90a74a19" providerId="ADAL" clId="{6E55343B-0578-49A2-ABB2-20F1F6E1703C}" dt="2020-09-07T18:50:43.187" v="1162" actId="478"/>
          <ac:picMkLst>
            <pc:docMk/>
            <pc:sldMk cId="1315129820" sldId="317"/>
            <ac:picMk id="12" creationId="{34F07019-EF24-4C3C-AE94-302B3CCDD9BD}"/>
          </ac:picMkLst>
        </pc:picChg>
        <pc:picChg chg="add mod">
          <ac:chgData name="Clarisse Vialatoux" userId="d72c04be-0a2b-4582-ab8a-2f3b90a74a19" providerId="ADAL" clId="{6E55343B-0578-49A2-ABB2-20F1F6E1703C}" dt="2020-09-16T20:27:44.433" v="2638" actId="208"/>
          <ac:picMkLst>
            <pc:docMk/>
            <pc:sldMk cId="1315129820" sldId="317"/>
            <ac:picMk id="13" creationId="{C000CCED-E4F1-43EE-9C23-D3E782132016}"/>
          </ac:picMkLst>
        </pc:picChg>
        <pc:picChg chg="add mod">
          <ac:chgData name="Clarisse Vialatoux" userId="d72c04be-0a2b-4582-ab8a-2f3b90a74a19" providerId="ADAL" clId="{6E55343B-0578-49A2-ABB2-20F1F6E1703C}" dt="2020-09-17T19:45:46.029" v="5045" actId="164"/>
          <ac:picMkLst>
            <pc:docMk/>
            <pc:sldMk cId="1315129820" sldId="317"/>
            <ac:picMk id="14" creationId="{439AC786-9DCC-4271-A06A-F6B9B840530B}"/>
          </ac:picMkLst>
        </pc:picChg>
        <pc:picChg chg="add mod">
          <ac:chgData name="Clarisse Vialatoux" userId="d72c04be-0a2b-4582-ab8a-2f3b90a74a19" providerId="ADAL" clId="{6E55343B-0578-49A2-ABB2-20F1F6E1703C}" dt="2020-09-16T20:27:44.433" v="2638" actId="208"/>
          <ac:picMkLst>
            <pc:docMk/>
            <pc:sldMk cId="1315129820" sldId="317"/>
            <ac:picMk id="15" creationId="{515B1727-07C4-4572-835D-F1B04885F4EF}"/>
          </ac:picMkLst>
        </pc:picChg>
        <pc:picChg chg="add del">
          <ac:chgData name="Clarisse Vialatoux" userId="d72c04be-0a2b-4582-ab8a-2f3b90a74a19" providerId="ADAL" clId="{6E55343B-0578-49A2-ABB2-20F1F6E1703C}" dt="2020-09-07T18:52:10.860" v="1177"/>
          <ac:picMkLst>
            <pc:docMk/>
            <pc:sldMk cId="1315129820" sldId="317"/>
            <ac:picMk id="21" creationId="{0CE9F3EA-A129-44A3-8F83-3DBA4474E649}"/>
          </ac:picMkLst>
        </pc:picChg>
      </pc:sldChg>
      <pc:sldChg chg="addSp delSp modSp add">
        <pc:chgData name="Clarisse Vialatoux" userId="d72c04be-0a2b-4582-ab8a-2f3b90a74a19" providerId="ADAL" clId="{6E55343B-0578-49A2-ABB2-20F1F6E1703C}" dt="2020-09-17T12:02:52.199" v="4704" actId="108"/>
        <pc:sldMkLst>
          <pc:docMk/>
          <pc:sldMk cId="3238957827" sldId="318"/>
        </pc:sldMkLst>
        <pc:spChg chg="mod">
          <ac:chgData name="Clarisse Vialatoux" userId="d72c04be-0a2b-4582-ab8a-2f3b90a74a19" providerId="ADAL" clId="{6E55343B-0578-49A2-ABB2-20F1F6E1703C}" dt="2020-09-17T12:02:43.728" v="4703" actId="108"/>
          <ac:spMkLst>
            <pc:docMk/>
            <pc:sldMk cId="3238957827" sldId="318"/>
            <ac:spMk id="2" creationId="{0F34E2EF-9924-438D-B332-414AC46CF495}"/>
          </ac:spMkLst>
        </pc:spChg>
        <pc:spChg chg="add del mod">
          <ac:chgData name="Clarisse Vialatoux" userId="d72c04be-0a2b-4582-ab8a-2f3b90a74a19" providerId="ADAL" clId="{6E55343B-0578-49A2-ABB2-20F1F6E1703C}" dt="2020-09-17T12:02:35.478" v="4702"/>
          <ac:spMkLst>
            <pc:docMk/>
            <pc:sldMk cId="3238957827" sldId="318"/>
            <ac:spMk id="3" creationId="{51CF8387-47CA-4087-887A-3209082DF339}"/>
          </ac:spMkLst>
        </pc:spChg>
        <pc:spChg chg="del">
          <ac:chgData name="Clarisse Vialatoux" userId="d72c04be-0a2b-4582-ab8a-2f3b90a74a19" providerId="ADAL" clId="{6E55343B-0578-49A2-ABB2-20F1F6E1703C}" dt="2020-09-07T18:53:48.387" v="1206" actId="26606"/>
          <ac:spMkLst>
            <pc:docMk/>
            <pc:sldMk cId="3238957827" sldId="318"/>
            <ac:spMk id="3" creationId="{6882B17F-4F40-4FC2-A93C-EBA102511D55}"/>
          </ac:spMkLst>
        </pc:spChg>
        <pc:spChg chg="del">
          <ac:chgData name="Clarisse Vialatoux" userId="d72c04be-0a2b-4582-ab8a-2f3b90a74a19" providerId="ADAL" clId="{6E55343B-0578-49A2-ABB2-20F1F6E1703C}" dt="2020-09-07T18:53:48.387" v="1206" actId="26606"/>
          <ac:spMkLst>
            <pc:docMk/>
            <pc:sldMk cId="3238957827" sldId="318"/>
            <ac:spMk id="4" creationId="{49980B41-40B8-40C9-AC5F-2C8DE57C45E2}"/>
          </ac:spMkLst>
        </pc:spChg>
        <pc:spChg chg="add del mod">
          <ac:chgData name="Clarisse Vialatoux" userId="d72c04be-0a2b-4582-ab8a-2f3b90a74a19" providerId="ADAL" clId="{6E55343B-0578-49A2-ABB2-20F1F6E1703C}" dt="2020-09-17T12:02:35.478" v="4702"/>
          <ac:spMkLst>
            <pc:docMk/>
            <pc:sldMk cId="3238957827" sldId="318"/>
            <ac:spMk id="4" creationId="{EA69F272-CE4F-4729-A217-7EBCC7D5BB70}"/>
          </ac:spMkLst>
        </pc:spChg>
        <pc:spChg chg="mod ord">
          <ac:chgData name="Clarisse Vialatoux" userId="d72c04be-0a2b-4582-ab8a-2f3b90a74a19" providerId="ADAL" clId="{6E55343B-0578-49A2-ABB2-20F1F6E1703C}" dt="2020-09-17T12:02:52.199" v="4704" actId="108"/>
          <ac:spMkLst>
            <pc:docMk/>
            <pc:sldMk cId="3238957827" sldId="318"/>
            <ac:spMk id="5" creationId="{01EB7631-2449-4F66-AA18-40E49A381727}"/>
          </ac:spMkLst>
        </pc:spChg>
        <pc:spChg chg="add del mod">
          <ac:chgData name="Clarisse Vialatoux" userId="d72c04be-0a2b-4582-ab8a-2f3b90a74a19" providerId="ADAL" clId="{6E55343B-0578-49A2-ABB2-20F1F6E1703C}" dt="2020-09-17T12:02:35.478" v="4702"/>
          <ac:spMkLst>
            <pc:docMk/>
            <pc:sldMk cId="3238957827" sldId="318"/>
            <ac:spMk id="6" creationId="{4E7580EC-9D82-4ECB-B2E9-8863D9561101}"/>
          </ac:spMkLst>
        </pc:spChg>
        <pc:spChg chg="add del mod">
          <ac:chgData name="Clarisse Vialatoux" userId="d72c04be-0a2b-4582-ab8a-2f3b90a74a19" providerId="ADAL" clId="{6E55343B-0578-49A2-ABB2-20F1F6E1703C}" dt="2020-09-17T12:02:35.478" v="4702"/>
          <ac:spMkLst>
            <pc:docMk/>
            <pc:sldMk cId="3238957827" sldId="318"/>
            <ac:spMk id="7" creationId="{94DD572F-0E1C-4A75-AF7B-ADAF93412F88}"/>
          </ac:spMkLst>
        </pc:spChg>
        <pc:spChg chg="add mod">
          <ac:chgData name="Clarisse Vialatoux" userId="d72c04be-0a2b-4582-ab8a-2f3b90a74a19" providerId="ADAL" clId="{6E55343B-0578-49A2-ABB2-20F1F6E1703C}" dt="2020-09-16T20:26:03.207" v="2627" actId="208"/>
          <ac:spMkLst>
            <pc:docMk/>
            <pc:sldMk cId="3238957827" sldId="318"/>
            <ac:spMk id="9" creationId="{3A460836-5510-4E1A-B6E2-7A96A144CD4F}"/>
          </ac:spMkLst>
        </pc:spChg>
        <pc:spChg chg="add del">
          <ac:chgData name="Clarisse Vialatoux" userId="d72c04be-0a2b-4582-ab8a-2f3b90a74a19" providerId="ADAL" clId="{6E55343B-0578-49A2-ABB2-20F1F6E1703C}" dt="2020-09-07T18:54:28.538" v="1207"/>
          <ac:spMkLst>
            <pc:docMk/>
            <pc:sldMk cId="3238957827" sldId="318"/>
            <ac:spMk id="11" creationId="{7419B46D-97FE-4FE8-A761-3D0BA5DB0D36}"/>
          </ac:spMkLst>
        </pc:spChg>
        <pc:spChg chg="add mod">
          <ac:chgData name="Clarisse Vialatoux" userId="d72c04be-0a2b-4582-ab8a-2f3b90a74a19" providerId="ADAL" clId="{6E55343B-0578-49A2-ABB2-20F1F6E1703C}" dt="2020-09-16T20:25:56.348" v="2625" actId="208"/>
          <ac:spMkLst>
            <pc:docMk/>
            <pc:sldMk cId="3238957827" sldId="318"/>
            <ac:spMk id="13" creationId="{28113939-96EA-481F-A255-5CCBEC1AC28E}"/>
          </ac:spMkLst>
        </pc:spChg>
        <pc:spChg chg="add del mod">
          <ac:chgData name="Clarisse Vialatoux" userId="d72c04be-0a2b-4582-ab8a-2f3b90a74a19" providerId="ADAL" clId="{6E55343B-0578-49A2-ABB2-20F1F6E1703C}" dt="2020-09-07T18:58:27.373" v="1223"/>
          <ac:spMkLst>
            <pc:docMk/>
            <pc:sldMk cId="3238957827" sldId="318"/>
            <ac:spMk id="13" creationId="{9B79CF82-1F17-4EAB-933A-6C9A739C5DC2}"/>
          </ac:spMkLst>
        </pc:spChg>
        <pc:spChg chg="add del mod">
          <ac:chgData name="Clarisse Vialatoux" userId="d72c04be-0a2b-4582-ab8a-2f3b90a74a19" providerId="ADAL" clId="{6E55343B-0578-49A2-ABB2-20F1F6E1703C}" dt="2020-09-07T18:58:54.872" v="1225" actId="478"/>
          <ac:spMkLst>
            <pc:docMk/>
            <pc:sldMk cId="3238957827" sldId="318"/>
            <ac:spMk id="15" creationId="{54D1671D-6496-4C3B-9D84-8715EF18F503}"/>
          </ac:spMkLst>
        </pc:spChg>
        <pc:spChg chg="add mod">
          <ac:chgData name="Clarisse Vialatoux" userId="d72c04be-0a2b-4582-ab8a-2f3b90a74a19" providerId="ADAL" clId="{6E55343B-0578-49A2-ABB2-20F1F6E1703C}" dt="2020-09-16T20:25:36.141" v="2624" actId="208"/>
          <ac:spMkLst>
            <pc:docMk/>
            <pc:sldMk cId="3238957827" sldId="318"/>
            <ac:spMk id="15" creationId="{A1C5F3E8-2E20-4E07-B686-5EB4B775E92E}"/>
          </ac:spMkLst>
        </pc:spChg>
        <pc:spChg chg="add mod">
          <ac:chgData name="Clarisse Vialatoux" userId="d72c04be-0a2b-4582-ab8a-2f3b90a74a19" providerId="ADAL" clId="{6E55343B-0578-49A2-ABB2-20F1F6E1703C}" dt="2020-09-17T11:25:45.540" v="4484" actId="208"/>
          <ac:spMkLst>
            <pc:docMk/>
            <pc:sldMk cId="3238957827" sldId="318"/>
            <ac:spMk id="16" creationId="{C0545339-E17D-427F-A107-AD57E2C74A86}"/>
          </ac:spMkLst>
        </pc:spChg>
        <pc:spChg chg="add mod">
          <ac:chgData name="Clarisse Vialatoux" userId="d72c04be-0a2b-4582-ab8a-2f3b90a74a19" providerId="ADAL" clId="{6E55343B-0578-49A2-ABB2-20F1F6E1703C}" dt="2020-09-17T11:25:48.548" v="4485" actId="208"/>
          <ac:spMkLst>
            <pc:docMk/>
            <pc:sldMk cId="3238957827" sldId="318"/>
            <ac:spMk id="17" creationId="{8E23BA54-31EA-4D18-BF11-183A215FA50A}"/>
          </ac:spMkLst>
        </pc:spChg>
        <pc:spChg chg="add mod">
          <ac:chgData name="Clarisse Vialatoux" userId="d72c04be-0a2b-4582-ab8a-2f3b90a74a19" providerId="ADAL" clId="{6E55343B-0578-49A2-ABB2-20F1F6E1703C}" dt="2020-09-17T11:25:38.291" v="4483" actId="208"/>
          <ac:spMkLst>
            <pc:docMk/>
            <pc:sldMk cId="3238957827" sldId="318"/>
            <ac:spMk id="19" creationId="{4C0D62AE-0434-434C-8AD9-29C612A22AA8}"/>
          </ac:spMkLst>
        </pc:spChg>
        <pc:spChg chg="add mod">
          <ac:chgData name="Clarisse Vialatoux" userId="d72c04be-0a2b-4582-ab8a-2f3b90a74a19" providerId="ADAL" clId="{6E55343B-0578-49A2-ABB2-20F1F6E1703C}" dt="2020-09-17T11:25:38.291" v="4483" actId="208"/>
          <ac:spMkLst>
            <pc:docMk/>
            <pc:sldMk cId="3238957827" sldId="318"/>
            <ac:spMk id="20" creationId="{4B3AC5C9-21CC-401C-A41A-ECE5D6FC4FDF}"/>
          </ac:spMkLst>
        </pc:spChg>
        <pc:grpChg chg="add mod">
          <ac:chgData name="Clarisse Vialatoux" userId="d72c04be-0a2b-4582-ab8a-2f3b90a74a19" providerId="ADAL" clId="{6E55343B-0578-49A2-ABB2-20F1F6E1703C}" dt="2020-09-07T18:56:41.198" v="1221" actId="1076"/>
          <ac:grpSpMkLst>
            <pc:docMk/>
            <pc:sldMk cId="3238957827" sldId="318"/>
            <ac:grpSpMk id="10" creationId="{3B2D0A03-A49C-4E24-A3F8-1D6F0E46B6EA}"/>
          </ac:grpSpMkLst>
        </pc:grpChg>
        <pc:picChg chg="add del mod">
          <ac:chgData name="Clarisse Vialatoux" userId="d72c04be-0a2b-4582-ab8a-2f3b90a74a19" providerId="ADAL" clId="{6E55343B-0578-49A2-ABB2-20F1F6E1703C}" dt="2020-09-07T18:55:27.564" v="1208" actId="478"/>
          <ac:picMkLst>
            <pc:docMk/>
            <pc:sldMk cId="3238957827" sldId="318"/>
            <ac:picMk id="6" creationId="{F16C6468-B279-405B-8DC5-00D7E4E64833}"/>
          </ac:picMkLst>
        </pc:picChg>
        <pc:picChg chg="add del mod">
          <ac:chgData name="Clarisse Vialatoux" userId="d72c04be-0a2b-4582-ab8a-2f3b90a74a19" providerId="ADAL" clId="{6E55343B-0578-49A2-ABB2-20F1F6E1703C}" dt="2020-09-07T18:56:45.006" v="1222" actId="478"/>
          <ac:picMkLst>
            <pc:docMk/>
            <pc:sldMk cId="3238957827" sldId="318"/>
            <ac:picMk id="7" creationId="{F85F5D5F-55FE-46E8-BC67-AFFE1A5D7870}"/>
          </ac:picMkLst>
        </pc:picChg>
        <pc:picChg chg="add mod">
          <ac:chgData name="Clarisse Vialatoux" userId="d72c04be-0a2b-4582-ab8a-2f3b90a74a19" providerId="ADAL" clId="{6E55343B-0578-49A2-ABB2-20F1F6E1703C}" dt="2020-09-16T20:26:38.281" v="2633" actId="208"/>
          <ac:picMkLst>
            <pc:docMk/>
            <pc:sldMk cId="3238957827" sldId="318"/>
            <ac:picMk id="8" creationId="{60B68D78-7F05-477D-97D2-21CB6B6CC1C8}"/>
          </ac:picMkLst>
        </pc:picChg>
        <pc:picChg chg="add mod">
          <ac:chgData name="Clarisse Vialatoux" userId="d72c04be-0a2b-4582-ab8a-2f3b90a74a19" providerId="ADAL" clId="{6E55343B-0578-49A2-ABB2-20F1F6E1703C}" dt="2020-09-07T19:02:17.151" v="1266" actId="1582"/>
          <ac:picMkLst>
            <pc:docMk/>
            <pc:sldMk cId="3238957827" sldId="318"/>
            <ac:picMk id="14" creationId="{A36467F7-E738-422F-AE7D-8D7991758E5D}"/>
          </ac:picMkLst>
        </pc:picChg>
        <pc:picChg chg="add mod">
          <ac:chgData name="Clarisse Vialatoux" userId="d72c04be-0a2b-4582-ab8a-2f3b90a74a19" providerId="ADAL" clId="{6E55343B-0578-49A2-ABB2-20F1F6E1703C}" dt="2020-09-07T19:02:11.716" v="1264" actId="208"/>
          <ac:picMkLst>
            <pc:docMk/>
            <pc:sldMk cId="3238957827" sldId="318"/>
            <ac:picMk id="18" creationId="{61061407-A7EF-417A-9835-F6CBA5B51B3D}"/>
          </ac:picMkLst>
        </pc:picChg>
      </pc:sldChg>
      <pc:sldChg chg="addSp delSp modSp add">
        <pc:chgData name="Clarisse Vialatoux" userId="d72c04be-0a2b-4582-ab8a-2f3b90a74a19" providerId="ADAL" clId="{6E55343B-0578-49A2-ABB2-20F1F6E1703C}" dt="2020-09-17T12:00:36.720" v="4690" actId="1582"/>
        <pc:sldMkLst>
          <pc:docMk/>
          <pc:sldMk cId="2005814192" sldId="319"/>
        </pc:sldMkLst>
        <pc:spChg chg="mod">
          <ac:chgData name="Clarisse Vialatoux" userId="d72c04be-0a2b-4582-ab8a-2f3b90a74a19" providerId="ADAL" clId="{6E55343B-0578-49A2-ABB2-20F1F6E1703C}" dt="2020-09-07T19:04:28.410" v="1278" actId="20577"/>
          <ac:spMkLst>
            <pc:docMk/>
            <pc:sldMk cId="2005814192" sldId="319"/>
            <ac:spMk id="2" creationId="{05327758-7F44-4480-B16A-411EC11B1D2E}"/>
          </ac:spMkLst>
        </pc:spChg>
        <pc:spChg chg="del">
          <ac:chgData name="Clarisse Vialatoux" userId="d72c04be-0a2b-4582-ab8a-2f3b90a74a19" providerId="ADAL" clId="{6E55343B-0578-49A2-ABB2-20F1F6E1703C}" dt="2020-09-07T19:05:19.711" v="1296"/>
          <ac:spMkLst>
            <pc:docMk/>
            <pc:sldMk cId="2005814192" sldId="319"/>
            <ac:spMk id="3" creationId="{7AC979E5-7A74-401F-BA4F-67B8641B2DAA}"/>
          </ac:spMkLst>
        </pc:spChg>
        <pc:spChg chg="del">
          <ac:chgData name="Clarisse Vialatoux" userId="d72c04be-0a2b-4582-ab8a-2f3b90a74a19" providerId="ADAL" clId="{6E55343B-0578-49A2-ABB2-20F1F6E1703C}" dt="2020-09-07T19:05:48.639" v="1301"/>
          <ac:spMkLst>
            <pc:docMk/>
            <pc:sldMk cId="2005814192" sldId="319"/>
            <ac:spMk id="4" creationId="{08089E69-23D6-4A3C-8FB5-B1F58BD28055}"/>
          </ac:spMkLst>
        </pc:spChg>
        <pc:spChg chg="mod">
          <ac:chgData name="Clarisse Vialatoux" userId="d72c04be-0a2b-4582-ab8a-2f3b90a74a19" providerId="ADAL" clId="{6E55343B-0578-49A2-ABB2-20F1F6E1703C}" dt="2020-09-07T19:04:35.102" v="1295" actId="20577"/>
          <ac:spMkLst>
            <pc:docMk/>
            <pc:sldMk cId="2005814192" sldId="319"/>
            <ac:spMk id="5" creationId="{728C2B7D-F47E-442B-9301-B9FA84F6DF27}"/>
          </ac:spMkLst>
        </pc:spChg>
        <pc:spChg chg="add mod">
          <ac:chgData name="Clarisse Vialatoux" userId="d72c04be-0a2b-4582-ab8a-2f3b90a74a19" providerId="ADAL" clId="{6E55343B-0578-49A2-ABB2-20F1F6E1703C}" dt="2020-09-17T11:49:44.385" v="4658" actId="208"/>
          <ac:spMkLst>
            <pc:docMk/>
            <pc:sldMk cId="2005814192" sldId="319"/>
            <ac:spMk id="9" creationId="{4D51B078-C541-4E21-918E-8A4DFF29BC98}"/>
          </ac:spMkLst>
        </pc:spChg>
        <pc:spChg chg="add mod">
          <ac:chgData name="Clarisse Vialatoux" userId="d72c04be-0a2b-4582-ab8a-2f3b90a74a19" providerId="ADAL" clId="{6E55343B-0578-49A2-ABB2-20F1F6E1703C}" dt="2020-09-17T11:49:38.217" v="4657" actId="208"/>
          <ac:spMkLst>
            <pc:docMk/>
            <pc:sldMk cId="2005814192" sldId="319"/>
            <ac:spMk id="10" creationId="{034E5119-65A6-406B-9176-DA74EA5CFD72}"/>
          </ac:spMkLst>
        </pc:spChg>
        <pc:spChg chg="add mod">
          <ac:chgData name="Clarisse Vialatoux" userId="d72c04be-0a2b-4582-ab8a-2f3b90a74a19" providerId="ADAL" clId="{6E55343B-0578-49A2-ABB2-20F1F6E1703C}" dt="2020-09-17T11:51:14.588" v="4670" actId="1076"/>
          <ac:spMkLst>
            <pc:docMk/>
            <pc:sldMk cId="2005814192" sldId="319"/>
            <ac:spMk id="15" creationId="{99A4F972-9D70-4F17-BDB8-D4B476167E2B}"/>
          </ac:spMkLst>
        </pc:spChg>
        <pc:spChg chg="add mod">
          <ac:chgData name="Clarisse Vialatoux" userId="d72c04be-0a2b-4582-ab8a-2f3b90a74a19" providerId="ADAL" clId="{6E55343B-0578-49A2-ABB2-20F1F6E1703C}" dt="2020-09-17T11:51:10.756" v="4669" actId="1076"/>
          <ac:spMkLst>
            <pc:docMk/>
            <pc:sldMk cId="2005814192" sldId="319"/>
            <ac:spMk id="16" creationId="{5DE088C1-5124-4930-93E7-19439D4C8F93}"/>
          </ac:spMkLst>
        </pc:spChg>
        <pc:spChg chg="add del">
          <ac:chgData name="Clarisse Vialatoux" userId="d72c04be-0a2b-4582-ab8a-2f3b90a74a19" providerId="ADAL" clId="{6E55343B-0578-49A2-ABB2-20F1F6E1703C}" dt="2020-09-16T07:55:29.434" v="2013"/>
          <ac:spMkLst>
            <pc:docMk/>
            <pc:sldMk cId="2005814192" sldId="319"/>
            <ac:spMk id="26" creationId="{BB02AEB0-4EE4-4F69-A333-73F37245D52D}"/>
          </ac:spMkLst>
        </pc:spChg>
        <pc:spChg chg="add del ord">
          <ac:chgData name="Clarisse Vialatoux" userId="d72c04be-0a2b-4582-ab8a-2f3b90a74a19" providerId="ADAL" clId="{6E55343B-0578-49A2-ABB2-20F1F6E1703C}" dt="2020-09-16T07:55:29.434" v="2013"/>
          <ac:spMkLst>
            <pc:docMk/>
            <pc:sldMk cId="2005814192" sldId="319"/>
            <ac:spMk id="27" creationId="{B8EE32EC-DA92-4858-B658-0DC8D3B560D5}"/>
          </ac:spMkLst>
        </pc:spChg>
        <pc:spChg chg="add mod">
          <ac:chgData name="Clarisse Vialatoux" userId="d72c04be-0a2b-4582-ab8a-2f3b90a74a19" providerId="ADAL" clId="{6E55343B-0578-49A2-ABB2-20F1F6E1703C}" dt="2020-09-17T12:00:36.720" v="4690" actId="1582"/>
          <ac:spMkLst>
            <pc:docMk/>
            <pc:sldMk cId="2005814192" sldId="319"/>
            <ac:spMk id="28" creationId="{69DC1D15-9612-41D8-8D1C-1621E562D878}"/>
          </ac:spMkLst>
        </pc:spChg>
        <pc:spChg chg="add">
          <ac:chgData name="Clarisse Vialatoux" userId="d72c04be-0a2b-4582-ab8a-2f3b90a74a19" providerId="ADAL" clId="{6E55343B-0578-49A2-ABB2-20F1F6E1703C}" dt="2020-09-16T07:55:31.268" v="2014"/>
          <ac:spMkLst>
            <pc:docMk/>
            <pc:sldMk cId="2005814192" sldId="319"/>
            <ac:spMk id="29" creationId="{3546E2E5-83A4-4EB7-AA67-C59AAB484F32}"/>
          </ac:spMkLst>
        </pc:spChg>
        <pc:spChg chg="add del">
          <ac:chgData name="Clarisse Vialatoux" userId="d72c04be-0a2b-4582-ab8a-2f3b90a74a19" providerId="ADAL" clId="{6E55343B-0578-49A2-ABB2-20F1F6E1703C}" dt="2020-09-17T12:00:04.251" v="4689"/>
          <ac:spMkLst>
            <pc:docMk/>
            <pc:sldMk cId="2005814192" sldId="319"/>
            <ac:spMk id="37" creationId="{66467C8F-D0E9-48F4-B671-7D0C947C2ADC}"/>
          </ac:spMkLst>
        </pc:spChg>
        <pc:spChg chg="add del">
          <ac:chgData name="Clarisse Vialatoux" userId="d72c04be-0a2b-4582-ab8a-2f3b90a74a19" providerId="ADAL" clId="{6E55343B-0578-49A2-ABB2-20F1F6E1703C}" dt="2020-09-17T12:00:04.251" v="4689"/>
          <ac:spMkLst>
            <pc:docMk/>
            <pc:sldMk cId="2005814192" sldId="319"/>
            <ac:spMk id="38" creationId="{5D60CE99-594C-4725-8EA9-EF7AF7C65B11}"/>
          </ac:spMkLst>
        </pc:spChg>
        <pc:spChg chg="add mod">
          <ac:chgData name="Clarisse Vialatoux" userId="d72c04be-0a2b-4582-ab8a-2f3b90a74a19" providerId="ADAL" clId="{6E55343B-0578-49A2-ABB2-20F1F6E1703C}" dt="2020-09-17T11:59:13.259" v="4684" actId="208"/>
          <ac:spMkLst>
            <pc:docMk/>
            <pc:sldMk cId="2005814192" sldId="319"/>
            <ac:spMk id="45" creationId="{C636F9C4-CDA9-42E9-BB3A-903074BB09DB}"/>
          </ac:spMkLst>
        </pc:spChg>
        <pc:spChg chg="add mod">
          <ac:chgData name="Clarisse Vialatoux" userId="d72c04be-0a2b-4582-ab8a-2f3b90a74a19" providerId="ADAL" clId="{6E55343B-0578-49A2-ABB2-20F1F6E1703C}" dt="2020-09-17T11:59:06.200" v="4682" actId="208"/>
          <ac:spMkLst>
            <pc:docMk/>
            <pc:sldMk cId="2005814192" sldId="319"/>
            <ac:spMk id="47" creationId="{49FA9322-161C-44BD-A2B8-4BCD4C44FD36}"/>
          </ac:spMkLst>
        </pc:spChg>
        <pc:spChg chg="add mod">
          <ac:chgData name="Clarisse Vialatoux" userId="d72c04be-0a2b-4582-ab8a-2f3b90a74a19" providerId="ADAL" clId="{6E55343B-0578-49A2-ABB2-20F1F6E1703C}" dt="2020-09-17T11:59:06.200" v="4682" actId="208"/>
          <ac:spMkLst>
            <pc:docMk/>
            <pc:sldMk cId="2005814192" sldId="319"/>
            <ac:spMk id="48" creationId="{7388EE2E-9E90-4275-9E08-99303CA00825}"/>
          </ac:spMkLst>
        </pc:spChg>
        <pc:spChg chg="add mod">
          <ac:chgData name="Clarisse Vialatoux" userId="d72c04be-0a2b-4582-ab8a-2f3b90a74a19" providerId="ADAL" clId="{6E55343B-0578-49A2-ABB2-20F1F6E1703C}" dt="2020-09-17T11:59:06.200" v="4682" actId="208"/>
          <ac:spMkLst>
            <pc:docMk/>
            <pc:sldMk cId="2005814192" sldId="319"/>
            <ac:spMk id="49" creationId="{E28582E3-4505-4E8E-BA60-757BCEC7ED07}"/>
          </ac:spMkLst>
        </pc:spChg>
        <pc:spChg chg="add mod">
          <ac:chgData name="Clarisse Vialatoux" userId="d72c04be-0a2b-4582-ab8a-2f3b90a74a19" providerId="ADAL" clId="{6E55343B-0578-49A2-ABB2-20F1F6E1703C}" dt="2020-09-17T11:58:30.906" v="4679" actId="208"/>
          <ac:spMkLst>
            <pc:docMk/>
            <pc:sldMk cId="2005814192" sldId="319"/>
            <ac:spMk id="50" creationId="{84DFE01D-90E9-4399-8F2C-31BF0450D51F}"/>
          </ac:spMkLst>
        </pc:spChg>
        <pc:spChg chg="add mod">
          <ac:chgData name="Clarisse Vialatoux" userId="d72c04be-0a2b-4582-ab8a-2f3b90a74a19" providerId="ADAL" clId="{6E55343B-0578-49A2-ABB2-20F1F6E1703C}" dt="2020-09-07T19:29:33.369" v="1431" actId="14100"/>
          <ac:spMkLst>
            <pc:docMk/>
            <pc:sldMk cId="2005814192" sldId="319"/>
            <ac:spMk id="51" creationId="{C1CC1EC3-12CD-49BC-8ED9-331B368943E2}"/>
          </ac:spMkLst>
        </pc:spChg>
        <pc:spChg chg="add mod">
          <ac:chgData name="Clarisse Vialatoux" userId="d72c04be-0a2b-4582-ab8a-2f3b90a74a19" providerId="ADAL" clId="{6E55343B-0578-49A2-ABB2-20F1F6E1703C}" dt="2020-09-17T11:48:26.793" v="4648" actId="1076"/>
          <ac:spMkLst>
            <pc:docMk/>
            <pc:sldMk cId="2005814192" sldId="319"/>
            <ac:spMk id="63" creationId="{F2DA504C-CDF6-46A8-BFAB-968DA770A894}"/>
          </ac:spMkLst>
        </pc:spChg>
        <pc:grpChg chg="add mod">
          <ac:chgData name="Clarisse Vialatoux" userId="d72c04be-0a2b-4582-ab8a-2f3b90a74a19" providerId="ADAL" clId="{6E55343B-0578-49A2-ABB2-20F1F6E1703C}" dt="2020-09-17T11:47:40.544" v="4645" actId="1076"/>
          <ac:grpSpMkLst>
            <pc:docMk/>
            <pc:sldMk cId="2005814192" sldId="319"/>
            <ac:grpSpMk id="3" creationId="{28B8B98C-EF6F-41EE-84C9-E8C9D2896FBA}"/>
          </ac:grpSpMkLst>
        </pc:grpChg>
        <pc:picChg chg="add mod">
          <ac:chgData name="Clarisse Vialatoux" userId="d72c04be-0a2b-4582-ab8a-2f3b90a74a19" providerId="ADAL" clId="{6E55343B-0578-49A2-ABB2-20F1F6E1703C}" dt="2020-09-17T11:51:01.901" v="4668" actId="1582"/>
          <ac:picMkLst>
            <pc:docMk/>
            <pc:sldMk cId="2005814192" sldId="319"/>
            <ac:picMk id="6" creationId="{54219264-F098-49CE-BA82-42C93C54EC48}"/>
          </ac:picMkLst>
        </pc:picChg>
        <pc:picChg chg="add del mod">
          <ac:chgData name="Clarisse Vialatoux" userId="d72c04be-0a2b-4582-ab8a-2f3b90a74a19" providerId="ADAL" clId="{6E55343B-0578-49A2-ABB2-20F1F6E1703C}" dt="2020-09-07T19:05:47.273" v="1300"/>
          <ac:picMkLst>
            <pc:docMk/>
            <pc:sldMk cId="2005814192" sldId="319"/>
            <ac:picMk id="7" creationId="{E005FD73-4D44-4E6C-8343-5BFB25363FE8}"/>
          </ac:picMkLst>
        </pc:picChg>
        <pc:picChg chg="add mod">
          <ac:chgData name="Clarisse Vialatoux" userId="d72c04be-0a2b-4582-ab8a-2f3b90a74a19" providerId="ADAL" clId="{6E55343B-0578-49A2-ABB2-20F1F6E1703C}" dt="2020-09-17T11:48:26.793" v="4648" actId="1076"/>
          <ac:picMkLst>
            <pc:docMk/>
            <pc:sldMk cId="2005814192" sldId="319"/>
            <ac:picMk id="8" creationId="{0E5A8B96-CEBE-4257-A488-53EF5A760AC1}"/>
          </ac:picMkLst>
        </pc:picChg>
        <pc:picChg chg="add del">
          <ac:chgData name="Clarisse Vialatoux" userId="d72c04be-0a2b-4582-ab8a-2f3b90a74a19" providerId="ADAL" clId="{6E55343B-0578-49A2-ABB2-20F1F6E1703C}" dt="2020-09-07T19:09:37.132" v="1317"/>
          <ac:picMkLst>
            <pc:docMk/>
            <pc:sldMk cId="2005814192" sldId="319"/>
            <ac:picMk id="14" creationId="{9C7ED27C-846E-4832-A3C4-EBBD428A2D2D}"/>
          </ac:picMkLst>
        </pc:picChg>
        <pc:picChg chg="add mod">
          <ac:chgData name="Clarisse Vialatoux" userId="d72c04be-0a2b-4582-ab8a-2f3b90a74a19" providerId="ADAL" clId="{6E55343B-0578-49A2-ABB2-20F1F6E1703C}" dt="2020-09-17T11:59:32.114" v="4687" actId="1582"/>
          <ac:picMkLst>
            <pc:docMk/>
            <pc:sldMk cId="2005814192" sldId="319"/>
            <ac:picMk id="18" creationId="{2F9A7B46-2E8E-4500-8613-7D8469E1EE0C}"/>
          </ac:picMkLst>
        </pc:picChg>
        <pc:picChg chg="add mod">
          <ac:chgData name="Clarisse Vialatoux" userId="d72c04be-0a2b-4582-ab8a-2f3b90a74a19" providerId="ADAL" clId="{6E55343B-0578-49A2-ABB2-20F1F6E1703C}" dt="2020-09-17T11:55:50.663" v="4671" actId="1076"/>
          <ac:picMkLst>
            <pc:docMk/>
            <pc:sldMk cId="2005814192" sldId="319"/>
            <ac:picMk id="34" creationId="{9DC86818-C67A-48AB-B752-0BAA57A5B299}"/>
          </ac:picMkLst>
        </pc:picChg>
        <pc:picChg chg="add del mod">
          <ac:chgData name="Clarisse Vialatoux" userId="d72c04be-0a2b-4582-ab8a-2f3b90a74a19" providerId="ADAL" clId="{6E55343B-0578-49A2-ABB2-20F1F6E1703C}" dt="2020-09-07T19:38:13.280" v="1453" actId="478"/>
          <ac:picMkLst>
            <pc:docMk/>
            <pc:sldMk cId="2005814192" sldId="319"/>
            <ac:picMk id="37" creationId="{0B05F921-87DB-4FEC-9928-F787C5DE43C6}"/>
          </ac:picMkLst>
        </pc:picChg>
        <pc:picChg chg="add mod">
          <ac:chgData name="Clarisse Vialatoux" userId="d72c04be-0a2b-4582-ab8a-2f3b90a74a19" providerId="ADAL" clId="{6E55343B-0578-49A2-ABB2-20F1F6E1703C}" dt="2020-09-17T11:58:12.962" v="4678" actId="108"/>
          <ac:picMkLst>
            <pc:docMk/>
            <pc:sldMk cId="2005814192" sldId="319"/>
            <ac:picMk id="40" creationId="{D3DCB46A-B15A-45D4-9756-9EA1E343BEB5}"/>
          </ac:picMkLst>
        </pc:picChg>
        <pc:picChg chg="add mod ord">
          <ac:chgData name="Clarisse Vialatoux" userId="d72c04be-0a2b-4582-ab8a-2f3b90a74a19" providerId="ADAL" clId="{6E55343B-0578-49A2-ABB2-20F1F6E1703C}" dt="2020-09-17T11:49:06.272" v="4656" actId="1582"/>
          <ac:picMkLst>
            <pc:docMk/>
            <pc:sldMk cId="2005814192" sldId="319"/>
            <ac:picMk id="60" creationId="{07AA71E5-6961-45BF-9B88-7920B298D09F}"/>
          </ac:picMkLst>
        </pc:picChg>
        <pc:picChg chg="add mod">
          <ac:chgData name="Clarisse Vialatoux" userId="d72c04be-0a2b-4582-ab8a-2f3b90a74a19" providerId="ADAL" clId="{6E55343B-0578-49A2-ABB2-20F1F6E1703C}" dt="2020-09-17T11:50:46.119" v="4666" actId="208"/>
          <ac:picMkLst>
            <pc:docMk/>
            <pc:sldMk cId="2005814192" sldId="319"/>
            <ac:picMk id="61" creationId="{D47E3C96-F33B-4A4D-A2F4-07513E1D18AB}"/>
          </ac:picMkLst>
        </pc:picChg>
        <pc:cxnChg chg="add mod">
          <ac:chgData name="Clarisse Vialatoux" userId="d72c04be-0a2b-4582-ab8a-2f3b90a74a19" providerId="ADAL" clId="{6E55343B-0578-49A2-ABB2-20F1F6E1703C}" dt="2020-09-17T11:49:44.385" v="4658" actId="208"/>
          <ac:cxnSpMkLst>
            <pc:docMk/>
            <pc:sldMk cId="2005814192" sldId="319"/>
            <ac:cxnSpMk id="12" creationId="{0A4E8D35-1FB4-4B8B-AEF1-74AD2808F468}"/>
          </ac:cxnSpMkLst>
        </pc:cxnChg>
        <pc:cxnChg chg="add mod">
          <ac:chgData name="Clarisse Vialatoux" userId="d72c04be-0a2b-4582-ab8a-2f3b90a74a19" providerId="ADAL" clId="{6E55343B-0578-49A2-ABB2-20F1F6E1703C}" dt="2020-09-17T11:51:14.588" v="4670" actId="1076"/>
          <ac:cxnSpMkLst>
            <pc:docMk/>
            <pc:sldMk cId="2005814192" sldId="319"/>
            <ac:cxnSpMk id="17" creationId="{613CD1B7-DCA5-4451-ABFB-9171B1842E73}"/>
          </ac:cxnSpMkLst>
        </pc:cxnChg>
        <pc:cxnChg chg="add mod">
          <ac:chgData name="Clarisse Vialatoux" userId="d72c04be-0a2b-4582-ab8a-2f3b90a74a19" providerId="ADAL" clId="{6E55343B-0578-49A2-ABB2-20F1F6E1703C}" dt="2020-09-17T11:59:17.282" v="4685" actId="14100"/>
          <ac:cxnSpMkLst>
            <pc:docMk/>
            <pc:sldMk cId="2005814192" sldId="319"/>
            <ac:cxnSpMk id="52" creationId="{570EFDDA-ABFB-4E4D-B52D-A5A8AD7C3636}"/>
          </ac:cxnSpMkLst>
        </pc:cxnChg>
        <pc:cxnChg chg="add mod">
          <ac:chgData name="Clarisse Vialatoux" userId="d72c04be-0a2b-4582-ab8a-2f3b90a74a19" providerId="ADAL" clId="{6E55343B-0578-49A2-ABB2-20F1F6E1703C}" dt="2020-09-17T11:58:40.026" v="4681" actId="14100"/>
          <ac:cxnSpMkLst>
            <pc:docMk/>
            <pc:sldMk cId="2005814192" sldId="319"/>
            <ac:cxnSpMk id="56" creationId="{4104C02B-6D8B-4420-97C3-DFDC8F534A69}"/>
          </ac:cxnSpMkLst>
        </pc:cxnChg>
        <pc:cxnChg chg="add mod">
          <ac:chgData name="Clarisse Vialatoux" userId="d72c04be-0a2b-4582-ab8a-2f3b90a74a19" providerId="ADAL" clId="{6E55343B-0578-49A2-ABB2-20F1F6E1703C}" dt="2020-09-17T11:50:08.875" v="4663" actId="14100"/>
          <ac:cxnSpMkLst>
            <pc:docMk/>
            <pc:sldMk cId="2005814192" sldId="319"/>
            <ac:cxnSpMk id="66" creationId="{4677C588-C847-4AA6-AFDB-C7534D7D7E4C}"/>
          </ac:cxnSpMkLst>
        </pc:cxnChg>
      </pc:sldChg>
      <pc:sldChg chg="addSp delSp modSp add">
        <pc:chgData name="Clarisse Vialatoux" userId="d72c04be-0a2b-4582-ab8a-2f3b90a74a19" providerId="ADAL" clId="{6E55343B-0578-49A2-ABB2-20F1F6E1703C}" dt="2020-09-17T07:32:21.422" v="4007" actId="1582"/>
        <pc:sldMkLst>
          <pc:docMk/>
          <pc:sldMk cId="564177025" sldId="320"/>
        </pc:sldMkLst>
        <pc:spChg chg="mod">
          <ac:chgData name="Clarisse Vialatoux" userId="d72c04be-0a2b-4582-ab8a-2f3b90a74a19" providerId="ADAL" clId="{6E55343B-0578-49A2-ABB2-20F1F6E1703C}" dt="2020-09-17T04:57:31.582" v="2794" actId="27636"/>
          <ac:spMkLst>
            <pc:docMk/>
            <pc:sldMk cId="564177025" sldId="320"/>
            <ac:spMk id="2" creationId="{BA254887-3EFC-415C-B1EB-8030F8A68093}"/>
          </ac:spMkLst>
        </pc:spChg>
        <pc:spChg chg="mod">
          <ac:chgData name="Clarisse Vialatoux" userId="d72c04be-0a2b-4582-ab8a-2f3b90a74a19" providerId="ADAL" clId="{6E55343B-0578-49A2-ABB2-20F1F6E1703C}" dt="2020-09-17T04:57:21.318" v="2791" actId="20577"/>
          <ac:spMkLst>
            <pc:docMk/>
            <pc:sldMk cId="564177025" sldId="320"/>
            <ac:spMk id="3" creationId="{C2E5C2B0-EFE1-4443-8A2B-EE1C8A4EFF00}"/>
          </ac:spMkLst>
        </pc:spChg>
        <pc:spChg chg="add del mod">
          <ac:chgData name="Clarisse Vialatoux" userId="d72c04be-0a2b-4582-ab8a-2f3b90a74a19" providerId="ADAL" clId="{6E55343B-0578-49A2-ABB2-20F1F6E1703C}" dt="2020-09-17T04:57:31.508" v="2792"/>
          <ac:spMkLst>
            <pc:docMk/>
            <pc:sldMk cId="564177025" sldId="320"/>
            <ac:spMk id="5" creationId="{F9105811-FB76-475C-B42F-882F9532AD08}"/>
          </ac:spMkLst>
        </pc:spChg>
        <pc:spChg chg="mod ord">
          <ac:chgData name="Clarisse Vialatoux" userId="d72c04be-0a2b-4582-ab8a-2f3b90a74a19" providerId="ADAL" clId="{6E55343B-0578-49A2-ABB2-20F1F6E1703C}" dt="2020-09-17T07:32:21.422" v="4007" actId="1582"/>
          <ac:spMkLst>
            <pc:docMk/>
            <pc:sldMk cId="564177025" sldId="320"/>
            <ac:spMk id="7" creationId="{72418267-46F2-4297-89E7-01DCB0EB12C8}"/>
          </ac:spMkLst>
        </pc:spChg>
        <pc:spChg chg="add del mod">
          <ac:chgData name="Clarisse Vialatoux" userId="d72c04be-0a2b-4582-ab8a-2f3b90a74a19" providerId="ADAL" clId="{6E55343B-0578-49A2-ABB2-20F1F6E1703C}" dt="2020-09-17T04:57:31.508" v="2792"/>
          <ac:spMkLst>
            <pc:docMk/>
            <pc:sldMk cId="564177025" sldId="320"/>
            <ac:spMk id="8" creationId="{2583D2BD-6EF2-4EC9-A618-2312D652766E}"/>
          </ac:spMkLst>
        </pc:spChg>
        <pc:spChg chg="add del mod">
          <ac:chgData name="Clarisse Vialatoux" userId="d72c04be-0a2b-4582-ab8a-2f3b90a74a19" providerId="ADAL" clId="{6E55343B-0578-49A2-ABB2-20F1F6E1703C}" dt="2020-09-17T04:57:31.508" v="2792"/>
          <ac:spMkLst>
            <pc:docMk/>
            <pc:sldMk cId="564177025" sldId="320"/>
            <ac:spMk id="9" creationId="{7AE06B2D-204C-4354-8436-FADFA798F791}"/>
          </ac:spMkLst>
        </pc:spChg>
        <pc:spChg chg="add mod">
          <ac:chgData name="Clarisse Vialatoux" userId="d72c04be-0a2b-4582-ab8a-2f3b90a74a19" providerId="ADAL" clId="{6E55343B-0578-49A2-ABB2-20F1F6E1703C}" dt="2020-09-17T07:32:21.422" v="4007" actId="1582"/>
          <ac:spMkLst>
            <pc:docMk/>
            <pc:sldMk cId="564177025" sldId="320"/>
            <ac:spMk id="13" creationId="{2688E0B7-D68E-469E-AEF2-4F752897FC14}"/>
          </ac:spMkLst>
        </pc:spChg>
        <pc:spChg chg="mod">
          <ac:chgData name="Clarisse Vialatoux" userId="d72c04be-0a2b-4582-ab8a-2f3b90a74a19" providerId="ADAL" clId="{6E55343B-0578-49A2-ABB2-20F1F6E1703C}" dt="2020-09-17T05:23:06.557" v="2939" actId="14100"/>
          <ac:spMkLst>
            <pc:docMk/>
            <pc:sldMk cId="564177025" sldId="320"/>
            <ac:spMk id="15" creationId="{4CA749B2-1514-4E5F-BD02-2746EABD7FA5}"/>
          </ac:spMkLst>
        </pc:spChg>
        <pc:graphicFrameChg chg="add del">
          <ac:chgData name="Clarisse Vialatoux" userId="d72c04be-0a2b-4582-ab8a-2f3b90a74a19" providerId="ADAL" clId="{6E55343B-0578-49A2-ABB2-20F1F6E1703C}" dt="2020-09-17T05:06:14.633" v="2813"/>
          <ac:graphicFrameMkLst>
            <pc:docMk/>
            <pc:sldMk cId="564177025" sldId="320"/>
            <ac:graphicFrameMk id="10" creationId="{1D3A0BF2-BDA3-43C8-8CE4-72CF4A2E6241}"/>
          </ac:graphicFrameMkLst>
        </pc:graphicFrameChg>
        <pc:picChg chg="del">
          <ac:chgData name="Clarisse Vialatoux" userId="d72c04be-0a2b-4582-ab8a-2f3b90a74a19" providerId="ADAL" clId="{6E55343B-0578-49A2-ABB2-20F1F6E1703C}" dt="2020-09-17T04:57:45.534" v="2798" actId="478"/>
          <ac:picMkLst>
            <pc:docMk/>
            <pc:sldMk cId="564177025" sldId="320"/>
            <ac:picMk id="4" creationId="{F3593D49-D913-473E-BDF0-3E618E846981}"/>
          </ac:picMkLst>
        </pc:picChg>
        <pc:picChg chg="mod ord">
          <ac:chgData name="Clarisse Vialatoux" userId="d72c04be-0a2b-4582-ab8a-2f3b90a74a19" providerId="ADAL" clId="{6E55343B-0578-49A2-ABB2-20F1F6E1703C}" dt="2020-09-17T05:18:17.034" v="2880" actId="208"/>
          <ac:picMkLst>
            <pc:docMk/>
            <pc:sldMk cId="564177025" sldId="320"/>
            <ac:picMk id="6" creationId="{3438B82E-0AB1-4310-8DCC-CCF53D5AA9F1}"/>
          </ac:picMkLst>
        </pc:picChg>
        <pc:picChg chg="add mod">
          <ac:chgData name="Clarisse Vialatoux" userId="d72c04be-0a2b-4582-ab8a-2f3b90a74a19" providerId="ADAL" clId="{6E55343B-0578-49A2-ABB2-20F1F6E1703C}" dt="2020-09-17T05:18:19.241" v="2881" actId="208"/>
          <ac:picMkLst>
            <pc:docMk/>
            <pc:sldMk cId="564177025" sldId="320"/>
            <ac:picMk id="11" creationId="{549DC4FF-9468-4B52-8439-48004D1FF3F8}"/>
          </ac:picMkLst>
        </pc:picChg>
      </pc:sldChg>
      <pc:sldChg chg="add del">
        <pc:chgData name="Clarisse Vialatoux" userId="d72c04be-0a2b-4582-ab8a-2f3b90a74a19" providerId="ADAL" clId="{6E55343B-0578-49A2-ABB2-20F1F6E1703C}" dt="2020-09-15T17:22:11.045" v="1806"/>
        <pc:sldMkLst>
          <pc:docMk/>
          <pc:sldMk cId="161783768" sldId="321"/>
        </pc:sldMkLst>
      </pc:sldChg>
      <pc:sldChg chg="add del ord">
        <pc:chgData name="Clarisse Vialatoux" userId="d72c04be-0a2b-4582-ab8a-2f3b90a74a19" providerId="ADAL" clId="{6E55343B-0578-49A2-ABB2-20F1F6E1703C}" dt="2020-09-15T17:21:15.688" v="1799" actId="2696"/>
        <pc:sldMkLst>
          <pc:docMk/>
          <pc:sldMk cId="3683423204" sldId="321"/>
        </pc:sldMkLst>
      </pc:sldChg>
      <pc:sldChg chg="addSp delSp modSp add">
        <pc:chgData name="Clarisse Vialatoux" userId="d72c04be-0a2b-4582-ab8a-2f3b90a74a19" providerId="ADAL" clId="{6E55343B-0578-49A2-ABB2-20F1F6E1703C}" dt="2020-09-15T17:23:59.430" v="1880" actId="20577"/>
        <pc:sldMkLst>
          <pc:docMk/>
          <pc:sldMk cId="4206041837" sldId="321"/>
        </pc:sldMkLst>
        <pc:spChg chg="del">
          <ac:chgData name="Clarisse Vialatoux" userId="d72c04be-0a2b-4582-ab8a-2f3b90a74a19" providerId="ADAL" clId="{6E55343B-0578-49A2-ABB2-20F1F6E1703C}" dt="2020-09-15T17:23:27.983" v="1816"/>
          <ac:spMkLst>
            <pc:docMk/>
            <pc:sldMk cId="4206041837" sldId="321"/>
            <ac:spMk id="2" creationId="{DE2474FA-5FDF-418A-8815-12F5E7654ED5}"/>
          </ac:spMkLst>
        </pc:spChg>
        <pc:spChg chg="del">
          <ac:chgData name="Clarisse Vialatoux" userId="d72c04be-0a2b-4582-ab8a-2f3b90a74a19" providerId="ADAL" clId="{6E55343B-0578-49A2-ABB2-20F1F6E1703C}" dt="2020-09-15T17:23:27.983" v="1816"/>
          <ac:spMkLst>
            <pc:docMk/>
            <pc:sldMk cId="4206041837" sldId="321"/>
            <ac:spMk id="3" creationId="{91648A54-80FA-4B36-8C7C-E0661D4F9617}"/>
          </ac:spMkLst>
        </pc:spChg>
        <pc:spChg chg="del">
          <ac:chgData name="Clarisse Vialatoux" userId="d72c04be-0a2b-4582-ab8a-2f3b90a74a19" providerId="ADAL" clId="{6E55343B-0578-49A2-ABB2-20F1F6E1703C}" dt="2020-09-15T17:23:27.983" v="1816"/>
          <ac:spMkLst>
            <pc:docMk/>
            <pc:sldMk cId="4206041837" sldId="321"/>
            <ac:spMk id="4" creationId="{4C893B1A-FAE6-4F69-BB2D-84C8DB9287D2}"/>
          </ac:spMkLst>
        </pc:spChg>
        <pc:spChg chg="del">
          <ac:chgData name="Clarisse Vialatoux" userId="d72c04be-0a2b-4582-ab8a-2f3b90a74a19" providerId="ADAL" clId="{6E55343B-0578-49A2-ABB2-20F1F6E1703C}" dt="2020-09-15T17:23:27.983" v="1816"/>
          <ac:spMkLst>
            <pc:docMk/>
            <pc:sldMk cId="4206041837" sldId="321"/>
            <ac:spMk id="5" creationId="{23C8BEC0-24D7-4ACB-85DC-5DAF3C4E2DEA}"/>
          </ac:spMkLst>
        </pc:spChg>
        <pc:spChg chg="add mod">
          <ac:chgData name="Clarisse Vialatoux" userId="d72c04be-0a2b-4582-ab8a-2f3b90a74a19" providerId="ADAL" clId="{6E55343B-0578-49A2-ABB2-20F1F6E1703C}" dt="2020-09-15T17:23:42.810" v="1853" actId="20577"/>
          <ac:spMkLst>
            <pc:docMk/>
            <pc:sldMk cId="4206041837" sldId="321"/>
            <ac:spMk id="6" creationId="{1E8E836B-699E-4206-9C2C-A5976AF6C04B}"/>
          </ac:spMkLst>
        </pc:spChg>
        <pc:spChg chg="add mod">
          <ac:chgData name="Clarisse Vialatoux" userId="d72c04be-0a2b-4582-ab8a-2f3b90a74a19" providerId="ADAL" clId="{6E55343B-0578-49A2-ABB2-20F1F6E1703C}" dt="2020-09-15T17:23:59.430" v="1880" actId="20577"/>
          <ac:spMkLst>
            <pc:docMk/>
            <pc:sldMk cId="4206041837" sldId="321"/>
            <ac:spMk id="7" creationId="{8C469B39-3BA5-476E-AD35-12B77DE85175}"/>
          </ac:spMkLst>
        </pc:spChg>
      </pc:sldChg>
      <pc:sldChg chg="add del">
        <pc:chgData name="Clarisse Vialatoux" userId="d72c04be-0a2b-4582-ab8a-2f3b90a74a19" providerId="ADAL" clId="{6E55343B-0578-49A2-ABB2-20F1F6E1703C}" dt="2020-09-16T19:18:30.675" v="2192"/>
        <pc:sldMkLst>
          <pc:docMk/>
          <pc:sldMk cId="2053761155" sldId="322"/>
        </pc:sldMkLst>
      </pc:sldChg>
      <pc:sldChg chg="add del">
        <pc:chgData name="Clarisse Vialatoux" userId="d72c04be-0a2b-4582-ab8a-2f3b90a74a19" providerId="ADAL" clId="{6E55343B-0578-49A2-ABB2-20F1F6E1703C}" dt="2020-09-17T09:11:35.075" v="4044" actId="2696"/>
        <pc:sldMkLst>
          <pc:docMk/>
          <pc:sldMk cId="3217967583" sldId="322"/>
        </pc:sldMkLst>
      </pc:sldChg>
      <pc:sldChg chg="add del ord">
        <pc:chgData name="Clarisse Vialatoux" userId="d72c04be-0a2b-4582-ab8a-2f3b90a74a19" providerId="ADAL" clId="{6E55343B-0578-49A2-ABB2-20F1F6E1703C}" dt="2020-09-15T17:21:16.532" v="1800" actId="2696"/>
        <pc:sldMkLst>
          <pc:docMk/>
          <pc:sldMk cId="3796368628" sldId="322"/>
        </pc:sldMkLst>
      </pc:sldChg>
      <pc:sldChg chg="addSp delSp modSp del">
        <pc:chgData name="Clarisse Vialatoux" userId="d72c04be-0a2b-4582-ab8a-2f3b90a74a19" providerId="ADAL" clId="{6E55343B-0578-49A2-ABB2-20F1F6E1703C}" dt="2020-09-17T09:43:33.130" v="4089" actId="2696"/>
        <pc:sldMkLst>
          <pc:docMk/>
          <pc:sldMk cId="409240331" sldId="334"/>
        </pc:sldMkLst>
        <pc:spChg chg="mod">
          <ac:chgData name="Clarisse Vialatoux" userId="d72c04be-0a2b-4582-ab8a-2f3b90a74a19" providerId="ADAL" clId="{6E55343B-0578-49A2-ABB2-20F1F6E1703C}" dt="2020-09-17T09:08:30.077" v="4019"/>
          <ac:spMkLst>
            <pc:docMk/>
            <pc:sldMk cId="409240331" sldId="334"/>
            <ac:spMk id="2" creationId="{6AC5C912-CDB7-476C-91DE-7FC91F9B130C}"/>
          </ac:spMkLst>
        </pc:spChg>
        <pc:spChg chg="del mod">
          <ac:chgData name="Clarisse Vialatoux" userId="d72c04be-0a2b-4582-ab8a-2f3b90a74a19" providerId="ADAL" clId="{6E55343B-0578-49A2-ABB2-20F1F6E1703C}" dt="2020-09-17T09:10:14.224" v="4026" actId="478"/>
          <ac:spMkLst>
            <pc:docMk/>
            <pc:sldMk cId="409240331" sldId="334"/>
            <ac:spMk id="3" creationId="{3F66B23F-B02A-41A1-A2A0-9281E6656737}"/>
          </ac:spMkLst>
        </pc:spChg>
        <pc:spChg chg="del">
          <ac:chgData name="Clarisse Vialatoux" userId="d72c04be-0a2b-4582-ab8a-2f3b90a74a19" providerId="ADAL" clId="{6E55343B-0578-49A2-ABB2-20F1F6E1703C}" dt="2020-09-17T09:10:49.197" v="4034" actId="478"/>
          <ac:spMkLst>
            <pc:docMk/>
            <pc:sldMk cId="409240331" sldId="334"/>
            <ac:spMk id="7" creationId="{533CFD4F-75AE-4A94-9518-BBACF3E2B4C0}"/>
          </ac:spMkLst>
        </pc:spChg>
        <pc:spChg chg="del">
          <ac:chgData name="Clarisse Vialatoux" userId="d72c04be-0a2b-4582-ab8a-2f3b90a74a19" providerId="ADAL" clId="{6E55343B-0578-49A2-ABB2-20F1F6E1703C}" dt="2020-09-17T09:10:56.806" v="4037" actId="478"/>
          <ac:spMkLst>
            <pc:docMk/>
            <pc:sldMk cId="409240331" sldId="334"/>
            <ac:spMk id="8" creationId="{9C6CA605-F4DC-4E8D-A177-E218D01DDEE5}"/>
          </ac:spMkLst>
        </pc:spChg>
        <pc:spChg chg="del">
          <ac:chgData name="Clarisse Vialatoux" userId="d72c04be-0a2b-4582-ab8a-2f3b90a74a19" providerId="ADAL" clId="{6E55343B-0578-49A2-ABB2-20F1F6E1703C}" dt="2020-09-17T09:10:52.165" v="4035" actId="478"/>
          <ac:spMkLst>
            <pc:docMk/>
            <pc:sldMk cId="409240331" sldId="334"/>
            <ac:spMk id="10" creationId="{330C0E62-79E6-4792-B442-120DBF2E8703}"/>
          </ac:spMkLst>
        </pc:spChg>
        <pc:spChg chg="del">
          <ac:chgData name="Clarisse Vialatoux" userId="d72c04be-0a2b-4582-ab8a-2f3b90a74a19" providerId="ADAL" clId="{6E55343B-0578-49A2-ABB2-20F1F6E1703C}" dt="2020-09-17T09:10:37.462" v="4031" actId="478"/>
          <ac:spMkLst>
            <pc:docMk/>
            <pc:sldMk cId="409240331" sldId="334"/>
            <ac:spMk id="12" creationId="{14971641-8735-4F4A-883F-8FA29E166075}"/>
          </ac:spMkLst>
        </pc:spChg>
        <pc:spChg chg="add del mod">
          <ac:chgData name="Clarisse Vialatoux" userId="d72c04be-0a2b-4582-ab8a-2f3b90a74a19" providerId="ADAL" clId="{6E55343B-0578-49A2-ABB2-20F1F6E1703C}" dt="2020-09-17T09:10:44.629" v="4032" actId="478"/>
          <ac:spMkLst>
            <pc:docMk/>
            <pc:sldMk cId="409240331" sldId="334"/>
            <ac:spMk id="13" creationId="{6D28D91E-900D-4EA4-8BFE-40122A16CBC7}"/>
          </ac:spMkLst>
        </pc:spChg>
        <pc:picChg chg="del">
          <ac:chgData name="Clarisse Vialatoux" userId="d72c04be-0a2b-4582-ab8a-2f3b90a74a19" providerId="ADAL" clId="{6E55343B-0578-49A2-ABB2-20F1F6E1703C}" dt="2020-09-17T09:10:54.133" v="4036" actId="478"/>
          <ac:picMkLst>
            <pc:docMk/>
            <pc:sldMk cId="409240331" sldId="334"/>
            <ac:picMk id="6" creationId="{88B4EC7C-27AD-45B7-95EB-05CDDD1EB8EC}"/>
          </ac:picMkLst>
        </pc:picChg>
        <pc:picChg chg="del">
          <ac:chgData name="Clarisse Vialatoux" userId="d72c04be-0a2b-4582-ab8a-2f3b90a74a19" providerId="ADAL" clId="{6E55343B-0578-49A2-ABB2-20F1F6E1703C}" dt="2020-09-17T09:10:58.638" v="4038" actId="478"/>
          <ac:picMkLst>
            <pc:docMk/>
            <pc:sldMk cId="409240331" sldId="334"/>
            <ac:picMk id="9" creationId="{6F4DA9EC-AF81-4AC7-A468-06A32FD52C76}"/>
          </ac:picMkLst>
        </pc:picChg>
        <pc:picChg chg="del">
          <ac:chgData name="Clarisse Vialatoux" userId="d72c04be-0a2b-4582-ab8a-2f3b90a74a19" providerId="ADAL" clId="{6E55343B-0578-49A2-ABB2-20F1F6E1703C}" dt="2020-09-17T09:10:46.901" v="4033" actId="478"/>
          <ac:picMkLst>
            <pc:docMk/>
            <pc:sldMk cId="409240331" sldId="334"/>
            <ac:picMk id="11" creationId="{45A85753-F052-48A3-9EA5-2023619E1E7D}"/>
          </ac:picMkLst>
        </pc:picChg>
        <pc:picChg chg="add del mod">
          <ac:chgData name="Clarisse Vialatoux" userId="d72c04be-0a2b-4582-ab8a-2f3b90a74a19" providerId="ADAL" clId="{6E55343B-0578-49A2-ABB2-20F1F6E1703C}" dt="2020-09-17T09:10:26.126" v="4030"/>
          <ac:picMkLst>
            <pc:docMk/>
            <pc:sldMk cId="409240331" sldId="334"/>
            <ac:picMk id="14" creationId="{52B788FF-FAB8-41C5-9AAA-94A2F1F9B0A2}"/>
          </ac:picMkLst>
        </pc:picChg>
        <pc:picChg chg="add mod">
          <ac:chgData name="Clarisse Vialatoux" userId="d72c04be-0a2b-4582-ab8a-2f3b90a74a19" providerId="ADAL" clId="{6E55343B-0578-49A2-ABB2-20F1F6E1703C}" dt="2020-09-17T09:13:43.632" v="4060" actId="1076"/>
          <ac:picMkLst>
            <pc:docMk/>
            <pc:sldMk cId="409240331" sldId="334"/>
            <ac:picMk id="15" creationId="{DF3A2F21-C61D-4F0D-952D-BE1AAB71EBBB}"/>
          </ac:picMkLst>
        </pc:picChg>
        <pc:picChg chg="add mod">
          <ac:chgData name="Clarisse Vialatoux" userId="d72c04be-0a2b-4582-ab8a-2f3b90a74a19" providerId="ADAL" clId="{6E55343B-0578-49A2-ABB2-20F1F6E1703C}" dt="2020-09-17T09:16:04.722" v="4066" actId="1076"/>
          <ac:picMkLst>
            <pc:docMk/>
            <pc:sldMk cId="409240331" sldId="334"/>
            <ac:picMk id="1026" creationId="{B4BD08A8-90A8-4E7C-9F44-D72205548630}"/>
          </ac:picMkLst>
        </pc:picChg>
      </pc:sldChg>
      <pc:sldChg chg="addSp delSp modSp add del modTransition">
        <pc:chgData name="Clarisse Vialatoux" userId="d72c04be-0a2b-4582-ab8a-2f3b90a74a19" providerId="ADAL" clId="{6E55343B-0578-49A2-ABB2-20F1F6E1703C}" dt="2020-09-17T09:42:14.128" v="4076" actId="2696"/>
        <pc:sldMkLst>
          <pc:docMk/>
          <pc:sldMk cId="787476190" sldId="335"/>
        </pc:sldMkLst>
        <pc:spChg chg="del mod">
          <ac:chgData name="Clarisse Vialatoux" userId="d72c04be-0a2b-4582-ab8a-2f3b90a74a19" providerId="ADAL" clId="{6E55343B-0578-49A2-ABB2-20F1F6E1703C}" dt="2020-09-17T09:16:41.307" v="4069"/>
          <ac:spMkLst>
            <pc:docMk/>
            <pc:sldMk cId="787476190" sldId="335"/>
            <ac:spMk id="2" creationId="{37F9839F-8DCC-4CDB-98D9-0DED4E9ECA66}"/>
          </ac:spMkLst>
        </pc:spChg>
        <pc:spChg chg="del">
          <ac:chgData name="Clarisse Vialatoux" userId="d72c04be-0a2b-4582-ab8a-2f3b90a74a19" providerId="ADAL" clId="{6E55343B-0578-49A2-ABB2-20F1F6E1703C}" dt="2020-09-17T09:16:41.307" v="4069"/>
          <ac:spMkLst>
            <pc:docMk/>
            <pc:sldMk cId="787476190" sldId="335"/>
            <ac:spMk id="3" creationId="{55BAA273-2C49-4176-A797-FB18A01E7220}"/>
          </ac:spMkLst>
        </pc:spChg>
        <pc:spChg chg="add mod">
          <ac:chgData name="Clarisse Vialatoux" userId="d72c04be-0a2b-4582-ab8a-2f3b90a74a19" providerId="ADAL" clId="{6E55343B-0578-49A2-ABB2-20F1F6E1703C}" dt="2020-09-17T09:16:41.368" v="4070" actId="27636"/>
          <ac:spMkLst>
            <pc:docMk/>
            <pc:sldMk cId="787476190" sldId="335"/>
            <ac:spMk id="4" creationId="{D390285D-C13A-4BC6-8D5F-624C91C94E3C}"/>
          </ac:spMkLst>
        </pc:spChg>
        <pc:picChg chg="add">
          <ac:chgData name="Clarisse Vialatoux" userId="d72c04be-0a2b-4582-ab8a-2f3b90a74a19" providerId="ADAL" clId="{6E55343B-0578-49A2-ABB2-20F1F6E1703C}" dt="2020-09-17T09:19:21.056" v="4071"/>
          <ac:picMkLst>
            <pc:docMk/>
            <pc:sldMk cId="787476190" sldId="335"/>
            <ac:picMk id="5" creationId="{78BBCFC0-D0DC-43A9-98DD-9023F80F6BEB}"/>
          </ac:picMkLst>
        </pc:picChg>
      </pc:sldChg>
      <pc:sldChg chg="addSp delSp modSp add modTransition">
        <pc:chgData name="Clarisse Vialatoux" userId="d72c04be-0a2b-4582-ab8a-2f3b90a74a19" providerId="ADAL" clId="{6E55343B-0578-49A2-ABB2-20F1F6E1703C}" dt="2020-09-17T09:43:29.434" v="4088" actId="1076"/>
        <pc:sldMkLst>
          <pc:docMk/>
          <pc:sldMk cId="2068073086" sldId="335"/>
        </pc:sldMkLst>
        <pc:spChg chg="del mod">
          <ac:chgData name="Clarisse Vialatoux" userId="d72c04be-0a2b-4582-ab8a-2f3b90a74a19" providerId="ADAL" clId="{6E55343B-0578-49A2-ABB2-20F1F6E1703C}" dt="2020-09-17T09:42:31.066" v="4079"/>
          <ac:spMkLst>
            <pc:docMk/>
            <pc:sldMk cId="2068073086" sldId="335"/>
            <ac:spMk id="2" creationId="{0A624887-AAF7-44E7-9225-76BE95EB9682}"/>
          </ac:spMkLst>
        </pc:spChg>
        <pc:spChg chg="del">
          <ac:chgData name="Clarisse Vialatoux" userId="d72c04be-0a2b-4582-ab8a-2f3b90a74a19" providerId="ADAL" clId="{6E55343B-0578-49A2-ABB2-20F1F6E1703C}" dt="2020-09-17T09:42:31.066" v="4079"/>
          <ac:spMkLst>
            <pc:docMk/>
            <pc:sldMk cId="2068073086" sldId="335"/>
            <ac:spMk id="3" creationId="{EEC4EA97-DA96-4089-B08A-588FDB4D62C2}"/>
          </ac:spMkLst>
        </pc:spChg>
        <pc:spChg chg="add mod">
          <ac:chgData name="Clarisse Vialatoux" userId="d72c04be-0a2b-4582-ab8a-2f3b90a74a19" providerId="ADAL" clId="{6E55343B-0578-49A2-ABB2-20F1F6E1703C}" dt="2020-09-17T09:43:01.384" v="4083"/>
          <ac:spMkLst>
            <pc:docMk/>
            <pc:sldMk cId="2068073086" sldId="335"/>
            <ac:spMk id="4" creationId="{17B6B461-361A-46E6-A402-08125B7E8ECC}"/>
          </ac:spMkLst>
        </pc:spChg>
        <pc:picChg chg="add mod">
          <ac:chgData name="Clarisse Vialatoux" userId="d72c04be-0a2b-4582-ab8a-2f3b90a74a19" providerId="ADAL" clId="{6E55343B-0578-49A2-ABB2-20F1F6E1703C}" dt="2020-09-17T09:43:05.274" v="4084" actId="1076"/>
          <ac:picMkLst>
            <pc:docMk/>
            <pc:sldMk cId="2068073086" sldId="335"/>
            <ac:picMk id="5" creationId="{238531ED-D956-430F-8267-C6398A7AEFD9}"/>
          </ac:picMkLst>
        </pc:picChg>
        <pc:picChg chg="add mod">
          <ac:chgData name="Clarisse Vialatoux" userId="d72c04be-0a2b-4582-ab8a-2f3b90a74a19" providerId="ADAL" clId="{6E55343B-0578-49A2-ABB2-20F1F6E1703C}" dt="2020-09-17T09:43:29.434" v="4088" actId="1076"/>
          <ac:picMkLst>
            <pc:docMk/>
            <pc:sldMk cId="2068073086" sldId="335"/>
            <ac:picMk id="6" creationId="{A0A25B11-BFFB-4579-8EB9-DA6035ECB4E1}"/>
          </ac:picMkLst>
        </pc:picChg>
      </pc:sldChg>
      <pc:sldChg chg="modSp del modTransition">
        <pc:chgData name="Clarisse Vialatoux" userId="d72c04be-0a2b-4582-ab8a-2f3b90a74a19" providerId="ADAL" clId="{6E55343B-0578-49A2-ABB2-20F1F6E1703C}" dt="2020-09-17T09:11:39.144" v="4045" actId="2696"/>
        <pc:sldMkLst>
          <pc:docMk/>
          <pc:sldMk cId="3096308564" sldId="335"/>
        </pc:sldMkLst>
        <pc:spChg chg="mod">
          <ac:chgData name="Clarisse Vialatoux" userId="d72c04be-0a2b-4582-ab8a-2f3b90a74a19" providerId="ADAL" clId="{6E55343B-0578-49A2-ABB2-20F1F6E1703C}" dt="2020-09-17T09:09:24.742" v="4025"/>
          <ac:spMkLst>
            <pc:docMk/>
            <pc:sldMk cId="3096308564" sldId="335"/>
            <ac:spMk id="2" creationId="{6AC5C912-CDB7-476C-91DE-7FC91F9B130C}"/>
          </ac:spMkLst>
        </pc:spChg>
        <pc:spChg chg="mod">
          <ac:chgData name="Clarisse Vialatoux" userId="d72c04be-0a2b-4582-ab8a-2f3b90a74a19" providerId="ADAL" clId="{6E55343B-0578-49A2-ABB2-20F1F6E1703C}" dt="2020-09-17T09:09:24.742" v="4025"/>
          <ac:spMkLst>
            <pc:docMk/>
            <pc:sldMk cId="3096308564" sldId="335"/>
            <ac:spMk id="3" creationId="{3F66B23F-B02A-41A1-A2A0-9281E6656737}"/>
          </ac:spMkLst>
        </pc:spChg>
      </pc:sldChg>
      <pc:sldChg chg="addSp delSp modSp add">
        <pc:chgData name="Clarisse Vialatoux" userId="d72c04be-0a2b-4582-ab8a-2f3b90a74a19" providerId="ADAL" clId="{6E55343B-0578-49A2-ABB2-20F1F6E1703C}" dt="2020-09-17T12:03:18.366" v="4709" actId="108"/>
        <pc:sldMkLst>
          <pc:docMk/>
          <pc:sldMk cId="3258084454" sldId="336"/>
        </pc:sldMkLst>
        <pc:spChg chg="mod">
          <ac:chgData name="Clarisse Vialatoux" userId="d72c04be-0a2b-4582-ab8a-2f3b90a74a19" providerId="ADAL" clId="{6E55343B-0578-49A2-ABB2-20F1F6E1703C}" dt="2020-09-17T12:03:18.366" v="4709" actId="108"/>
          <ac:spMkLst>
            <pc:docMk/>
            <pc:sldMk cId="3258084454" sldId="336"/>
            <ac:spMk id="2" creationId="{0F34E2EF-9924-438D-B332-414AC46CF495}"/>
          </ac:spMkLst>
        </pc:spChg>
        <pc:spChg chg="add del mod">
          <ac:chgData name="Clarisse Vialatoux" userId="d72c04be-0a2b-4582-ab8a-2f3b90a74a19" providerId="ADAL" clId="{6E55343B-0578-49A2-ABB2-20F1F6E1703C}" dt="2020-09-17T10:55:18.578" v="4153"/>
          <ac:spMkLst>
            <pc:docMk/>
            <pc:sldMk cId="3258084454" sldId="336"/>
            <ac:spMk id="4" creationId="{F0B2581F-38E6-43E8-B811-DE158C31C062}"/>
          </ac:spMkLst>
        </pc:spChg>
        <pc:spChg chg="mod">
          <ac:chgData name="Clarisse Vialatoux" userId="d72c04be-0a2b-4582-ab8a-2f3b90a74a19" providerId="ADAL" clId="{6E55343B-0578-49A2-ABB2-20F1F6E1703C}" dt="2020-09-17T10:54:08.842" v="4149" actId="20577"/>
          <ac:spMkLst>
            <pc:docMk/>
            <pc:sldMk cId="3258084454" sldId="336"/>
            <ac:spMk id="5" creationId="{01EB7631-2449-4F66-AA18-40E49A381727}"/>
          </ac:spMkLst>
        </pc:spChg>
        <pc:spChg chg="add del mod">
          <ac:chgData name="Clarisse Vialatoux" userId="d72c04be-0a2b-4582-ab8a-2f3b90a74a19" providerId="ADAL" clId="{6E55343B-0578-49A2-ABB2-20F1F6E1703C}" dt="2020-09-17T12:03:10.608" v="4708"/>
          <ac:spMkLst>
            <pc:docMk/>
            <pc:sldMk cId="3258084454" sldId="336"/>
            <ac:spMk id="11" creationId="{D302E97E-712B-49E5-ADDD-3F8CCC7BA29D}"/>
          </ac:spMkLst>
        </pc:spChg>
        <pc:spChg chg="add del mod">
          <ac:chgData name="Clarisse Vialatoux" userId="d72c04be-0a2b-4582-ab8a-2f3b90a74a19" providerId="ADAL" clId="{6E55343B-0578-49A2-ABB2-20F1F6E1703C}" dt="2020-09-17T12:03:10.608" v="4708"/>
          <ac:spMkLst>
            <pc:docMk/>
            <pc:sldMk cId="3258084454" sldId="336"/>
            <ac:spMk id="12" creationId="{F7D6FF2A-95D5-4F90-9BE8-4799B5BE1109}"/>
          </ac:spMkLst>
        </pc:spChg>
        <pc:spChg chg="del">
          <ac:chgData name="Clarisse Vialatoux" userId="d72c04be-0a2b-4582-ab8a-2f3b90a74a19" providerId="ADAL" clId="{6E55343B-0578-49A2-ABB2-20F1F6E1703C}" dt="2020-09-17T10:58:07.682" v="4175" actId="478"/>
          <ac:spMkLst>
            <pc:docMk/>
            <pc:sldMk cId="3258084454" sldId="336"/>
            <ac:spMk id="16" creationId="{C0545339-E17D-427F-A107-AD57E2C74A86}"/>
          </ac:spMkLst>
        </pc:spChg>
        <pc:spChg chg="del mod ord">
          <ac:chgData name="Clarisse Vialatoux" userId="d72c04be-0a2b-4582-ab8a-2f3b90a74a19" providerId="ADAL" clId="{6E55343B-0578-49A2-ABB2-20F1F6E1703C}" dt="2020-09-17T10:59:06.852" v="4176" actId="478"/>
          <ac:spMkLst>
            <pc:docMk/>
            <pc:sldMk cId="3258084454" sldId="336"/>
            <ac:spMk id="17" creationId="{8E23BA54-31EA-4D18-BF11-183A215FA50A}"/>
          </ac:spMkLst>
        </pc:spChg>
        <pc:spChg chg="del">
          <ac:chgData name="Clarisse Vialatoux" userId="d72c04be-0a2b-4582-ab8a-2f3b90a74a19" providerId="ADAL" clId="{6E55343B-0578-49A2-ABB2-20F1F6E1703C}" dt="2020-09-17T10:58:04.835" v="4174" actId="478"/>
          <ac:spMkLst>
            <pc:docMk/>
            <pc:sldMk cId="3258084454" sldId="336"/>
            <ac:spMk id="20" creationId="{4B3AC5C9-21CC-401C-A41A-ECE5D6FC4FDF}"/>
          </ac:spMkLst>
        </pc:spChg>
        <pc:spChg chg="add del">
          <ac:chgData name="Clarisse Vialatoux" userId="d72c04be-0a2b-4582-ab8a-2f3b90a74a19" providerId="ADAL" clId="{6E55343B-0578-49A2-ABB2-20F1F6E1703C}" dt="2020-09-17T10:56:06.969" v="4159"/>
          <ac:spMkLst>
            <pc:docMk/>
            <pc:sldMk cId="3258084454" sldId="336"/>
            <ac:spMk id="21" creationId="{0C82CCDD-554E-44C2-A5A6-81AD9DB9CC83}"/>
          </ac:spMkLst>
        </pc:spChg>
        <pc:spChg chg="add del">
          <ac:chgData name="Clarisse Vialatoux" userId="d72c04be-0a2b-4582-ab8a-2f3b90a74a19" providerId="ADAL" clId="{6E55343B-0578-49A2-ABB2-20F1F6E1703C}" dt="2020-09-17T10:58:02.010" v="4173" actId="478"/>
          <ac:spMkLst>
            <pc:docMk/>
            <pc:sldMk cId="3258084454" sldId="336"/>
            <ac:spMk id="22" creationId="{AFCE6F0D-BEE9-4748-A3AC-D7DDA83F5117}"/>
          </ac:spMkLst>
        </pc:spChg>
        <pc:spChg chg="add del mod">
          <ac:chgData name="Clarisse Vialatoux" userId="d72c04be-0a2b-4582-ab8a-2f3b90a74a19" providerId="ADAL" clId="{6E55343B-0578-49A2-ABB2-20F1F6E1703C}" dt="2020-09-17T10:59:13.653" v="4179" actId="478"/>
          <ac:spMkLst>
            <pc:docMk/>
            <pc:sldMk cId="3258084454" sldId="336"/>
            <ac:spMk id="23" creationId="{F5B98EC2-1B40-413F-A03A-D9C5738F9CC1}"/>
          </ac:spMkLst>
        </pc:spChg>
        <pc:spChg chg="add del mod">
          <ac:chgData name="Clarisse Vialatoux" userId="d72c04be-0a2b-4582-ab8a-2f3b90a74a19" providerId="ADAL" clId="{6E55343B-0578-49A2-ABB2-20F1F6E1703C}" dt="2020-09-17T12:03:10.608" v="4708"/>
          <ac:spMkLst>
            <pc:docMk/>
            <pc:sldMk cId="3258084454" sldId="336"/>
            <ac:spMk id="24" creationId="{B82CC46D-7715-478A-830F-FE6A2055AF6E}"/>
          </ac:spMkLst>
        </pc:spChg>
        <pc:spChg chg="add del mod">
          <ac:chgData name="Clarisse Vialatoux" userId="d72c04be-0a2b-4582-ab8a-2f3b90a74a19" providerId="ADAL" clId="{6E55343B-0578-49A2-ABB2-20F1F6E1703C}" dt="2020-09-17T12:03:10.608" v="4708"/>
          <ac:spMkLst>
            <pc:docMk/>
            <pc:sldMk cId="3258084454" sldId="336"/>
            <ac:spMk id="25" creationId="{3D60975D-A2FE-4EED-879D-22C32681EDA5}"/>
          </ac:spMkLst>
        </pc:spChg>
        <pc:grpChg chg="del">
          <ac:chgData name="Clarisse Vialatoux" userId="d72c04be-0a2b-4582-ab8a-2f3b90a74a19" providerId="ADAL" clId="{6E55343B-0578-49A2-ABB2-20F1F6E1703C}" dt="2020-09-17T10:54:12.512" v="4150" actId="478"/>
          <ac:grpSpMkLst>
            <pc:docMk/>
            <pc:sldMk cId="3258084454" sldId="336"/>
            <ac:grpSpMk id="10" creationId="{3B2D0A03-A49C-4E24-A3F8-1D6F0E46B6EA}"/>
          </ac:grpSpMkLst>
        </pc:grpChg>
        <pc:picChg chg="add mod">
          <ac:chgData name="Clarisse Vialatoux" userId="d72c04be-0a2b-4582-ab8a-2f3b90a74a19" providerId="ADAL" clId="{6E55343B-0578-49A2-ABB2-20F1F6E1703C}" dt="2020-09-17T10:57:36.313" v="4169" actId="1582"/>
          <ac:picMkLst>
            <pc:docMk/>
            <pc:sldMk cId="3258084454" sldId="336"/>
            <ac:picMk id="6" creationId="{CA1D032A-EABF-4E99-9EB3-08D5FB42B09A}"/>
          </ac:picMkLst>
        </pc:picChg>
        <pc:picChg chg="add del mod">
          <ac:chgData name="Clarisse Vialatoux" userId="d72c04be-0a2b-4582-ab8a-2f3b90a74a19" providerId="ADAL" clId="{6E55343B-0578-49A2-ABB2-20F1F6E1703C}" dt="2020-09-17T10:59:11.388" v="4178" actId="478"/>
          <ac:picMkLst>
            <pc:docMk/>
            <pc:sldMk cId="3258084454" sldId="336"/>
            <ac:picMk id="7" creationId="{F16F3CC0-01E7-4389-94E4-745E9CDCEAE9}"/>
          </ac:picMkLst>
        </pc:picChg>
        <pc:picChg chg="del">
          <ac:chgData name="Clarisse Vialatoux" userId="d72c04be-0a2b-4582-ab8a-2f3b90a74a19" providerId="ADAL" clId="{6E55343B-0578-49A2-ABB2-20F1F6E1703C}" dt="2020-09-17T10:54:14.413" v="4151" actId="478"/>
          <ac:picMkLst>
            <pc:docMk/>
            <pc:sldMk cId="3258084454" sldId="336"/>
            <ac:picMk id="14" creationId="{A36467F7-E738-422F-AE7D-8D7991758E5D}"/>
          </ac:picMkLst>
        </pc:picChg>
        <pc:picChg chg="del">
          <ac:chgData name="Clarisse Vialatoux" userId="d72c04be-0a2b-4582-ab8a-2f3b90a74a19" providerId="ADAL" clId="{6E55343B-0578-49A2-ABB2-20F1F6E1703C}" dt="2020-09-17T10:54:17.183" v="4152" actId="478"/>
          <ac:picMkLst>
            <pc:docMk/>
            <pc:sldMk cId="3258084454" sldId="336"/>
            <ac:picMk id="18" creationId="{61061407-A7EF-417A-9835-F6CBA5B51B3D}"/>
          </ac:picMkLst>
        </pc:picChg>
      </pc:sldChg>
      <pc:sldChg chg="modSp add del">
        <pc:chgData name="Clarisse Vialatoux" userId="d72c04be-0a2b-4582-ab8a-2f3b90a74a19" providerId="ADAL" clId="{6E55343B-0578-49A2-ABB2-20F1F6E1703C}" dt="2020-09-17T11:43:32.112" v="4633" actId="2696"/>
        <pc:sldMkLst>
          <pc:docMk/>
          <pc:sldMk cId="1551415633" sldId="337"/>
        </pc:sldMkLst>
        <pc:spChg chg="mod">
          <ac:chgData name="Clarisse Vialatoux" userId="d72c04be-0a2b-4582-ab8a-2f3b90a74a19" providerId="ADAL" clId="{6E55343B-0578-49A2-ABB2-20F1F6E1703C}" dt="2020-09-17T10:59:25.223" v="4181" actId="27636"/>
          <ac:spMkLst>
            <pc:docMk/>
            <pc:sldMk cId="1551415633" sldId="337"/>
            <ac:spMk id="2" creationId="{9DA8F397-7D6E-4A6C-83D4-086A45AC442F}"/>
          </ac:spMkLst>
        </pc:spChg>
      </pc:sldChg>
      <pc:sldChg chg="addSp delSp modSp add">
        <pc:chgData name="Clarisse Vialatoux" userId="d72c04be-0a2b-4582-ab8a-2f3b90a74a19" providerId="ADAL" clId="{6E55343B-0578-49A2-ABB2-20F1F6E1703C}" dt="2020-09-17T12:03:31.112" v="4710" actId="108"/>
        <pc:sldMkLst>
          <pc:docMk/>
          <pc:sldMk cId="862767218" sldId="338"/>
        </pc:sldMkLst>
        <pc:spChg chg="mod">
          <ac:chgData name="Clarisse Vialatoux" userId="d72c04be-0a2b-4582-ab8a-2f3b90a74a19" providerId="ADAL" clId="{6E55343B-0578-49A2-ABB2-20F1F6E1703C}" dt="2020-09-17T12:03:31.112" v="4710" actId="108"/>
          <ac:spMkLst>
            <pc:docMk/>
            <pc:sldMk cId="862767218" sldId="338"/>
            <ac:spMk id="2" creationId="{0F34E2EF-9924-438D-B332-414AC46CF495}"/>
          </ac:spMkLst>
        </pc:spChg>
        <pc:spChg chg="add del mod">
          <ac:chgData name="Clarisse Vialatoux" userId="d72c04be-0a2b-4582-ab8a-2f3b90a74a19" providerId="ADAL" clId="{6E55343B-0578-49A2-ABB2-20F1F6E1703C}" dt="2020-09-17T11:00:11.572" v="4190"/>
          <ac:spMkLst>
            <pc:docMk/>
            <pc:sldMk cId="862767218" sldId="338"/>
            <ac:spMk id="4" creationId="{AC2A0EA7-FECF-454C-989C-78116210C9BB}"/>
          </ac:spMkLst>
        </pc:spChg>
        <pc:spChg chg="mod">
          <ac:chgData name="Clarisse Vialatoux" userId="d72c04be-0a2b-4582-ab8a-2f3b90a74a19" providerId="ADAL" clId="{6E55343B-0578-49A2-ABB2-20F1F6E1703C}" dt="2020-09-17T11:00:04.598" v="4186" actId="20577"/>
          <ac:spMkLst>
            <pc:docMk/>
            <pc:sldMk cId="862767218" sldId="338"/>
            <ac:spMk id="5" creationId="{01EB7631-2449-4F66-AA18-40E49A381727}"/>
          </ac:spMkLst>
        </pc:spChg>
        <pc:spChg chg="del">
          <ac:chgData name="Clarisse Vialatoux" userId="d72c04be-0a2b-4582-ab8a-2f3b90a74a19" providerId="ADAL" clId="{6E55343B-0578-49A2-ABB2-20F1F6E1703C}" dt="2020-09-17T11:00:15.669" v="4192" actId="478"/>
          <ac:spMkLst>
            <pc:docMk/>
            <pc:sldMk cId="862767218" sldId="338"/>
            <ac:spMk id="19" creationId="{4C0D62AE-0434-434C-8AD9-29C612A22AA8}"/>
          </ac:spMkLst>
        </pc:spChg>
        <pc:picChg chg="del">
          <ac:chgData name="Clarisse Vialatoux" userId="d72c04be-0a2b-4582-ab8a-2f3b90a74a19" providerId="ADAL" clId="{6E55343B-0578-49A2-ABB2-20F1F6E1703C}" dt="2020-09-17T11:00:06.768" v="4187" actId="478"/>
          <ac:picMkLst>
            <pc:docMk/>
            <pc:sldMk cId="862767218" sldId="338"/>
            <ac:picMk id="6" creationId="{CA1D032A-EABF-4E99-9EB3-08D5FB42B09A}"/>
          </ac:picMkLst>
        </pc:picChg>
        <pc:picChg chg="del">
          <ac:chgData name="Clarisse Vialatoux" userId="d72c04be-0a2b-4582-ab8a-2f3b90a74a19" providerId="ADAL" clId="{6E55343B-0578-49A2-ABB2-20F1F6E1703C}" dt="2020-09-17T11:00:13.604" v="4191" actId="478"/>
          <ac:picMkLst>
            <pc:docMk/>
            <pc:sldMk cId="862767218" sldId="338"/>
            <ac:picMk id="7" creationId="{F16F3CC0-01E7-4389-94E4-745E9CDCEAE9}"/>
          </ac:picMkLst>
        </pc:picChg>
        <pc:picChg chg="add del">
          <ac:chgData name="Clarisse Vialatoux" userId="d72c04be-0a2b-4582-ab8a-2f3b90a74a19" providerId="ADAL" clId="{6E55343B-0578-49A2-ABB2-20F1F6E1703C}" dt="2020-09-17T11:00:10.548" v="4189"/>
          <ac:picMkLst>
            <pc:docMk/>
            <pc:sldMk cId="862767218" sldId="338"/>
            <ac:picMk id="8" creationId="{EEA2F404-09C7-4406-AA15-4812810D9AA0}"/>
          </ac:picMkLst>
        </pc:picChg>
        <pc:picChg chg="add mod">
          <ac:chgData name="Clarisse Vialatoux" userId="d72c04be-0a2b-4582-ab8a-2f3b90a74a19" providerId="ADAL" clId="{6E55343B-0578-49A2-ABB2-20F1F6E1703C}" dt="2020-09-17T11:09:08.798" v="4246" actId="1582"/>
          <ac:picMkLst>
            <pc:docMk/>
            <pc:sldMk cId="862767218" sldId="338"/>
            <ac:picMk id="9" creationId="{EAD54C58-282D-4B5B-AA0C-EC1E04EC53DB}"/>
          </ac:picMkLst>
        </pc:picChg>
        <pc:picChg chg="add mod">
          <ac:chgData name="Clarisse Vialatoux" userId="d72c04be-0a2b-4582-ab8a-2f3b90a74a19" providerId="ADAL" clId="{6E55343B-0578-49A2-ABB2-20F1F6E1703C}" dt="2020-09-17T11:09:21.301" v="4249" actId="208"/>
          <ac:picMkLst>
            <pc:docMk/>
            <pc:sldMk cId="862767218" sldId="338"/>
            <ac:picMk id="10" creationId="{356134E6-7288-44AD-B62F-C70DB04D2295}"/>
          </ac:picMkLst>
        </pc:picChg>
      </pc:sldChg>
      <pc:sldChg chg="addSp delSp modSp add">
        <pc:chgData name="Clarisse Vialatoux" userId="d72c04be-0a2b-4582-ab8a-2f3b90a74a19" providerId="ADAL" clId="{6E55343B-0578-49A2-ABB2-20F1F6E1703C}" dt="2020-09-17T12:03:43.904" v="4711" actId="108"/>
        <pc:sldMkLst>
          <pc:docMk/>
          <pc:sldMk cId="3608922111" sldId="339"/>
        </pc:sldMkLst>
        <pc:spChg chg="mod">
          <ac:chgData name="Clarisse Vialatoux" userId="d72c04be-0a2b-4582-ab8a-2f3b90a74a19" providerId="ADAL" clId="{6E55343B-0578-49A2-ABB2-20F1F6E1703C}" dt="2020-09-17T12:03:43.904" v="4711" actId="108"/>
          <ac:spMkLst>
            <pc:docMk/>
            <pc:sldMk cId="3608922111" sldId="339"/>
            <ac:spMk id="2" creationId="{0F34E2EF-9924-438D-B332-414AC46CF495}"/>
          </ac:spMkLst>
        </pc:spChg>
        <pc:spChg chg="add del mod">
          <ac:chgData name="Clarisse Vialatoux" userId="d72c04be-0a2b-4582-ab8a-2f3b90a74a19" providerId="ADAL" clId="{6E55343B-0578-49A2-ABB2-20F1F6E1703C}" dt="2020-09-17T11:02:39.838" v="4241"/>
          <ac:spMkLst>
            <pc:docMk/>
            <pc:sldMk cId="3608922111" sldId="339"/>
            <ac:spMk id="4" creationId="{F0E060C3-9DA9-4BD7-A310-4889D02C2151}"/>
          </ac:spMkLst>
        </pc:spChg>
        <pc:spChg chg="mod">
          <ac:chgData name="Clarisse Vialatoux" userId="d72c04be-0a2b-4582-ab8a-2f3b90a74a19" providerId="ADAL" clId="{6E55343B-0578-49A2-ABB2-20F1F6E1703C}" dt="2020-09-17T11:01:15.422" v="4236" actId="20577"/>
          <ac:spMkLst>
            <pc:docMk/>
            <pc:sldMk cId="3608922111" sldId="339"/>
            <ac:spMk id="5" creationId="{01EB7631-2449-4F66-AA18-40E49A381727}"/>
          </ac:spMkLst>
        </pc:spChg>
        <pc:picChg chg="add mod">
          <ac:chgData name="Clarisse Vialatoux" userId="d72c04be-0a2b-4582-ab8a-2f3b90a74a19" providerId="ADAL" clId="{6E55343B-0578-49A2-ABB2-20F1F6E1703C}" dt="2020-09-17T11:09:35.854" v="4251" actId="1582"/>
          <ac:picMkLst>
            <pc:docMk/>
            <pc:sldMk cId="3608922111" sldId="339"/>
            <ac:picMk id="6" creationId="{DF69037D-D98D-4EC6-A212-3A7491EB9BD8}"/>
          </ac:picMkLst>
        </pc:picChg>
        <pc:picChg chg="add mod">
          <ac:chgData name="Clarisse Vialatoux" userId="d72c04be-0a2b-4582-ab8a-2f3b90a74a19" providerId="ADAL" clId="{6E55343B-0578-49A2-ABB2-20F1F6E1703C}" dt="2020-09-17T11:09:48.201" v="4253" actId="208"/>
          <ac:picMkLst>
            <pc:docMk/>
            <pc:sldMk cId="3608922111" sldId="339"/>
            <ac:picMk id="7" creationId="{B212B71C-0BC1-444B-9F32-05A78C9A8BD4}"/>
          </ac:picMkLst>
        </pc:picChg>
        <pc:picChg chg="add mod">
          <ac:chgData name="Clarisse Vialatoux" userId="d72c04be-0a2b-4582-ab8a-2f3b90a74a19" providerId="ADAL" clId="{6E55343B-0578-49A2-ABB2-20F1F6E1703C}" dt="2020-09-17T11:10:13.329" v="4257" actId="1582"/>
          <ac:picMkLst>
            <pc:docMk/>
            <pc:sldMk cId="3608922111" sldId="339"/>
            <ac:picMk id="8" creationId="{411EE693-D65E-4637-83AE-2FAEA321ECBC}"/>
          </ac:picMkLst>
        </pc:picChg>
        <pc:picChg chg="del">
          <ac:chgData name="Clarisse Vialatoux" userId="d72c04be-0a2b-4582-ab8a-2f3b90a74a19" providerId="ADAL" clId="{6E55343B-0578-49A2-ABB2-20F1F6E1703C}" dt="2020-09-17T11:01:18.745" v="4237" actId="478"/>
          <ac:picMkLst>
            <pc:docMk/>
            <pc:sldMk cId="3608922111" sldId="339"/>
            <ac:picMk id="9" creationId="{EAD54C58-282D-4B5B-AA0C-EC1E04EC53DB}"/>
          </ac:picMkLst>
        </pc:picChg>
        <pc:picChg chg="del">
          <ac:chgData name="Clarisse Vialatoux" userId="d72c04be-0a2b-4582-ab8a-2f3b90a74a19" providerId="ADAL" clId="{6E55343B-0578-49A2-ABB2-20F1F6E1703C}" dt="2020-09-17T11:01:19.398" v="4238" actId="478"/>
          <ac:picMkLst>
            <pc:docMk/>
            <pc:sldMk cId="3608922111" sldId="339"/>
            <ac:picMk id="10" creationId="{356134E6-7288-44AD-B62F-C70DB04D2295}"/>
          </ac:picMkLst>
        </pc:picChg>
      </pc:sldChg>
      <pc:sldChg chg="addSp delSp modSp add">
        <pc:chgData name="Clarisse Vialatoux" userId="d72c04be-0a2b-4582-ab8a-2f3b90a74a19" providerId="ADAL" clId="{6E55343B-0578-49A2-ABB2-20F1F6E1703C}" dt="2020-09-17T12:03:46.720" v="4712" actId="108"/>
        <pc:sldMkLst>
          <pc:docMk/>
          <pc:sldMk cId="1463426045" sldId="340"/>
        </pc:sldMkLst>
        <pc:spChg chg="mod">
          <ac:chgData name="Clarisse Vialatoux" userId="d72c04be-0a2b-4582-ab8a-2f3b90a74a19" providerId="ADAL" clId="{6E55343B-0578-49A2-ABB2-20F1F6E1703C}" dt="2020-09-17T12:03:46.720" v="4712" actId="108"/>
          <ac:spMkLst>
            <pc:docMk/>
            <pc:sldMk cId="1463426045" sldId="340"/>
            <ac:spMk id="2" creationId="{0F34E2EF-9924-438D-B332-414AC46CF495}"/>
          </ac:spMkLst>
        </pc:spChg>
        <pc:spChg chg="add del mod">
          <ac:chgData name="Clarisse Vialatoux" userId="d72c04be-0a2b-4582-ab8a-2f3b90a74a19" providerId="ADAL" clId="{6E55343B-0578-49A2-ABB2-20F1F6E1703C}" dt="2020-09-17T11:13:02.292" v="4262"/>
          <ac:spMkLst>
            <pc:docMk/>
            <pc:sldMk cId="1463426045" sldId="340"/>
            <ac:spMk id="4" creationId="{8456D472-B384-43E7-BD90-EF447ECE9295}"/>
          </ac:spMkLst>
        </pc:spChg>
        <pc:spChg chg="mod">
          <ac:chgData name="Clarisse Vialatoux" userId="d72c04be-0a2b-4582-ab8a-2f3b90a74a19" providerId="ADAL" clId="{6E55343B-0578-49A2-ABB2-20F1F6E1703C}" dt="2020-09-17T11:22:32.606" v="4414" actId="6549"/>
          <ac:spMkLst>
            <pc:docMk/>
            <pc:sldMk cId="1463426045" sldId="340"/>
            <ac:spMk id="5" creationId="{01EB7631-2449-4F66-AA18-40E49A381727}"/>
          </ac:spMkLst>
        </pc:spChg>
        <pc:spChg chg="add del mod">
          <ac:chgData name="Clarisse Vialatoux" userId="d72c04be-0a2b-4582-ab8a-2f3b90a74a19" providerId="ADAL" clId="{6E55343B-0578-49A2-ABB2-20F1F6E1703C}" dt="2020-09-17T11:17:14.448" v="4286"/>
          <ac:spMkLst>
            <pc:docMk/>
            <pc:sldMk cId="1463426045" sldId="340"/>
            <ac:spMk id="14" creationId="{54412DC4-9182-44A4-8897-3AC92D78ECB3}"/>
          </ac:spMkLst>
        </pc:spChg>
        <pc:spChg chg="add mod">
          <ac:chgData name="Clarisse Vialatoux" userId="d72c04be-0a2b-4582-ab8a-2f3b90a74a19" providerId="ADAL" clId="{6E55343B-0578-49A2-ABB2-20F1F6E1703C}" dt="2020-09-17T11:26:17.644" v="4492" actId="14100"/>
          <ac:spMkLst>
            <pc:docMk/>
            <pc:sldMk cId="1463426045" sldId="340"/>
            <ac:spMk id="25" creationId="{AD17E8D1-AF7D-4227-B234-32D849E60CF2}"/>
          </ac:spMkLst>
        </pc:spChg>
        <pc:spChg chg="add mod">
          <ac:chgData name="Clarisse Vialatoux" userId="d72c04be-0a2b-4582-ab8a-2f3b90a74a19" providerId="ADAL" clId="{6E55343B-0578-49A2-ABB2-20F1F6E1703C}" dt="2020-09-17T11:26:36.981" v="4499" actId="1076"/>
          <ac:spMkLst>
            <pc:docMk/>
            <pc:sldMk cId="1463426045" sldId="340"/>
            <ac:spMk id="26" creationId="{BBC7BCC4-AE38-4103-9F98-86DADABF6004}"/>
          </ac:spMkLst>
        </pc:spChg>
        <pc:picChg chg="del">
          <ac:chgData name="Clarisse Vialatoux" userId="d72c04be-0a2b-4582-ab8a-2f3b90a74a19" providerId="ADAL" clId="{6E55343B-0578-49A2-ABB2-20F1F6E1703C}" dt="2020-09-17T11:13:05.840" v="4264" actId="478"/>
          <ac:picMkLst>
            <pc:docMk/>
            <pc:sldMk cId="1463426045" sldId="340"/>
            <ac:picMk id="6" creationId="{DF69037D-D98D-4EC6-A212-3A7491EB9BD8}"/>
          </ac:picMkLst>
        </pc:picChg>
        <pc:picChg chg="del">
          <ac:chgData name="Clarisse Vialatoux" userId="d72c04be-0a2b-4582-ab8a-2f3b90a74a19" providerId="ADAL" clId="{6E55343B-0578-49A2-ABB2-20F1F6E1703C}" dt="2020-09-17T11:12:56.098" v="4259" actId="478"/>
          <ac:picMkLst>
            <pc:docMk/>
            <pc:sldMk cId="1463426045" sldId="340"/>
            <ac:picMk id="7" creationId="{B212B71C-0BC1-444B-9F32-05A78C9A8BD4}"/>
          </ac:picMkLst>
        </pc:picChg>
        <pc:picChg chg="del">
          <ac:chgData name="Clarisse Vialatoux" userId="d72c04be-0a2b-4582-ab8a-2f3b90a74a19" providerId="ADAL" clId="{6E55343B-0578-49A2-ABB2-20F1F6E1703C}" dt="2020-09-17T11:13:04.977" v="4263" actId="478"/>
          <ac:picMkLst>
            <pc:docMk/>
            <pc:sldMk cId="1463426045" sldId="340"/>
            <ac:picMk id="8" creationId="{411EE693-D65E-4637-83AE-2FAEA321ECBC}"/>
          </ac:picMkLst>
        </pc:picChg>
        <pc:picChg chg="add del">
          <ac:chgData name="Clarisse Vialatoux" userId="d72c04be-0a2b-4582-ab8a-2f3b90a74a19" providerId="ADAL" clId="{6E55343B-0578-49A2-ABB2-20F1F6E1703C}" dt="2020-09-17T11:13:00.953" v="4261"/>
          <ac:picMkLst>
            <pc:docMk/>
            <pc:sldMk cId="1463426045" sldId="340"/>
            <ac:picMk id="9" creationId="{DD1411B6-D431-4BB1-9381-D9CC179A0D58}"/>
          </ac:picMkLst>
        </pc:picChg>
        <pc:picChg chg="add del mod">
          <ac:chgData name="Clarisse Vialatoux" userId="d72c04be-0a2b-4582-ab8a-2f3b90a74a19" providerId="ADAL" clId="{6E55343B-0578-49A2-ABB2-20F1F6E1703C}" dt="2020-09-17T11:14:00.278" v="4268" actId="478"/>
          <ac:picMkLst>
            <pc:docMk/>
            <pc:sldMk cId="1463426045" sldId="340"/>
            <ac:picMk id="10" creationId="{AFE608E5-36F9-4691-AAA4-D72923F6BC61}"/>
          </ac:picMkLst>
        </pc:picChg>
        <pc:picChg chg="add mod">
          <ac:chgData name="Clarisse Vialatoux" userId="d72c04be-0a2b-4582-ab8a-2f3b90a74a19" providerId="ADAL" clId="{6E55343B-0578-49A2-ABB2-20F1F6E1703C}" dt="2020-09-17T11:26:34.597" v="4498" actId="1076"/>
          <ac:picMkLst>
            <pc:docMk/>
            <pc:sldMk cId="1463426045" sldId="340"/>
            <ac:picMk id="11" creationId="{0C8A2F7A-0E5C-440B-9D7D-DE767C33EB93}"/>
          </ac:picMkLst>
        </pc:picChg>
        <pc:picChg chg="add del mod">
          <ac:chgData name="Clarisse Vialatoux" userId="d72c04be-0a2b-4582-ab8a-2f3b90a74a19" providerId="ADAL" clId="{6E55343B-0578-49A2-ABB2-20F1F6E1703C}" dt="2020-09-17T11:15:23.011" v="4277" actId="478"/>
          <ac:picMkLst>
            <pc:docMk/>
            <pc:sldMk cId="1463426045" sldId="340"/>
            <ac:picMk id="16" creationId="{962DDCB7-F564-4834-8B12-1717D66F5173}"/>
          </ac:picMkLst>
        </pc:picChg>
        <pc:picChg chg="add del mod">
          <ac:chgData name="Clarisse Vialatoux" userId="d72c04be-0a2b-4582-ab8a-2f3b90a74a19" providerId="ADAL" clId="{6E55343B-0578-49A2-ABB2-20F1F6E1703C}" dt="2020-09-17T11:17:14.448" v="4286"/>
          <ac:picMkLst>
            <pc:docMk/>
            <pc:sldMk cId="1463426045" sldId="340"/>
            <ac:picMk id="17" creationId="{5510AED2-FD23-4AA9-B5F8-02B984FAD94C}"/>
          </ac:picMkLst>
        </pc:picChg>
        <pc:picChg chg="add mod">
          <ac:chgData name="Clarisse Vialatoux" userId="d72c04be-0a2b-4582-ab8a-2f3b90a74a19" providerId="ADAL" clId="{6E55343B-0578-49A2-ABB2-20F1F6E1703C}" dt="2020-09-17T11:21:19.679" v="4318" actId="1582"/>
          <ac:picMkLst>
            <pc:docMk/>
            <pc:sldMk cId="1463426045" sldId="340"/>
            <ac:picMk id="18" creationId="{DDC51570-162F-4478-AE72-0D0D0C68BCF1}"/>
          </ac:picMkLst>
        </pc:picChg>
        <pc:picChg chg="add del">
          <ac:chgData name="Clarisse Vialatoux" userId="d72c04be-0a2b-4582-ab8a-2f3b90a74a19" providerId="ADAL" clId="{6E55343B-0578-49A2-ABB2-20F1F6E1703C}" dt="2020-09-17T11:18:18.703" v="4295"/>
          <ac:picMkLst>
            <pc:docMk/>
            <pc:sldMk cId="1463426045" sldId="340"/>
            <ac:picMk id="19" creationId="{BFC07776-57AF-4EDD-BF72-F470AE6A7C3B}"/>
          </ac:picMkLst>
        </pc:picChg>
        <pc:picChg chg="add del mod">
          <ac:chgData name="Clarisse Vialatoux" userId="d72c04be-0a2b-4582-ab8a-2f3b90a74a19" providerId="ADAL" clId="{6E55343B-0578-49A2-ABB2-20F1F6E1703C}" dt="2020-09-17T11:19:08.449" v="4301" actId="478"/>
          <ac:picMkLst>
            <pc:docMk/>
            <pc:sldMk cId="1463426045" sldId="340"/>
            <ac:picMk id="20" creationId="{2B565231-DB30-4C26-89E9-D79D1FEE20B4}"/>
          </ac:picMkLst>
        </pc:picChg>
        <pc:picChg chg="add mod">
          <ac:chgData name="Clarisse Vialatoux" userId="d72c04be-0a2b-4582-ab8a-2f3b90a74a19" providerId="ADAL" clId="{6E55343B-0578-49A2-ABB2-20F1F6E1703C}" dt="2020-09-17T11:19:59.859" v="4310" actId="1582"/>
          <ac:picMkLst>
            <pc:docMk/>
            <pc:sldMk cId="1463426045" sldId="340"/>
            <ac:picMk id="21" creationId="{9CB30485-8541-4957-897F-E7622027400D}"/>
          </ac:picMkLst>
        </pc:picChg>
        <pc:picChg chg="add mod">
          <ac:chgData name="Clarisse Vialatoux" userId="d72c04be-0a2b-4582-ab8a-2f3b90a74a19" providerId="ADAL" clId="{6E55343B-0578-49A2-ABB2-20F1F6E1703C}" dt="2020-09-17T11:19:59.859" v="4310" actId="1582"/>
          <ac:picMkLst>
            <pc:docMk/>
            <pc:sldMk cId="1463426045" sldId="340"/>
            <ac:picMk id="22" creationId="{6473E6C0-484F-4FF3-A2CA-043C09406D0D}"/>
          </ac:picMkLst>
        </pc:picChg>
        <pc:picChg chg="add mod">
          <ac:chgData name="Clarisse Vialatoux" userId="d72c04be-0a2b-4582-ab8a-2f3b90a74a19" providerId="ADAL" clId="{6E55343B-0578-49A2-ABB2-20F1F6E1703C}" dt="2020-09-17T11:21:19.679" v="4318" actId="1582"/>
          <ac:picMkLst>
            <pc:docMk/>
            <pc:sldMk cId="1463426045" sldId="340"/>
            <ac:picMk id="23" creationId="{E4C6555E-CDCB-4C5F-9B31-5679631133AD}"/>
          </ac:picMkLst>
        </pc:picChg>
        <pc:picChg chg="add mod">
          <ac:chgData name="Clarisse Vialatoux" userId="d72c04be-0a2b-4582-ab8a-2f3b90a74a19" providerId="ADAL" clId="{6E55343B-0578-49A2-ABB2-20F1F6E1703C}" dt="2020-09-17T11:21:27.416" v="4319" actId="1076"/>
          <ac:picMkLst>
            <pc:docMk/>
            <pc:sldMk cId="1463426045" sldId="340"/>
            <ac:picMk id="24" creationId="{DA608735-31D4-4F99-B5D4-40160A7D824D}"/>
          </ac:picMkLst>
        </pc:picChg>
      </pc:sldChg>
      <pc:sldChg chg="addSp delSp modSp add">
        <pc:chgData name="Clarisse Vialatoux" userId="d72c04be-0a2b-4582-ab8a-2f3b90a74a19" providerId="ADAL" clId="{6E55343B-0578-49A2-ABB2-20F1F6E1703C}" dt="2020-09-17T12:03:49.521" v="4713" actId="108"/>
        <pc:sldMkLst>
          <pc:docMk/>
          <pc:sldMk cId="3077826813" sldId="341"/>
        </pc:sldMkLst>
        <pc:spChg chg="mod">
          <ac:chgData name="Clarisse Vialatoux" userId="d72c04be-0a2b-4582-ab8a-2f3b90a74a19" providerId="ADAL" clId="{6E55343B-0578-49A2-ABB2-20F1F6E1703C}" dt="2020-09-17T12:03:49.521" v="4713" actId="108"/>
          <ac:spMkLst>
            <pc:docMk/>
            <pc:sldMk cId="3077826813" sldId="341"/>
            <ac:spMk id="2" creationId="{0F34E2EF-9924-438D-B332-414AC46CF495}"/>
          </ac:spMkLst>
        </pc:spChg>
        <pc:spChg chg="mod">
          <ac:chgData name="Clarisse Vialatoux" userId="d72c04be-0a2b-4582-ab8a-2f3b90a74a19" providerId="ADAL" clId="{6E55343B-0578-49A2-ABB2-20F1F6E1703C}" dt="2020-09-17T11:22:58.619" v="4477" actId="20577"/>
          <ac:spMkLst>
            <pc:docMk/>
            <pc:sldMk cId="3077826813" sldId="341"/>
            <ac:spMk id="5" creationId="{01EB7631-2449-4F66-AA18-40E49A381727}"/>
          </ac:spMkLst>
        </pc:spChg>
        <pc:spChg chg="add mod">
          <ac:chgData name="Clarisse Vialatoux" userId="d72c04be-0a2b-4582-ab8a-2f3b90a74a19" providerId="ADAL" clId="{6E55343B-0578-49A2-ABB2-20F1F6E1703C}" dt="2020-09-17T11:29:29.013" v="4525" actId="164"/>
          <ac:spMkLst>
            <pc:docMk/>
            <pc:sldMk cId="3077826813" sldId="341"/>
            <ac:spMk id="12" creationId="{8062C1E4-A8BE-4675-BB79-FC3722742CB4}"/>
          </ac:spMkLst>
        </pc:spChg>
        <pc:spChg chg="del">
          <ac:chgData name="Clarisse Vialatoux" userId="d72c04be-0a2b-4582-ab8a-2f3b90a74a19" providerId="ADAL" clId="{6E55343B-0578-49A2-ABB2-20F1F6E1703C}" dt="2020-09-17T11:23:02.402" v="4478" actId="478"/>
          <ac:spMkLst>
            <pc:docMk/>
            <pc:sldMk cId="3077826813" sldId="341"/>
            <ac:spMk id="14" creationId="{54412DC4-9182-44A4-8897-3AC92D78ECB3}"/>
          </ac:spMkLst>
        </pc:spChg>
        <pc:spChg chg="add del mod">
          <ac:chgData name="Clarisse Vialatoux" userId="d72c04be-0a2b-4582-ab8a-2f3b90a74a19" providerId="ADAL" clId="{6E55343B-0578-49A2-ABB2-20F1F6E1703C}" dt="2020-09-17T11:35:02.981" v="4580" actId="478"/>
          <ac:spMkLst>
            <pc:docMk/>
            <pc:sldMk cId="3077826813" sldId="341"/>
            <ac:spMk id="17" creationId="{8C446971-2D82-42E3-BC20-7DBC5D6B615C}"/>
          </ac:spMkLst>
        </pc:spChg>
        <pc:spChg chg="add mod ord">
          <ac:chgData name="Clarisse Vialatoux" userId="d72c04be-0a2b-4582-ab8a-2f3b90a74a19" providerId="ADAL" clId="{6E55343B-0578-49A2-ABB2-20F1F6E1703C}" dt="2020-09-17T11:39:43.753" v="4607" actId="14100"/>
          <ac:spMkLst>
            <pc:docMk/>
            <pc:sldMk cId="3077826813" sldId="341"/>
            <ac:spMk id="18" creationId="{E3865EF3-4D6E-4C61-AB12-785BB86707DA}"/>
          </ac:spMkLst>
        </pc:spChg>
        <pc:spChg chg="add del mod">
          <ac:chgData name="Clarisse Vialatoux" userId="d72c04be-0a2b-4582-ab8a-2f3b90a74a19" providerId="ADAL" clId="{6E55343B-0578-49A2-ABB2-20F1F6E1703C}" dt="2020-09-17T11:35:02.077" v="4579" actId="478"/>
          <ac:spMkLst>
            <pc:docMk/>
            <pc:sldMk cId="3077826813" sldId="341"/>
            <ac:spMk id="19" creationId="{3B0D19B2-BDF5-46DE-B9A9-6A98F30D01A9}"/>
          </ac:spMkLst>
        </pc:spChg>
        <pc:spChg chg="add mod">
          <ac:chgData name="Clarisse Vialatoux" userId="d72c04be-0a2b-4582-ab8a-2f3b90a74a19" providerId="ADAL" clId="{6E55343B-0578-49A2-ABB2-20F1F6E1703C}" dt="2020-09-17T11:40:46.598" v="4618" actId="164"/>
          <ac:spMkLst>
            <pc:docMk/>
            <pc:sldMk cId="3077826813" sldId="341"/>
            <ac:spMk id="23" creationId="{690BB4AC-D023-4863-9603-FEEC88559C19}"/>
          </ac:spMkLst>
        </pc:spChg>
        <pc:spChg chg="add mod">
          <ac:chgData name="Clarisse Vialatoux" userId="d72c04be-0a2b-4582-ab8a-2f3b90a74a19" providerId="ADAL" clId="{6E55343B-0578-49A2-ABB2-20F1F6E1703C}" dt="2020-09-17T11:42:09.740" v="4629" actId="1076"/>
          <ac:spMkLst>
            <pc:docMk/>
            <pc:sldMk cId="3077826813" sldId="341"/>
            <ac:spMk id="24" creationId="{7749E904-9F0B-4B9F-8F23-C60688E45877}"/>
          </ac:spMkLst>
        </pc:spChg>
        <pc:spChg chg="add mod">
          <ac:chgData name="Clarisse Vialatoux" userId="d72c04be-0a2b-4582-ab8a-2f3b90a74a19" providerId="ADAL" clId="{6E55343B-0578-49A2-ABB2-20F1F6E1703C}" dt="2020-09-17T11:42:28.052" v="4632" actId="14100"/>
          <ac:spMkLst>
            <pc:docMk/>
            <pc:sldMk cId="3077826813" sldId="341"/>
            <ac:spMk id="28" creationId="{4F209E62-52AA-48AE-A536-A66687FA77E1}"/>
          </ac:spMkLst>
        </pc:spChg>
        <pc:grpChg chg="add del mod">
          <ac:chgData name="Clarisse Vialatoux" userId="d72c04be-0a2b-4582-ab8a-2f3b90a74a19" providerId="ADAL" clId="{6E55343B-0578-49A2-ABB2-20F1F6E1703C}" dt="2020-09-17T11:39:17.985" v="4597" actId="478"/>
          <ac:grpSpMkLst>
            <pc:docMk/>
            <pc:sldMk cId="3077826813" sldId="341"/>
            <ac:grpSpMk id="7" creationId="{505829D1-87AD-43A6-A874-31C299E383CB}"/>
          </ac:grpSpMkLst>
        </pc:grpChg>
        <pc:grpChg chg="add mod">
          <ac:chgData name="Clarisse Vialatoux" userId="d72c04be-0a2b-4582-ab8a-2f3b90a74a19" providerId="ADAL" clId="{6E55343B-0578-49A2-ABB2-20F1F6E1703C}" dt="2020-09-17T11:40:47.866" v="4619" actId="1076"/>
          <ac:grpSpMkLst>
            <pc:docMk/>
            <pc:sldMk cId="3077826813" sldId="341"/>
            <ac:grpSpMk id="25" creationId="{084AB5BC-F4C7-483F-BF54-A88FFD6921E4}"/>
          </ac:grpSpMkLst>
        </pc:grpChg>
        <pc:picChg chg="add del mod">
          <ac:chgData name="Clarisse Vialatoux" userId="d72c04be-0a2b-4582-ab8a-2f3b90a74a19" providerId="ADAL" clId="{6E55343B-0578-49A2-ABB2-20F1F6E1703C}" dt="2020-09-17T11:35:00.293" v="4577" actId="478"/>
          <ac:picMkLst>
            <pc:docMk/>
            <pc:sldMk cId="3077826813" sldId="341"/>
            <ac:picMk id="3" creationId="{CA76BB18-D2B7-47D2-8BE9-377AFAAD8356}"/>
          </ac:picMkLst>
        </pc:picChg>
        <pc:picChg chg="add del mod">
          <ac:chgData name="Clarisse Vialatoux" userId="d72c04be-0a2b-4582-ab8a-2f3b90a74a19" providerId="ADAL" clId="{6E55343B-0578-49A2-ABB2-20F1F6E1703C}" dt="2020-09-17T11:34:58.349" v="4575" actId="478"/>
          <ac:picMkLst>
            <pc:docMk/>
            <pc:sldMk cId="3077826813" sldId="341"/>
            <ac:picMk id="4" creationId="{F434828F-8A4E-42B1-942C-2656A6A83ED6}"/>
          </ac:picMkLst>
        </pc:picChg>
        <pc:picChg chg="add mod ord">
          <ac:chgData name="Clarisse Vialatoux" userId="d72c04be-0a2b-4582-ab8a-2f3b90a74a19" providerId="ADAL" clId="{6E55343B-0578-49A2-ABB2-20F1F6E1703C}" dt="2020-09-17T11:29:07.980" v="4522" actId="1582"/>
          <ac:picMkLst>
            <pc:docMk/>
            <pc:sldMk cId="3077826813" sldId="341"/>
            <ac:picMk id="6" creationId="{32BB3EEF-9E8D-41F4-B0FB-57C4299DA66D}"/>
          </ac:picMkLst>
        </pc:picChg>
        <pc:picChg chg="add del mod">
          <ac:chgData name="Clarisse Vialatoux" userId="d72c04be-0a2b-4582-ab8a-2f3b90a74a19" providerId="ADAL" clId="{6E55343B-0578-49A2-ABB2-20F1F6E1703C}" dt="2020-09-17T11:34:59.054" v="4576" actId="478"/>
          <ac:picMkLst>
            <pc:docMk/>
            <pc:sldMk cId="3077826813" sldId="341"/>
            <ac:picMk id="8" creationId="{26EC3F66-A2FD-4DE8-A6EC-EA9D4DBA5733}"/>
          </ac:picMkLst>
        </pc:picChg>
        <pc:picChg chg="add del mod">
          <ac:chgData name="Clarisse Vialatoux" userId="d72c04be-0a2b-4582-ab8a-2f3b90a74a19" providerId="ADAL" clId="{6E55343B-0578-49A2-ABB2-20F1F6E1703C}" dt="2020-09-17T11:35:01.038" v="4578" actId="478"/>
          <ac:picMkLst>
            <pc:docMk/>
            <pc:sldMk cId="3077826813" sldId="341"/>
            <ac:picMk id="9" creationId="{7E108F5E-15FE-4927-8386-61A7C8C61F3A}"/>
          </ac:picMkLst>
        </pc:picChg>
        <pc:picChg chg="add mod">
          <ac:chgData name="Clarisse Vialatoux" userId="d72c04be-0a2b-4582-ab8a-2f3b90a74a19" providerId="ADAL" clId="{6E55343B-0578-49A2-ABB2-20F1F6E1703C}" dt="2020-09-17T11:40:46.598" v="4618" actId="164"/>
          <ac:picMkLst>
            <pc:docMk/>
            <pc:sldMk cId="3077826813" sldId="341"/>
            <ac:picMk id="10" creationId="{C6CB9613-F8B4-4C8F-8805-26EFBAFE5598}"/>
          </ac:picMkLst>
        </pc:picChg>
        <pc:picChg chg="del">
          <ac:chgData name="Clarisse Vialatoux" userId="d72c04be-0a2b-4582-ab8a-2f3b90a74a19" providerId="ADAL" clId="{6E55343B-0578-49A2-ABB2-20F1F6E1703C}" dt="2020-09-17T11:15:26.724" v="4278" actId="478"/>
          <ac:picMkLst>
            <pc:docMk/>
            <pc:sldMk cId="3077826813" sldId="341"/>
            <ac:picMk id="11" creationId="{0C8A2F7A-0E5C-440B-9D7D-DE767C33EB93}"/>
          </ac:picMkLst>
        </pc:picChg>
        <pc:picChg chg="mod">
          <ac:chgData name="Clarisse Vialatoux" userId="d72c04be-0a2b-4582-ab8a-2f3b90a74a19" providerId="ADAL" clId="{6E55343B-0578-49A2-ABB2-20F1F6E1703C}" dt="2020-09-17T11:29:29.013" v="4525" actId="164"/>
          <ac:picMkLst>
            <pc:docMk/>
            <pc:sldMk cId="3077826813" sldId="341"/>
            <ac:picMk id="16" creationId="{962DDCB7-F564-4834-8B12-1717D66F5173}"/>
          </ac:picMkLst>
        </pc:picChg>
        <pc:picChg chg="add del mod">
          <ac:chgData name="Clarisse Vialatoux" userId="d72c04be-0a2b-4582-ab8a-2f3b90a74a19" providerId="ADAL" clId="{6E55343B-0578-49A2-ABB2-20F1F6E1703C}" dt="2020-09-17T11:37:54.488" v="4595" actId="478"/>
          <ac:picMkLst>
            <pc:docMk/>
            <pc:sldMk cId="3077826813" sldId="341"/>
            <ac:picMk id="20" creationId="{D389DF72-0A10-46F3-84A9-9F18381020B6}"/>
          </ac:picMkLst>
        </pc:picChg>
        <pc:picChg chg="add mod">
          <ac:chgData name="Clarisse Vialatoux" userId="d72c04be-0a2b-4582-ab8a-2f3b90a74a19" providerId="ADAL" clId="{6E55343B-0578-49A2-ABB2-20F1F6E1703C}" dt="2020-09-17T11:40:50.130" v="4620" actId="1076"/>
          <ac:picMkLst>
            <pc:docMk/>
            <pc:sldMk cId="3077826813" sldId="341"/>
            <ac:picMk id="21" creationId="{DB396DB9-C017-4FB0-8FE7-AD7D054AA187}"/>
          </ac:picMkLst>
        </pc:picChg>
        <pc:picChg chg="add del">
          <ac:chgData name="Clarisse Vialatoux" userId="d72c04be-0a2b-4582-ab8a-2f3b90a74a19" providerId="ADAL" clId="{6E55343B-0578-49A2-ABB2-20F1F6E1703C}" dt="2020-09-17T11:39:52.298" v="4609"/>
          <ac:picMkLst>
            <pc:docMk/>
            <pc:sldMk cId="3077826813" sldId="341"/>
            <ac:picMk id="22" creationId="{7643F6AE-A1F6-4043-A572-CD3C531E522F}"/>
          </ac:picMkLst>
        </pc:picChg>
        <pc:picChg chg="add mod">
          <ac:chgData name="Clarisse Vialatoux" userId="d72c04be-0a2b-4582-ab8a-2f3b90a74a19" providerId="ADAL" clId="{6E55343B-0578-49A2-ABB2-20F1F6E1703C}" dt="2020-09-17T11:41:49.281" v="4628" actId="1582"/>
          <ac:picMkLst>
            <pc:docMk/>
            <pc:sldMk cId="3077826813" sldId="341"/>
            <ac:picMk id="26" creationId="{2CA47420-8EF7-4A99-A33D-07AFAB7DC8F0}"/>
          </ac:picMkLst>
        </pc:picChg>
        <pc:picChg chg="add mod">
          <ac:chgData name="Clarisse Vialatoux" userId="d72c04be-0a2b-4582-ab8a-2f3b90a74a19" providerId="ADAL" clId="{6E55343B-0578-49A2-ABB2-20F1F6E1703C}" dt="2020-09-17T11:41:49.281" v="4628" actId="1582"/>
          <ac:picMkLst>
            <pc:docMk/>
            <pc:sldMk cId="3077826813" sldId="341"/>
            <ac:picMk id="27" creationId="{ADC9F0A5-A227-4209-946F-A27DFAD0380E}"/>
          </ac:picMkLst>
        </pc:picChg>
      </pc:sldChg>
      <pc:sldChg chg="addSp delSp modSp add">
        <pc:chgData name="Clarisse Vialatoux" userId="d72c04be-0a2b-4582-ab8a-2f3b90a74a19" providerId="ADAL" clId="{6E55343B-0578-49A2-ABB2-20F1F6E1703C}" dt="2020-09-17T14:39:44.060" v="4852" actId="1076"/>
        <pc:sldMkLst>
          <pc:docMk/>
          <pc:sldMk cId="2205281537" sldId="342"/>
        </pc:sldMkLst>
        <pc:spChg chg="mod">
          <ac:chgData name="Clarisse Vialatoux" userId="d72c04be-0a2b-4582-ab8a-2f3b90a74a19" providerId="ADAL" clId="{6E55343B-0578-49A2-ABB2-20F1F6E1703C}" dt="2020-09-17T12:03:52.031" v="4714" actId="108"/>
          <ac:spMkLst>
            <pc:docMk/>
            <pc:sldMk cId="2205281537" sldId="342"/>
            <ac:spMk id="2" creationId="{0F34E2EF-9924-438D-B332-414AC46CF495}"/>
          </ac:spMkLst>
        </pc:spChg>
        <pc:spChg chg="add mod">
          <ac:chgData name="Clarisse Vialatoux" userId="d72c04be-0a2b-4582-ab8a-2f3b90a74a19" providerId="ADAL" clId="{6E55343B-0578-49A2-ABB2-20F1F6E1703C}" dt="2020-09-17T14:39:39.436" v="4851" actId="14100"/>
          <ac:spMkLst>
            <pc:docMk/>
            <pc:sldMk cId="2205281537" sldId="342"/>
            <ac:spMk id="14" creationId="{17644191-3B16-4116-B115-784FD0165930}"/>
          </ac:spMkLst>
        </pc:spChg>
        <pc:spChg chg="mod">
          <ac:chgData name="Clarisse Vialatoux" userId="d72c04be-0a2b-4582-ab8a-2f3b90a74a19" providerId="ADAL" clId="{6E55343B-0578-49A2-ABB2-20F1F6E1703C}" dt="2020-09-17T11:35:25.277" v="4586" actId="1076"/>
          <ac:spMkLst>
            <pc:docMk/>
            <pc:sldMk cId="2205281537" sldId="342"/>
            <ac:spMk id="17" creationId="{8C446971-2D82-42E3-BC20-7DBC5D6B615C}"/>
          </ac:spMkLst>
        </pc:spChg>
        <pc:spChg chg="mod">
          <ac:chgData name="Clarisse Vialatoux" userId="d72c04be-0a2b-4582-ab8a-2f3b90a74a19" providerId="ADAL" clId="{6E55343B-0578-49A2-ABB2-20F1F6E1703C}" dt="2020-09-17T11:35:17.294" v="4584" actId="1076"/>
          <ac:spMkLst>
            <pc:docMk/>
            <pc:sldMk cId="2205281537" sldId="342"/>
            <ac:spMk id="18" creationId="{E3865EF3-4D6E-4C61-AB12-785BB86707DA}"/>
          </ac:spMkLst>
        </pc:spChg>
        <pc:spChg chg="mod">
          <ac:chgData name="Clarisse Vialatoux" userId="d72c04be-0a2b-4582-ab8a-2f3b90a74a19" providerId="ADAL" clId="{6E55343B-0578-49A2-ABB2-20F1F6E1703C}" dt="2020-09-17T14:37:55.530" v="4837" actId="1076"/>
          <ac:spMkLst>
            <pc:docMk/>
            <pc:sldMk cId="2205281537" sldId="342"/>
            <ac:spMk id="19" creationId="{3B0D19B2-BDF5-46DE-B9A9-6A98F30D01A9}"/>
          </ac:spMkLst>
        </pc:spChg>
        <pc:grpChg chg="del">
          <ac:chgData name="Clarisse Vialatoux" userId="d72c04be-0a2b-4582-ab8a-2f3b90a74a19" providerId="ADAL" clId="{6E55343B-0578-49A2-ABB2-20F1F6E1703C}" dt="2020-09-17T11:35:06.318" v="4582" actId="478"/>
          <ac:grpSpMkLst>
            <pc:docMk/>
            <pc:sldMk cId="2205281537" sldId="342"/>
            <ac:grpSpMk id="7" creationId="{505829D1-87AD-43A6-A874-31C299E383CB}"/>
          </ac:grpSpMkLst>
        </pc:grpChg>
        <pc:picChg chg="mod">
          <ac:chgData name="Clarisse Vialatoux" userId="d72c04be-0a2b-4582-ab8a-2f3b90a74a19" providerId="ADAL" clId="{6E55343B-0578-49A2-ABB2-20F1F6E1703C}" dt="2020-09-17T11:35:25.277" v="4586" actId="1076"/>
          <ac:picMkLst>
            <pc:docMk/>
            <pc:sldMk cId="2205281537" sldId="342"/>
            <ac:picMk id="3" creationId="{CA76BB18-D2B7-47D2-8BE9-377AFAAD8356}"/>
          </ac:picMkLst>
        </pc:picChg>
        <pc:picChg chg="mod">
          <ac:chgData name="Clarisse Vialatoux" userId="d72c04be-0a2b-4582-ab8a-2f3b90a74a19" providerId="ADAL" clId="{6E55343B-0578-49A2-ABB2-20F1F6E1703C}" dt="2020-09-17T11:35:09.125" v="4583" actId="1076"/>
          <ac:picMkLst>
            <pc:docMk/>
            <pc:sldMk cId="2205281537" sldId="342"/>
            <ac:picMk id="4" creationId="{F434828F-8A4E-42B1-942C-2656A6A83ED6}"/>
          </ac:picMkLst>
        </pc:picChg>
        <pc:picChg chg="del">
          <ac:chgData name="Clarisse Vialatoux" userId="d72c04be-0a2b-4582-ab8a-2f3b90a74a19" providerId="ADAL" clId="{6E55343B-0578-49A2-ABB2-20F1F6E1703C}" dt="2020-09-17T11:35:05.502" v="4581" actId="478"/>
          <ac:picMkLst>
            <pc:docMk/>
            <pc:sldMk cId="2205281537" sldId="342"/>
            <ac:picMk id="6" creationId="{32BB3EEF-9E8D-41F4-B0FB-57C4299DA66D}"/>
          </ac:picMkLst>
        </pc:picChg>
        <pc:picChg chg="add mod">
          <ac:chgData name="Clarisse Vialatoux" userId="d72c04be-0a2b-4582-ab8a-2f3b90a74a19" providerId="ADAL" clId="{6E55343B-0578-49A2-ABB2-20F1F6E1703C}" dt="2020-09-17T14:39:44.060" v="4852" actId="1076"/>
          <ac:picMkLst>
            <pc:docMk/>
            <pc:sldMk cId="2205281537" sldId="342"/>
            <ac:picMk id="6" creationId="{5EAF69F0-794B-4AF7-9EE6-0939AFD28CB1}"/>
          </ac:picMkLst>
        </pc:picChg>
        <pc:picChg chg="mod">
          <ac:chgData name="Clarisse Vialatoux" userId="d72c04be-0a2b-4582-ab8a-2f3b90a74a19" providerId="ADAL" clId="{6E55343B-0578-49A2-ABB2-20F1F6E1703C}" dt="2020-09-17T11:35:18.997" v="4585" actId="1076"/>
          <ac:picMkLst>
            <pc:docMk/>
            <pc:sldMk cId="2205281537" sldId="342"/>
            <ac:picMk id="8" creationId="{26EC3F66-A2FD-4DE8-A6EC-EA9D4DBA5733}"/>
          </ac:picMkLst>
        </pc:picChg>
        <pc:picChg chg="mod">
          <ac:chgData name="Clarisse Vialatoux" userId="d72c04be-0a2b-4582-ab8a-2f3b90a74a19" providerId="ADAL" clId="{6E55343B-0578-49A2-ABB2-20F1F6E1703C}" dt="2020-09-17T14:37:55.530" v="4837" actId="1076"/>
          <ac:picMkLst>
            <pc:docMk/>
            <pc:sldMk cId="2205281537" sldId="342"/>
            <ac:picMk id="9" creationId="{7E108F5E-15FE-4927-8386-61A7C8C61F3A}"/>
          </ac:picMkLst>
        </pc:picChg>
      </pc:sldChg>
      <pc:sldChg chg="addSp delSp modSp add">
        <pc:chgData name="Clarisse Vialatoux" userId="d72c04be-0a2b-4582-ab8a-2f3b90a74a19" providerId="ADAL" clId="{6E55343B-0578-49A2-ABB2-20F1F6E1703C}" dt="2020-09-17T20:22:57.459" v="5090" actId="1582"/>
        <pc:sldMkLst>
          <pc:docMk/>
          <pc:sldMk cId="532411883" sldId="343"/>
        </pc:sldMkLst>
        <pc:spChg chg="mod">
          <ac:chgData name="Clarisse Vialatoux" userId="d72c04be-0a2b-4582-ab8a-2f3b90a74a19" providerId="ADAL" clId="{6E55343B-0578-49A2-ABB2-20F1F6E1703C}" dt="2020-09-17T20:20:59.736" v="5075" actId="20577"/>
          <ac:spMkLst>
            <pc:docMk/>
            <pc:sldMk cId="532411883" sldId="343"/>
            <ac:spMk id="5" creationId="{01EB7631-2449-4F66-AA18-40E49A381727}"/>
          </ac:spMkLst>
        </pc:spChg>
        <pc:spChg chg="add del mod">
          <ac:chgData name="Clarisse Vialatoux" userId="d72c04be-0a2b-4582-ab8a-2f3b90a74a19" providerId="ADAL" clId="{6E55343B-0578-49A2-ABB2-20F1F6E1703C}" dt="2020-09-17T20:21:57.873" v="5085"/>
          <ac:spMkLst>
            <pc:docMk/>
            <pc:sldMk cId="532411883" sldId="343"/>
            <ac:spMk id="8" creationId="{054BB9F2-7142-45A4-95D3-29BD84605F57}"/>
          </ac:spMkLst>
        </pc:spChg>
        <pc:spChg chg="del">
          <ac:chgData name="Clarisse Vialatoux" userId="d72c04be-0a2b-4582-ab8a-2f3b90a74a19" providerId="ADAL" clId="{6E55343B-0578-49A2-ABB2-20F1F6E1703C}" dt="2020-09-17T20:21:05.063" v="5077" actId="478"/>
          <ac:spMkLst>
            <pc:docMk/>
            <pc:sldMk cId="532411883" sldId="343"/>
            <ac:spMk id="19" creationId="{4C0D62AE-0434-434C-8AD9-29C612A22AA8}"/>
          </ac:spMkLst>
        </pc:spChg>
        <pc:picChg chg="add mod">
          <ac:chgData name="Clarisse Vialatoux" userId="d72c04be-0a2b-4582-ab8a-2f3b90a74a19" providerId="ADAL" clId="{6E55343B-0578-49A2-ABB2-20F1F6E1703C}" dt="2020-09-17T20:21:35.153" v="5083" actId="1582"/>
          <ac:picMkLst>
            <pc:docMk/>
            <pc:sldMk cId="532411883" sldId="343"/>
            <ac:picMk id="3" creationId="{622C997C-CB37-4010-8E7F-AB6B615BE458}"/>
          </ac:picMkLst>
        </pc:picChg>
        <pc:picChg chg="del">
          <ac:chgData name="Clarisse Vialatoux" userId="d72c04be-0a2b-4582-ab8a-2f3b90a74a19" providerId="ADAL" clId="{6E55343B-0578-49A2-ABB2-20F1F6E1703C}" dt="2020-09-17T20:21:37.762" v="5084" actId="478"/>
          <ac:picMkLst>
            <pc:docMk/>
            <pc:sldMk cId="532411883" sldId="343"/>
            <ac:picMk id="6" creationId="{CA1D032A-EABF-4E99-9EB3-08D5FB42B09A}"/>
          </ac:picMkLst>
        </pc:picChg>
        <pc:picChg chg="del">
          <ac:chgData name="Clarisse Vialatoux" userId="d72c04be-0a2b-4582-ab8a-2f3b90a74a19" providerId="ADAL" clId="{6E55343B-0578-49A2-ABB2-20F1F6E1703C}" dt="2020-09-17T20:21:02.102" v="5076" actId="478"/>
          <ac:picMkLst>
            <pc:docMk/>
            <pc:sldMk cId="532411883" sldId="343"/>
            <ac:picMk id="7" creationId="{F16F3CC0-01E7-4389-94E4-745E9CDCEAE9}"/>
          </ac:picMkLst>
        </pc:picChg>
        <pc:picChg chg="add mod">
          <ac:chgData name="Clarisse Vialatoux" userId="d72c04be-0a2b-4582-ab8a-2f3b90a74a19" providerId="ADAL" clId="{6E55343B-0578-49A2-ABB2-20F1F6E1703C}" dt="2020-09-17T20:22:57.459" v="5090" actId="1582"/>
          <ac:picMkLst>
            <pc:docMk/>
            <pc:sldMk cId="532411883" sldId="343"/>
            <ac:picMk id="9" creationId="{E18D3403-8FBB-408B-BF43-FFF65A281693}"/>
          </ac:picMkLst>
        </pc:picChg>
      </pc:sldChg>
      <pc:sldMasterChg chg="delSldLayout modSldLayout">
        <pc:chgData name="Clarisse Vialatoux" userId="d72c04be-0a2b-4582-ab8a-2f3b90a74a19" providerId="ADAL" clId="{6E55343B-0578-49A2-ABB2-20F1F6E1703C}" dt="2020-09-17T09:43:33.131" v="4090" actId="2696"/>
        <pc:sldMasterMkLst>
          <pc:docMk/>
          <pc:sldMasterMk cId="304231658" sldId="2147483768"/>
        </pc:sldMasterMkLst>
        <pc:sldLayoutChg chg="delSp del">
          <pc:chgData name="Clarisse Vialatoux" userId="d72c04be-0a2b-4582-ab8a-2f3b90a74a19" providerId="ADAL" clId="{6E55343B-0578-49A2-ABB2-20F1F6E1703C}" dt="2020-09-17T09:43:33.131" v="4090" actId="2696"/>
          <pc:sldLayoutMkLst>
            <pc:docMk/>
            <pc:sldMasterMk cId="304231658" sldId="2147483768"/>
            <pc:sldLayoutMk cId="2365417874" sldId="2147483807"/>
          </pc:sldLayoutMkLst>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5"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6"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7"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11"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13"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14"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15"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17"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18"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19"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21"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22"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23"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24"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25"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26"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28"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29"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34"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35"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36"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38"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39" creationId="{00000000-0000-0000-0000-000000000000}"/>
            </ac:spMkLst>
          </pc:spChg>
          <pc:spChg chg="del">
            <ac:chgData name="Clarisse Vialatoux" userId="d72c04be-0a2b-4582-ab8a-2f3b90a74a19" providerId="ADAL" clId="{6E55343B-0578-49A2-ABB2-20F1F6E1703C}" dt="2020-09-17T09:08:37.052" v="4020"/>
            <ac:spMkLst>
              <pc:docMk/>
              <pc:sldMasterMk cId="304231658" sldId="2147483768"/>
              <pc:sldLayoutMk cId="2365417874" sldId="2147483807"/>
              <ac:spMk id="40" creationId="{00000000-0000-0000-0000-000000000000}"/>
            </ac:spMkLst>
          </pc:spChg>
          <pc:picChg chg="del">
            <ac:chgData name="Clarisse Vialatoux" userId="d72c04be-0a2b-4582-ab8a-2f3b90a74a19" providerId="ADAL" clId="{6E55343B-0578-49A2-ABB2-20F1F6E1703C}" dt="2020-09-17T09:08:37.052" v="4020"/>
            <ac:picMkLst>
              <pc:docMk/>
              <pc:sldMasterMk cId="304231658" sldId="2147483768"/>
              <pc:sldLayoutMk cId="2365417874" sldId="2147483807"/>
              <ac:picMk id="27" creationId="{00000000-0000-0000-0000-000000000000}"/>
            </ac:picMkLst>
          </pc:picChg>
          <pc:picChg chg="del">
            <ac:chgData name="Clarisse Vialatoux" userId="d72c04be-0a2b-4582-ab8a-2f3b90a74a19" providerId="ADAL" clId="{6E55343B-0578-49A2-ABB2-20F1F6E1703C}" dt="2020-09-17T09:08:37.052" v="4020"/>
            <ac:picMkLst>
              <pc:docMk/>
              <pc:sldMasterMk cId="304231658" sldId="2147483768"/>
              <pc:sldLayoutMk cId="2365417874" sldId="2147483807"/>
              <ac:picMk id="30" creationId="{00000000-0000-0000-0000-000000000000}"/>
            </ac:picMkLst>
          </pc:picChg>
          <pc:picChg chg="del">
            <ac:chgData name="Clarisse Vialatoux" userId="d72c04be-0a2b-4582-ab8a-2f3b90a74a19" providerId="ADAL" clId="{6E55343B-0578-49A2-ABB2-20F1F6E1703C}" dt="2020-09-17T09:08:37.052" v="4020"/>
            <ac:picMkLst>
              <pc:docMk/>
              <pc:sldMasterMk cId="304231658" sldId="2147483768"/>
              <pc:sldLayoutMk cId="2365417874" sldId="2147483807"/>
              <ac:picMk id="37" creationId="{00000000-0000-0000-0000-000000000000}"/>
            </ac:picMkLst>
          </pc:picChg>
        </pc:sldLayoutChg>
      </pc:sldMasterChg>
      <pc:sldMasterChg chg="del delSldLayout modSldLayout">
        <pc:chgData name="Clarisse Vialatoux" userId="d72c04be-0a2b-4582-ab8a-2f3b90a74a19" providerId="ADAL" clId="{6E55343B-0578-49A2-ABB2-20F1F6E1703C}" dt="2020-09-17T09:11:39.160" v="4050" actId="2696"/>
        <pc:sldMasterMkLst>
          <pc:docMk/>
          <pc:sldMasterMk cId="949021622" sldId="2147483802"/>
        </pc:sldMasterMkLst>
        <pc:sldLayoutChg chg="del">
          <pc:chgData name="Clarisse Vialatoux" userId="d72c04be-0a2b-4582-ab8a-2f3b90a74a19" providerId="ADAL" clId="{6E55343B-0578-49A2-ABB2-20F1F6E1703C}" dt="2020-09-17T09:11:39.153" v="4046" actId="2696"/>
          <pc:sldLayoutMkLst>
            <pc:docMk/>
            <pc:sldMasterMk cId="949021622" sldId="2147483802"/>
            <pc:sldLayoutMk cId="308952277" sldId="2147483803"/>
          </pc:sldLayoutMkLst>
        </pc:sldLayoutChg>
        <pc:sldLayoutChg chg="del">
          <pc:chgData name="Clarisse Vialatoux" userId="d72c04be-0a2b-4582-ab8a-2f3b90a74a19" providerId="ADAL" clId="{6E55343B-0578-49A2-ABB2-20F1F6E1703C}" dt="2020-09-17T09:11:39.154" v="4047" actId="2696"/>
          <pc:sldLayoutMkLst>
            <pc:docMk/>
            <pc:sldMasterMk cId="949021622" sldId="2147483802"/>
            <pc:sldLayoutMk cId="2416734832" sldId="2147483804"/>
          </pc:sldLayoutMkLst>
        </pc:sldLayoutChg>
        <pc:sldLayoutChg chg="del">
          <pc:chgData name="Clarisse Vialatoux" userId="d72c04be-0a2b-4582-ab8a-2f3b90a74a19" providerId="ADAL" clId="{6E55343B-0578-49A2-ABB2-20F1F6E1703C}" dt="2020-09-17T09:11:39.157" v="4048" actId="2696"/>
          <pc:sldLayoutMkLst>
            <pc:docMk/>
            <pc:sldMasterMk cId="949021622" sldId="2147483802"/>
            <pc:sldLayoutMk cId="3238636756" sldId="2147483805"/>
          </pc:sldLayoutMkLst>
        </pc:sldLayoutChg>
        <pc:sldLayoutChg chg="del">
          <pc:chgData name="Clarisse Vialatoux" userId="d72c04be-0a2b-4582-ab8a-2f3b90a74a19" providerId="ADAL" clId="{6E55343B-0578-49A2-ABB2-20F1F6E1703C}" dt="2020-09-17T09:11:39.157" v="4049" actId="2696"/>
          <pc:sldLayoutMkLst>
            <pc:docMk/>
            <pc:sldMasterMk cId="949021622" sldId="2147483802"/>
            <pc:sldLayoutMk cId="606636338" sldId="2147483806"/>
          </pc:sldLayoutMkLst>
        </pc:sldLayoutChg>
        <pc:sldLayoutChg chg="addSp delSp">
          <pc:chgData name="Clarisse Vialatoux" userId="d72c04be-0a2b-4582-ab8a-2f3b90a74a19" providerId="ADAL" clId="{6E55343B-0578-49A2-ABB2-20F1F6E1703C}" dt="2020-09-17T09:08:30.077" v="4019"/>
          <pc:sldLayoutMkLst>
            <pc:docMk/>
            <pc:sldMasterMk cId="949021622" sldId="2147483802"/>
            <pc:sldLayoutMk cId="1564167518" sldId="2147483807"/>
          </pc:sldLayoutMkLst>
          <pc:spChg chg="add del">
            <ac:chgData name="Clarisse Vialatoux" userId="d72c04be-0a2b-4582-ab8a-2f3b90a74a19" providerId="ADAL" clId="{6E55343B-0578-49A2-ABB2-20F1F6E1703C}" dt="2020-09-17T09:08:30.077" v="4019"/>
            <ac:spMkLst>
              <pc:docMk/>
              <pc:sldMasterMk cId="949021622" sldId="2147483802"/>
              <pc:sldLayoutMk cId="1564167518" sldId="2147483807"/>
              <ac:spMk id="13" creationId="{B0C6AF5C-E29A-9E49-801E-0A1C09DFDE5F}"/>
            </ac:spMkLst>
          </pc:spChg>
          <pc:spChg chg="add del">
            <ac:chgData name="Clarisse Vialatoux" userId="d72c04be-0a2b-4582-ab8a-2f3b90a74a19" providerId="ADAL" clId="{6E55343B-0578-49A2-ABB2-20F1F6E1703C}" dt="2020-09-17T09:08:30.077" v="4019"/>
            <ac:spMkLst>
              <pc:docMk/>
              <pc:sldMasterMk cId="949021622" sldId="2147483802"/>
              <pc:sldLayoutMk cId="1564167518" sldId="2147483807"/>
              <ac:spMk id="18" creationId="{F900AF95-1FC8-274C-A784-F831F6B8647F}"/>
            </ac:spMkLst>
          </pc:spChg>
          <pc:picChg chg="add del">
            <ac:chgData name="Clarisse Vialatoux" userId="d72c04be-0a2b-4582-ab8a-2f3b90a74a19" providerId="ADAL" clId="{6E55343B-0578-49A2-ABB2-20F1F6E1703C}" dt="2020-09-17T09:08:30.077" v="4019"/>
            <ac:picMkLst>
              <pc:docMk/>
              <pc:sldMasterMk cId="949021622" sldId="2147483802"/>
              <pc:sldLayoutMk cId="1564167518" sldId="2147483807"/>
              <ac:picMk id="14" creationId="{6BFF7639-E4DF-3741-90C7-2DFCD9D26A08}"/>
            </ac:picMkLst>
          </pc:picChg>
        </pc:sldLayoutChg>
        <pc:sldLayoutChg chg="addSp delSp">
          <pc:chgData name="Clarisse Vialatoux" userId="d72c04be-0a2b-4582-ab8a-2f3b90a74a19" providerId="ADAL" clId="{6E55343B-0578-49A2-ABB2-20F1F6E1703C}" dt="2020-09-17T09:08:30.077" v="4019"/>
          <pc:sldLayoutMkLst>
            <pc:docMk/>
            <pc:sldMasterMk cId="949021622" sldId="2147483802"/>
            <pc:sldLayoutMk cId="1338903777" sldId="2147483808"/>
          </pc:sldLayoutMkLst>
          <pc:spChg chg="add del">
            <ac:chgData name="Clarisse Vialatoux" userId="d72c04be-0a2b-4582-ab8a-2f3b90a74a19" providerId="ADAL" clId="{6E55343B-0578-49A2-ABB2-20F1F6E1703C}" dt="2020-09-17T09:08:30.077" v="4019"/>
            <ac:spMkLst>
              <pc:docMk/>
              <pc:sldMasterMk cId="949021622" sldId="2147483802"/>
              <pc:sldLayoutMk cId="1338903777" sldId="2147483808"/>
              <ac:spMk id="3" creationId="{5F640452-C0E9-BB4A-8CF5-CE4FAA54E306}"/>
            </ac:spMkLst>
          </pc:spChg>
          <pc:spChg chg="add del">
            <ac:chgData name="Clarisse Vialatoux" userId="d72c04be-0a2b-4582-ab8a-2f3b90a74a19" providerId="ADAL" clId="{6E55343B-0578-49A2-ABB2-20F1F6E1703C}" dt="2020-09-17T09:08:30.077" v="4019"/>
            <ac:spMkLst>
              <pc:docMk/>
              <pc:sldMasterMk cId="949021622" sldId="2147483802"/>
              <pc:sldLayoutMk cId="1338903777" sldId="2147483808"/>
              <ac:spMk id="11" creationId="{60F2F4D0-EB0E-3842-9785-6EF69081820E}"/>
            </ac:spMkLst>
          </pc:spChg>
          <pc:spChg chg="add del">
            <ac:chgData name="Clarisse Vialatoux" userId="d72c04be-0a2b-4582-ab8a-2f3b90a74a19" providerId="ADAL" clId="{6E55343B-0578-49A2-ABB2-20F1F6E1703C}" dt="2020-09-17T09:08:30.077" v="4019"/>
            <ac:spMkLst>
              <pc:docMk/>
              <pc:sldMasterMk cId="949021622" sldId="2147483802"/>
              <pc:sldLayoutMk cId="1338903777" sldId="2147483808"/>
              <ac:spMk id="14" creationId="{64A8B58C-CD7F-6F4B-B6E8-178EEF4B15DC}"/>
            </ac:spMkLst>
          </pc:spChg>
          <pc:picChg chg="add del">
            <ac:chgData name="Clarisse Vialatoux" userId="d72c04be-0a2b-4582-ab8a-2f3b90a74a19" providerId="ADAL" clId="{6E55343B-0578-49A2-ABB2-20F1F6E1703C}" dt="2020-09-17T09:08:30.077" v="4019"/>
            <ac:picMkLst>
              <pc:docMk/>
              <pc:sldMasterMk cId="949021622" sldId="2147483802"/>
              <pc:sldLayoutMk cId="1338903777" sldId="2147483808"/>
              <ac:picMk id="5" creationId="{55DCED66-1892-224F-B3AD-DC1323E4C9AE}"/>
            </ac:picMkLst>
          </pc:picChg>
          <pc:picChg chg="add del">
            <ac:chgData name="Clarisse Vialatoux" userId="d72c04be-0a2b-4582-ab8a-2f3b90a74a19" providerId="ADAL" clId="{6E55343B-0578-49A2-ABB2-20F1F6E1703C}" dt="2020-09-17T09:08:30.077" v="4019"/>
            <ac:picMkLst>
              <pc:docMk/>
              <pc:sldMasterMk cId="949021622" sldId="2147483802"/>
              <pc:sldLayoutMk cId="1338903777" sldId="2147483808"/>
              <ac:picMk id="15" creationId="{BDDF8B79-0449-724D-9AE1-DD5080E117A4}"/>
            </ac:picMkLst>
          </pc:picChg>
        </pc:sldLayoutChg>
      </pc:sldMasterChg>
    </pc:docChg>
  </pc:docChgLst>
  <pc:docChgLst>
    <pc:chgData name="Xavier Bizoux" userId="S::xavier.bizoux@sas.com::c004e9b1-3509-4547-b17c-68f457e01d42" providerId="AD" clId="Web-{E36F9333-F40A-247C-7A2D-35241E667463}"/>
    <pc:docChg chg="modSld">
      <pc:chgData name="Xavier Bizoux" userId="S::xavier.bizoux@sas.com::c004e9b1-3509-4547-b17c-68f457e01d42" providerId="AD" clId="Web-{E36F9333-F40A-247C-7A2D-35241E667463}" dt="2020-09-17T12:12:03.445" v="1" actId="14100"/>
      <pc:docMkLst>
        <pc:docMk/>
      </pc:docMkLst>
      <pc:sldChg chg="modSp">
        <pc:chgData name="Xavier Bizoux" userId="S::xavier.bizoux@sas.com::c004e9b1-3509-4547-b17c-68f457e01d42" providerId="AD" clId="Web-{E36F9333-F40A-247C-7A2D-35241E667463}" dt="2020-09-17T12:12:03.445" v="1" actId="14100"/>
        <pc:sldMkLst>
          <pc:docMk/>
          <pc:sldMk cId="3951170361" sldId="307"/>
        </pc:sldMkLst>
        <pc:spChg chg="mod">
          <ac:chgData name="Xavier Bizoux" userId="S::xavier.bizoux@sas.com::c004e9b1-3509-4547-b17c-68f457e01d42" providerId="AD" clId="Web-{E36F9333-F40A-247C-7A2D-35241E667463}" dt="2020-09-17T12:12:03.445" v="1" actId="14100"/>
          <ac:spMkLst>
            <pc:docMk/>
            <pc:sldMk cId="3951170361" sldId="307"/>
            <ac:spMk id="23" creationId="{16F835E9-F472-4986-88B9-F794D801B1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8AFCF8-E595-4D8F-998D-BFB05C97C5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6316733-B536-4604-A5FB-84A33B0DCB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30131C-6D2F-49A2-BD74-2B87BD34111B}" type="datetimeFigureOut">
              <a:rPr lang="fr-FR" smtClean="0"/>
              <a:t>18/09/2020</a:t>
            </a:fld>
            <a:endParaRPr lang="fr-FR"/>
          </a:p>
        </p:txBody>
      </p:sp>
      <p:sp>
        <p:nvSpPr>
          <p:cNvPr id="4" name="Espace réservé du pied de page 3">
            <a:extLst>
              <a:ext uri="{FF2B5EF4-FFF2-40B4-BE49-F238E27FC236}">
                <a16:creationId xmlns:a16="http://schemas.microsoft.com/office/drawing/2014/main" id="{D50A0E7E-CB6A-4614-BDF9-05316A0B9A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C034F42-7EE1-436E-B9D4-D816ABC6C4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9A486-A411-426B-BDF7-9F8D15EF36DF}" type="slidenum">
              <a:rPr lang="fr-FR" smtClean="0"/>
              <a:t>‹N°›</a:t>
            </a:fld>
            <a:endParaRPr lang="fr-FR"/>
          </a:p>
        </p:txBody>
      </p:sp>
    </p:spTree>
    <p:extLst>
      <p:ext uri="{BB962C8B-B14F-4D97-AF65-F5344CB8AC3E}">
        <p14:creationId xmlns:p14="http://schemas.microsoft.com/office/powerpoint/2010/main" val="4084005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61564-E398-4A8E-B4DA-8DE57430C139}" type="datetimeFigureOut">
              <a:rPr lang="fr-FR" smtClean="0"/>
              <a:t>18/09/2020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199F7-86AC-48C1-AED1-BE270411F44C}" type="slidenum">
              <a:rPr lang="fr-FR" smtClean="0"/>
              <a:t>‹N°›</a:t>
            </a:fld>
            <a:endParaRPr lang="fr-FR"/>
          </a:p>
        </p:txBody>
      </p:sp>
    </p:spTree>
    <p:extLst>
      <p:ext uri="{BB962C8B-B14F-4D97-AF65-F5344CB8AC3E}">
        <p14:creationId xmlns:p14="http://schemas.microsoft.com/office/powerpoint/2010/main" val="127362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1332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3396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6876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90862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07211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5314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9695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pPr marL="0" indent="0">
              <a:buNone/>
            </a:pPr>
            <a:endParaRPr lang="fr-FR" dirty="0"/>
          </a:p>
        </p:txBody>
      </p:sp>
    </p:spTree>
    <p:extLst>
      <p:ext uri="{BB962C8B-B14F-4D97-AF65-F5344CB8AC3E}">
        <p14:creationId xmlns:p14="http://schemas.microsoft.com/office/powerpoint/2010/main" val="373039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50332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7A199F7-86AC-48C1-AED1-BE270411F44C}" type="slidenum">
              <a:rPr lang="fr-FR" smtClean="0"/>
              <a:t>32</a:t>
            </a:fld>
            <a:endParaRPr lang="fr-FR"/>
          </a:p>
        </p:txBody>
      </p:sp>
    </p:spTree>
    <p:extLst>
      <p:ext uri="{BB962C8B-B14F-4D97-AF65-F5344CB8AC3E}">
        <p14:creationId xmlns:p14="http://schemas.microsoft.com/office/powerpoint/2010/main" val="353921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pPr marL="0" indent="0">
              <a:buNone/>
            </a:pPr>
            <a:r>
              <a:rPr lang="fr-FR" dirty="0"/>
              <a:t>Pour le mode édition: Ceci n’est valable que pour les données créés ou importées par les utilisateurs. Pas possible sur les bases mises à disposition par l’ATIH.</a:t>
            </a:r>
          </a:p>
        </p:txBody>
      </p:sp>
    </p:spTree>
    <p:extLst>
      <p:ext uri="{BB962C8B-B14F-4D97-AF65-F5344CB8AC3E}">
        <p14:creationId xmlns:p14="http://schemas.microsoft.com/office/powerpoint/2010/main" val="412405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27497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pPr marL="0" indent="0">
              <a:buNone/>
            </a:pPr>
            <a:endParaRPr lang="fr-FR" dirty="0"/>
          </a:p>
        </p:txBody>
      </p:sp>
    </p:spTree>
    <p:extLst>
      <p:ext uri="{BB962C8B-B14F-4D97-AF65-F5344CB8AC3E}">
        <p14:creationId xmlns:p14="http://schemas.microsoft.com/office/powerpoint/2010/main" val="1014647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64901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66721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0561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7A199F7-86AC-48C1-AED1-BE270411F44C}" type="slidenum">
              <a:rPr lang="fr-FR" smtClean="0"/>
              <a:t>55</a:t>
            </a:fld>
            <a:endParaRPr lang="fr-FR"/>
          </a:p>
        </p:txBody>
      </p:sp>
    </p:spTree>
    <p:extLst>
      <p:ext uri="{BB962C8B-B14F-4D97-AF65-F5344CB8AC3E}">
        <p14:creationId xmlns:p14="http://schemas.microsoft.com/office/powerpoint/2010/main" val="3591403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7A199F7-86AC-48C1-AED1-BE270411F44C}" type="slidenum">
              <a:rPr lang="fr-FR" smtClean="0"/>
              <a:t>57</a:t>
            </a:fld>
            <a:endParaRPr lang="fr-FR"/>
          </a:p>
        </p:txBody>
      </p:sp>
    </p:spTree>
    <p:extLst>
      <p:ext uri="{BB962C8B-B14F-4D97-AF65-F5344CB8AC3E}">
        <p14:creationId xmlns:p14="http://schemas.microsoft.com/office/powerpoint/2010/main" val="256856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6657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61002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062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80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657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9920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1350" y="1162050"/>
            <a:ext cx="5575300" cy="31353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46266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AS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653872"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fr-FR"/>
              <a:t>Cliquez pour modifier les styles du texte du masque</a:t>
            </a:r>
          </a:p>
        </p:txBody>
      </p:sp>
      <p:sp>
        <p:nvSpPr>
          <p:cNvPr id="10" name="Text Placeholder 34">
            <a:extLst>
              <a:ext uri="{FF2B5EF4-FFF2-40B4-BE49-F238E27FC236}">
                <a16:creationId xmlns:a16="http://schemas.microsoft.com/office/drawing/2014/main" id="{9B949CCB-8408-0B41-9681-4ECA35605A82}"/>
              </a:ext>
            </a:extLst>
          </p:cNvPr>
          <p:cNvSpPr>
            <a:spLocks noGrp="1"/>
          </p:cNvSpPr>
          <p:nvPr>
            <p:ph type="body" sz="quarter" idx="11"/>
          </p:nvPr>
        </p:nvSpPr>
        <p:spPr>
          <a:xfrm>
            <a:off x="1653872"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Tree>
    <p:custDataLst>
      <p:tags r:id="rId1"/>
    </p:custDataLst>
    <p:extLst>
      <p:ext uri="{BB962C8B-B14F-4D97-AF65-F5344CB8AC3E}">
        <p14:creationId xmlns:p14="http://schemas.microsoft.com/office/powerpoint/2010/main" val="351997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AS - Image Only - White">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27EE352-7D2C-A441-A898-DDF88FC2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1892" y="4758271"/>
            <a:ext cx="558779" cy="230961"/>
          </a:xfrm>
          <a:prstGeom prst="rect">
            <a:avLst/>
          </a:prstGeom>
        </p:spPr>
      </p:pic>
      <p:sp>
        <p:nvSpPr>
          <p:cNvPr id="4" name="TextBox 4">
            <a:extLst>
              <a:ext uri="{FF2B5EF4-FFF2-40B4-BE49-F238E27FC236}">
                <a16:creationId xmlns:a16="http://schemas.microsoft.com/office/drawing/2014/main" id="{FC61EEC8-0C67-4E4B-96F0-B7FBDEF4618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272279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S - Black Backgroun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AFB0-E8BA-6E40-9F47-B58679E16989}"/>
              </a:ext>
            </a:extLst>
          </p:cNvPr>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CC8A4CC-C6DD-674E-9755-C2307DA101AD}"/>
              </a:ext>
            </a:extLst>
          </p:cNvPr>
          <p:cNvGrpSpPr/>
          <p:nvPr/>
        </p:nvGrpSpPr>
        <p:grpSpPr>
          <a:xfrm>
            <a:off x="8427835" y="4765184"/>
            <a:ext cx="526892" cy="220528"/>
            <a:chOff x="6145213" y="4384676"/>
            <a:chExt cx="1582738" cy="649287"/>
          </a:xfrm>
          <a:solidFill>
            <a:schemeClr val="bg2">
              <a:lumMod val="50000"/>
            </a:schemeClr>
          </a:solidFill>
        </p:grpSpPr>
        <p:sp>
          <p:nvSpPr>
            <p:cNvPr id="5" name="Freeform 6">
              <a:extLst>
                <a:ext uri="{FF2B5EF4-FFF2-40B4-BE49-F238E27FC236}">
                  <a16:creationId xmlns:a16="http://schemas.microsoft.com/office/drawing/2014/main" id="{FC0936E0-05D4-D944-94E4-FBA36E861837}"/>
                </a:ext>
              </a:extLst>
            </p:cNvPr>
            <p:cNvSpPr>
              <a:spLocks/>
            </p:cNvSpPr>
            <p:nvPr/>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E5ACFC61-8225-8F4F-A539-DCE60FEB039A}"/>
                </a:ext>
              </a:extLst>
            </p:cNvPr>
            <p:cNvSpPr>
              <a:spLocks noEditPoints="1"/>
            </p:cNvSpPr>
            <p:nvPr/>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B029620-52DD-C540-9F66-FD8586A661D7}"/>
                </a:ext>
              </a:extLst>
            </p:cNvPr>
            <p:cNvSpPr>
              <a:spLocks/>
            </p:cNvSpPr>
            <p:nvPr/>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F2C8F16-8DA0-6A49-A6A6-F8C208B72416}"/>
                </a:ext>
              </a:extLst>
            </p:cNvPr>
            <p:cNvSpPr>
              <a:spLocks/>
            </p:cNvSpPr>
            <p:nvPr/>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3F51FBB3-DAAD-0546-AF4C-840293C90D95}"/>
                </a:ext>
              </a:extLst>
            </p:cNvPr>
            <p:cNvSpPr>
              <a:spLocks/>
            </p:cNvSpPr>
            <p:nvPr/>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4644BB-791F-6241-8C89-AFA3C1325C38}"/>
                </a:ext>
              </a:extLst>
            </p:cNvPr>
            <p:cNvSpPr>
              <a:spLocks noEditPoints="1"/>
            </p:cNvSpPr>
            <p:nvPr/>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2DAE9313-7E29-324E-B411-25184A85F9E3}"/>
                </a:ext>
              </a:extLst>
            </p:cNvPr>
            <p:cNvSpPr>
              <a:spLocks noEditPoints="1"/>
            </p:cNvSpPr>
            <p:nvPr/>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TextBox 3">
            <a:extLst>
              <a:ext uri="{FF2B5EF4-FFF2-40B4-BE49-F238E27FC236}">
                <a16:creationId xmlns:a16="http://schemas.microsoft.com/office/drawing/2014/main" id="{ACAC6727-2088-4147-A38A-47850B89BAF6}"/>
              </a:ext>
            </a:extLst>
          </p:cNvPr>
          <p:cNvSpPr txBox="1">
            <a:spLocks noChangeAspect="1"/>
          </p:cNvSpPr>
          <p:nvPr/>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22449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3"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fr-FR"/>
              <a:t>Cliquez pour modifier les styles du texte du masque</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0" y="4138459"/>
            <a:ext cx="1009314" cy="400110"/>
          </a:xfrm>
          <a:prstGeom prst="rect">
            <a:avLst/>
          </a:prstGeom>
          <a:noFill/>
        </p:spPr>
        <p:txBody>
          <a:bodyPr wrap="none" rtlCol="0">
            <a:spAutoFit/>
          </a:bodyPr>
          <a:lstStyle/>
          <a:p>
            <a:pPr algn="ctr"/>
            <a:r>
              <a:rPr lang="en-US" sz="2000">
                <a:solidFill>
                  <a:schemeClr val="bg1"/>
                </a:solidFill>
                <a:latin typeface="+mj-lt"/>
              </a:rPr>
              <a:t>sas.com</a:t>
            </a:r>
          </a:p>
        </p:txBody>
      </p:sp>
    </p:spTree>
    <p:custDataLst>
      <p:tags r:id="rId1"/>
    </p:custDataLst>
    <p:extLst>
      <p:ext uri="{BB962C8B-B14F-4D97-AF65-F5344CB8AC3E}">
        <p14:creationId xmlns:p14="http://schemas.microsoft.com/office/powerpoint/2010/main" val="4413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SAS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8017883" y="4527567"/>
            <a:ext cx="844014" cy="449260"/>
            <a:chOff x="7048500" y="4889500"/>
            <a:chExt cx="1622426" cy="863600"/>
          </a:xfrm>
        </p:grpSpPr>
        <p:sp>
          <p:nvSpPr>
            <p:cNvPr id="11" name="Freeform 6"/>
            <p:cNvSpPr>
              <a:spLocks/>
            </p:cNvSpPr>
            <p:nvPr userDrawn="1"/>
          </p:nvSpPr>
          <p:spPr bwMode="auto">
            <a:xfrm>
              <a:off x="7089775" y="5645150"/>
              <a:ext cx="87313" cy="100013"/>
            </a:xfrm>
            <a:custGeom>
              <a:avLst/>
              <a:gdLst>
                <a:gd name="T0" fmla="*/ 0 w 218"/>
                <a:gd name="T1" fmla="*/ 0 h 249"/>
                <a:gd name="T2" fmla="*/ 218 w 218"/>
                <a:gd name="T3" fmla="*/ 0 h 249"/>
                <a:gd name="T4" fmla="*/ 218 w 218"/>
                <a:gd name="T5" fmla="*/ 63 h 249"/>
                <a:gd name="T6" fmla="*/ 147 w 218"/>
                <a:gd name="T7" fmla="*/ 63 h 249"/>
                <a:gd name="T8" fmla="*/ 147 w 218"/>
                <a:gd name="T9" fmla="*/ 249 h 249"/>
                <a:gd name="T10" fmla="*/ 71 w 218"/>
                <a:gd name="T11" fmla="*/ 249 h 249"/>
                <a:gd name="T12" fmla="*/ 71 w 218"/>
                <a:gd name="T13" fmla="*/ 63 h 249"/>
                <a:gd name="T14" fmla="*/ 0 w 218"/>
                <a:gd name="T15" fmla="*/ 63 h 249"/>
                <a:gd name="T16" fmla="*/ 0 w 218"/>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49">
                  <a:moveTo>
                    <a:pt x="0" y="0"/>
                  </a:moveTo>
                  <a:lnTo>
                    <a:pt x="218" y="0"/>
                  </a:lnTo>
                  <a:lnTo>
                    <a:pt x="218" y="63"/>
                  </a:lnTo>
                  <a:lnTo>
                    <a:pt x="147" y="63"/>
                  </a:lnTo>
                  <a:lnTo>
                    <a:pt x="147" y="249"/>
                  </a:lnTo>
                  <a:lnTo>
                    <a:pt x="71" y="249"/>
                  </a:lnTo>
                  <a:lnTo>
                    <a:pt x="71"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7185025" y="5645150"/>
              <a:ext cx="88900" cy="100013"/>
            </a:xfrm>
            <a:custGeom>
              <a:avLst/>
              <a:gdLst>
                <a:gd name="T0" fmla="*/ 0 w 227"/>
                <a:gd name="T1" fmla="*/ 0 h 249"/>
                <a:gd name="T2" fmla="*/ 77 w 227"/>
                <a:gd name="T3" fmla="*/ 0 h 249"/>
                <a:gd name="T4" fmla="*/ 77 w 227"/>
                <a:gd name="T5" fmla="*/ 86 h 249"/>
                <a:gd name="T6" fmla="*/ 149 w 227"/>
                <a:gd name="T7" fmla="*/ 86 h 249"/>
                <a:gd name="T8" fmla="*/ 149 w 227"/>
                <a:gd name="T9" fmla="*/ 0 h 249"/>
                <a:gd name="T10" fmla="*/ 227 w 227"/>
                <a:gd name="T11" fmla="*/ 0 h 249"/>
                <a:gd name="T12" fmla="*/ 227 w 227"/>
                <a:gd name="T13" fmla="*/ 249 h 249"/>
                <a:gd name="T14" fmla="*/ 149 w 227"/>
                <a:gd name="T15" fmla="*/ 249 h 249"/>
                <a:gd name="T16" fmla="*/ 149 w 227"/>
                <a:gd name="T17" fmla="*/ 150 h 249"/>
                <a:gd name="T18" fmla="*/ 77 w 227"/>
                <a:gd name="T19" fmla="*/ 150 h 249"/>
                <a:gd name="T20" fmla="*/ 77 w 227"/>
                <a:gd name="T21" fmla="*/ 249 h 249"/>
                <a:gd name="T22" fmla="*/ 0 w 227"/>
                <a:gd name="T23" fmla="*/ 249 h 249"/>
                <a:gd name="T24" fmla="*/ 0 w 227"/>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49">
                  <a:moveTo>
                    <a:pt x="0" y="0"/>
                  </a:moveTo>
                  <a:lnTo>
                    <a:pt x="77" y="0"/>
                  </a:lnTo>
                  <a:lnTo>
                    <a:pt x="77" y="86"/>
                  </a:lnTo>
                  <a:lnTo>
                    <a:pt x="149" y="86"/>
                  </a:lnTo>
                  <a:lnTo>
                    <a:pt x="149" y="0"/>
                  </a:lnTo>
                  <a:lnTo>
                    <a:pt x="227" y="0"/>
                  </a:lnTo>
                  <a:lnTo>
                    <a:pt x="227" y="249"/>
                  </a:lnTo>
                  <a:lnTo>
                    <a:pt x="149" y="249"/>
                  </a:lnTo>
                  <a:lnTo>
                    <a:pt x="149" y="150"/>
                  </a:lnTo>
                  <a:lnTo>
                    <a:pt x="77" y="150"/>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a:off x="7285038" y="5645150"/>
              <a:ext cx="82550" cy="100013"/>
            </a:xfrm>
            <a:custGeom>
              <a:avLst/>
              <a:gdLst>
                <a:gd name="T0" fmla="*/ 0 w 212"/>
                <a:gd name="T1" fmla="*/ 0 h 249"/>
                <a:gd name="T2" fmla="*/ 208 w 212"/>
                <a:gd name="T3" fmla="*/ 0 h 249"/>
                <a:gd name="T4" fmla="*/ 208 w 212"/>
                <a:gd name="T5" fmla="*/ 63 h 249"/>
                <a:gd name="T6" fmla="*/ 78 w 212"/>
                <a:gd name="T7" fmla="*/ 63 h 249"/>
                <a:gd name="T8" fmla="*/ 78 w 212"/>
                <a:gd name="T9" fmla="*/ 94 h 249"/>
                <a:gd name="T10" fmla="*/ 196 w 212"/>
                <a:gd name="T11" fmla="*/ 94 h 249"/>
                <a:gd name="T12" fmla="*/ 196 w 212"/>
                <a:gd name="T13" fmla="*/ 154 h 249"/>
                <a:gd name="T14" fmla="*/ 78 w 212"/>
                <a:gd name="T15" fmla="*/ 154 h 249"/>
                <a:gd name="T16" fmla="*/ 78 w 212"/>
                <a:gd name="T17" fmla="*/ 185 h 249"/>
                <a:gd name="T18" fmla="*/ 212 w 212"/>
                <a:gd name="T19" fmla="*/ 185 h 249"/>
                <a:gd name="T20" fmla="*/ 212 w 212"/>
                <a:gd name="T21" fmla="*/ 249 h 249"/>
                <a:gd name="T22" fmla="*/ 0 w 212"/>
                <a:gd name="T23" fmla="*/ 249 h 249"/>
                <a:gd name="T24" fmla="*/ 0 w 212"/>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49">
                  <a:moveTo>
                    <a:pt x="0" y="0"/>
                  </a:moveTo>
                  <a:lnTo>
                    <a:pt x="208" y="0"/>
                  </a:lnTo>
                  <a:lnTo>
                    <a:pt x="208" y="63"/>
                  </a:lnTo>
                  <a:lnTo>
                    <a:pt x="78" y="63"/>
                  </a:lnTo>
                  <a:lnTo>
                    <a:pt x="78" y="94"/>
                  </a:lnTo>
                  <a:lnTo>
                    <a:pt x="196" y="94"/>
                  </a:lnTo>
                  <a:lnTo>
                    <a:pt x="196" y="154"/>
                  </a:lnTo>
                  <a:lnTo>
                    <a:pt x="78" y="154"/>
                  </a:lnTo>
                  <a:lnTo>
                    <a:pt x="78" y="185"/>
                  </a:lnTo>
                  <a:lnTo>
                    <a:pt x="212" y="185"/>
                  </a:lnTo>
                  <a:lnTo>
                    <a:pt x="212"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userDrawn="1"/>
          </p:nvSpPr>
          <p:spPr bwMode="auto">
            <a:xfrm>
              <a:off x="7426325" y="5645150"/>
              <a:ext cx="87313" cy="100013"/>
            </a:xfrm>
            <a:custGeom>
              <a:avLst/>
              <a:gdLst>
                <a:gd name="T0" fmla="*/ 77 w 221"/>
                <a:gd name="T1" fmla="*/ 63 h 249"/>
                <a:gd name="T2" fmla="*/ 77 w 221"/>
                <a:gd name="T3" fmla="*/ 114 h 249"/>
                <a:gd name="T4" fmla="*/ 107 w 221"/>
                <a:gd name="T5" fmla="*/ 114 h 249"/>
                <a:gd name="T6" fmla="*/ 117 w 221"/>
                <a:gd name="T7" fmla="*/ 114 h 249"/>
                <a:gd name="T8" fmla="*/ 126 w 221"/>
                <a:gd name="T9" fmla="*/ 113 h 249"/>
                <a:gd name="T10" fmla="*/ 135 w 221"/>
                <a:gd name="T11" fmla="*/ 111 h 249"/>
                <a:gd name="T12" fmla="*/ 142 w 221"/>
                <a:gd name="T13" fmla="*/ 106 h 249"/>
                <a:gd name="T14" fmla="*/ 146 w 221"/>
                <a:gd name="T15" fmla="*/ 98 h 249"/>
                <a:gd name="T16" fmla="*/ 148 w 221"/>
                <a:gd name="T17" fmla="*/ 87 h 249"/>
                <a:gd name="T18" fmla="*/ 146 w 221"/>
                <a:gd name="T19" fmla="*/ 76 h 249"/>
                <a:gd name="T20" fmla="*/ 141 w 221"/>
                <a:gd name="T21" fmla="*/ 69 h 249"/>
                <a:gd name="T22" fmla="*/ 132 w 221"/>
                <a:gd name="T23" fmla="*/ 66 h 249"/>
                <a:gd name="T24" fmla="*/ 122 w 221"/>
                <a:gd name="T25" fmla="*/ 63 h 249"/>
                <a:gd name="T26" fmla="*/ 111 w 221"/>
                <a:gd name="T27" fmla="*/ 63 h 249"/>
                <a:gd name="T28" fmla="*/ 77 w 221"/>
                <a:gd name="T29" fmla="*/ 63 h 249"/>
                <a:gd name="T30" fmla="*/ 0 w 221"/>
                <a:gd name="T31" fmla="*/ 0 h 249"/>
                <a:gd name="T32" fmla="*/ 128 w 221"/>
                <a:gd name="T33" fmla="*/ 0 h 249"/>
                <a:gd name="T34" fmla="*/ 152 w 221"/>
                <a:gd name="T35" fmla="*/ 1 h 249"/>
                <a:gd name="T36" fmla="*/ 172 w 221"/>
                <a:gd name="T37" fmla="*/ 7 h 249"/>
                <a:gd name="T38" fmla="*/ 188 w 221"/>
                <a:gd name="T39" fmla="*/ 17 h 249"/>
                <a:gd name="T40" fmla="*/ 201 w 221"/>
                <a:gd name="T41" fmla="*/ 28 h 249"/>
                <a:gd name="T42" fmla="*/ 209 w 221"/>
                <a:gd name="T43" fmla="*/ 42 h 249"/>
                <a:gd name="T44" fmla="*/ 216 w 221"/>
                <a:gd name="T45" fmla="*/ 56 h 249"/>
                <a:gd name="T46" fmla="*/ 219 w 221"/>
                <a:gd name="T47" fmla="*/ 71 h 249"/>
                <a:gd name="T48" fmla="*/ 221 w 221"/>
                <a:gd name="T49" fmla="*/ 84 h 249"/>
                <a:gd name="T50" fmla="*/ 218 w 221"/>
                <a:gd name="T51" fmla="*/ 108 h 249"/>
                <a:gd name="T52" fmla="*/ 212 w 221"/>
                <a:gd name="T53" fmla="*/ 129 h 249"/>
                <a:gd name="T54" fmla="*/ 201 w 221"/>
                <a:gd name="T55" fmla="*/ 145 h 249"/>
                <a:gd name="T56" fmla="*/ 186 w 221"/>
                <a:gd name="T57" fmla="*/ 158 h 249"/>
                <a:gd name="T58" fmla="*/ 167 w 221"/>
                <a:gd name="T59" fmla="*/ 167 h 249"/>
                <a:gd name="T60" fmla="*/ 146 w 221"/>
                <a:gd name="T61" fmla="*/ 172 h 249"/>
                <a:gd name="T62" fmla="*/ 122 w 221"/>
                <a:gd name="T63" fmla="*/ 174 h 249"/>
                <a:gd name="T64" fmla="*/ 77 w 221"/>
                <a:gd name="T65" fmla="*/ 174 h 249"/>
                <a:gd name="T66" fmla="*/ 77 w 221"/>
                <a:gd name="T67" fmla="*/ 249 h 249"/>
                <a:gd name="T68" fmla="*/ 0 w 221"/>
                <a:gd name="T69" fmla="*/ 249 h 249"/>
                <a:gd name="T70" fmla="*/ 0 w 221"/>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49">
                  <a:moveTo>
                    <a:pt x="77" y="63"/>
                  </a:moveTo>
                  <a:lnTo>
                    <a:pt x="77" y="114"/>
                  </a:lnTo>
                  <a:lnTo>
                    <a:pt x="107" y="114"/>
                  </a:lnTo>
                  <a:lnTo>
                    <a:pt x="117" y="114"/>
                  </a:lnTo>
                  <a:lnTo>
                    <a:pt x="126" y="113"/>
                  </a:lnTo>
                  <a:lnTo>
                    <a:pt x="135" y="111"/>
                  </a:lnTo>
                  <a:lnTo>
                    <a:pt x="142" y="106"/>
                  </a:lnTo>
                  <a:lnTo>
                    <a:pt x="146" y="98"/>
                  </a:lnTo>
                  <a:lnTo>
                    <a:pt x="148" y="87"/>
                  </a:lnTo>
                  <a:lnTo>
                    <a:pt x="146" y="76"/>
                  </a:lnTo>
                  <a:lnTo>
                    <a:pt x="141" y="69"/>
                  </a:lnTo>
                  <a:lnTo>
                    <a:pt x="132" y="66"/>
                  </a:lnTo>
                  <a:lnTo>
                    <a:pt x="122" y="63"/>
                  </a:lnTo>
                  <a:lnTo>
                    <a:pt x="111" y="63"/>
                  </a:lnTo>
                  <a:lnTo>
                    <a:pt x="77" y="63"/>
                  </a:lnTo>
                  <a:close/>
                  <a:moveTo>
                    <a:pt x="0" y="0"/>
                  </a:moveTo>
                  <a:lnTo>
                    <a:pt x="128" y="0"/>
                  </a:lnTo>
                  <a:lnTo>
                    <a:pt x="152" y="1"/>
                  </a:lnTo>
                  <a:lnTo>
                    <a:pt x="172" y="7"/>
                  </a:lnTo>
                  <a:lnTo>
                    <a:pt x="188" y="17"/>
                  </a:lnTo>
                  <a:lnTo>
                    <a:pt x="201" y="28"/>
                  </a:lnTo>
                  <a:lnTo>
                    <a:pt x="209" y="42"/>
                  </a:lnTo>
                  <a:lnTo>
                    <a:pt x="216" y="56"/>
                  </a:lnTo>
                  <a:lnTo>
                    <a:pt x="219" y="71"/>
                  </a:lnTo>
                  <a:lnTo>
                    <a:pt x="221" y="84"/>
                  </a:lnTo>
                  <a:lnTo>
                    <a:pt x="218" y="108"/>
                  </a:lnTo>
                  <a:lnTo>
                    <a:pt x="212" y="129"/>
                  </a:lnTo>
                  <a:lnTo>
                    <a:pt x="201" y="145"/>
                  </a:lnTo>
                  <a:lnTo>
                    <a:pt x="186" y="158"/>
                  </a:lnTo>
                  <a:lnTo>
                    <a:pt x="167" y="167"/>
                  </a:lnTo>
                  <a:lnTo>
                    <a:pt x="146" y="172"/>
                  </a:lnTo>
                  <a:lnTo>
                    <a:pt x="122" y="174"/>
                  </a:lnTo>
                  <a:lnTo>
                    <a:pt x="77" y="174"/>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noEditPoints="1"/>
            </p:cNvSpPr>
            <p:nvPr userDrawn="1"/>
          </p:nvSpPr>
          <p:spPr bwMode="auto">
            <a:xfrm>
              <a:off x="7516813" y="5643563"/>
              <a:ext cx="100013" cy="103188"/>
            </a:xfrm>
            <a:custGeom>
              <a:avLst/>
              <a:gdLst>
                <a:gd name="T0" fmla="*/ 126 w 253"/>
                <a:gd name="T1" fmla="*/ 63 h 262"/>
                <a:gd name="T2" fmla="*/ 117 w 253"/>
                <a:gd name="T3" fmla="*/ 64 h 262"/>
                <a:gd name="T4" fmla="*/ 108 w 253"/>
                <a:gd name="T5" fmla="*/ 66 h 262"/>
                <a:gd name="T6" fmla="*/ 98 w 253"/>
                <a:gd name="T7" fmla="*/ 71 h 262"/>
                <a:gd name="T8" fmla="*/ 90 w 253"/>
                <a:gd name="T9" fmla="*/ 80 h 262"/>
                <a:gd name="T10" fmla="*/ 84 w 253"/>
                <a:gd name="T11" fmla="*/ 93 h 262"/>
                <a:gd name="T12" fmla="*/ 79 w 253"/>
                <a:gd name="T13" fmla="*/ 110 h 262"/>
                <a:gd name="T14" fmla="*/ 76 w 253"/>
                <a:gd name="T15" fmla="*/ 131 h 262"/>
                <a:gd name="T16" fmla="*/ 79 w 253"/>
                <a:gd name="T17" fmla="*/ 152 h 262"/>
                <a:gd name="T18" fmla="*/ 84 w 253"/>
                <a:gd name="T19" fmla="*/ 169 h 262"/>
                <a:gd name="T20" fmla="*/ 90 w 253"/>
                <a:gd name="T21" fmla="*/ 181 h 262"/>
                <a:gd name="T22" fmla="*/ 98 w 253"/>
                <a:gd name="T23" fmla="*/ 191 h 262"/>
                <a:gd name="T24" fmla="*/ 108 w 253"/>
                <a:gd name="T25" fmla="*/ 196 h 262"/>
                <a:gd name="T26" fmla="*/ 117 w 253"/>
                <a:gd name="T27" fmla="*/ 199 h 262"/>
                <a:gd name="T28" fmla="*/ 126 w 253"/>
                <a:gd name="T29" fmla="*/ 200 h 262"/>
                <a:gd name="T30" fmla="*/ 136 w 253"/>
                <a:gd name="T31" fmla="*/ 199 h 262"/>
                <a:gd name="T32" fmla="*/ 144 w 253"/>
                <a:gd name="T33" fmla="*/ 196 h 262"/>
                <a:gd name="T34" fmla="*/ 154 w 253"/>
                <a:gd name="T35" fmla="*/ 191 h 262"/>
                <a:gd name="T36" fmla="*/ 163 w 253"/>
                <a:gd name="T37" fmla="*/ 181 h 262"/>
                <a:gd name="T38" fmla="*/ 169 w 253"/>
                <a:gd name="T39" fmla="*/ 169 h 262"/>
                <a:gd name="T40" fmla="*/ 174 w 253"/>
                <a:gd name="T41" fmla="*/ 152 h 262"/>
                <a:gd name="T42" fmla="*/ 176 w 253"/>
                <a:gd name="T43" fmla="*/ 131 h 262"/>
                <a:gd name="T44" fmla="*/ 174 w 253"/>
                <a:gd name="T45" fmla="*/ 110 h 262"/>
                <a:gd name="T46" fmla="*/ 169 w 253"/>
                <a:gd name="T47" fmla="*/ 93 h 262"/>
                <a:gd name="T48" fmla="*/ 163 w 253"/>
                <a:gd name="T49" fmla="*/ 80 h 262"/>
                <a:gd name="T50" fmla="*/ 154 w 253"/>
                <a:gd name="T51" fmla="*/ 71 h 262"/>
                <a:gd name="T52" fmla="*/ 144 w 253"/>
                <a:gd name="T53" fmla="*/ 66 h 262"/>
                <a:gd name="T54" fmla="*/ 136 w 253"/>
                <a:gd name="T55" fmla="*/ 64 h 262"/>
                <a:gd name="T56" fmla="*/ 126 w 253"/>
                <a:gd name="T57" fmla="*/ 63 h 262"/>
                <a:gd name="T58" fmla="*/ 126 w 253"/>
                <a:gd name="T59" fmla="*/ 0 h 262"/>
                <a:gd name="T60" fmla="*/ 157 w 253"/>
                <a:gd name="T61" fmla="*/ 3 h 262"/>
                <a:gd name="T62" fmla="*/ 184 w 253"/>
                <a:gd name="T63" fmla="*/ 13 h 262"/>
                <a:gd name="T64" fmla="*/ 208 w 253"/>
                <a:gd name="T65" fmla="*/ 28 h 262"/>
                <a:gd name="T66" fmla="*/ 227 w 253"/>
                <a:gd name="T67" fmla="*/ 48 h 262"/>
                <a:gd name="T68" fmla="*/ 241 w 253"/>
                <a:gd name="T69" fmla="*/ 71 h 262"/>
                <a:gd name="T70" fmla="*/ 250 w 253"/>
                <a:gd name="T71" fmla="*/ 100 h 262"/>
                <a:gd name="T72" fmla="*/ 253 w 253"/>
                <a:gd name="T73" fmla="*/ 131 h 262"/>
                <a:gd name="T74" fmla="*/ 250 w 253"/>
                <a:gd name="T75" fmla="*/ 162 h 262"/>
                <a:gd name="T76" fmla="*/ 241 w 253"/>
                <a:gd name="T77" fmla="*/ 191 h 262"/>
                <a:gd name="T78" fmla="*/ 227 w 253"/>
                <a:gd name="T79" fmla="*/ 215 h 262"/>
                <a:gd name="T80" fmla="*/ 208 w 253"/>
                <a:gd name="T81" fmla="*/ 235 h 262"/>
                <a:gd name="T82" fmla="*/ 184 w 253"/>
                <a:gd name="T83" fmla="*/ 250 h 262"/>
                <a:gd name="T84" fmla="*/ 157 w 253"/>
                <a:gd name="T85" fmla="*/ 260 h 262"/>
                <a:gd name="T86" fmla="*/ 126 w 253"/>
                <a:gd name="T87" fmla="*/ 262 h 262"/>
                <a:gd name="T88" fmla="*/ 96 w 253"/>
                <a:gd name="T89" fmla="*/ 260 h 262"/>
                <a:gd name="T90" fmla="*/ 69 w 253"/>
                <a:gd name="T91" fmla="*/ 250 h 262"/>
                <a:gd name="T92" fmla="*/ 45 w 253"/>
                <a:gd name="T93" fmla="*/ 235 h 262"/>
                <a:gd name="T94" fmla="*/ 25 w 253"/>
                <a:gd name="T95" fmla="*/ 215 h 262"/>
                <a:gd name="T96" fmla="*/ 11 w 253"/>
                <a:gd name="T97" fmla="*/ 191 h 262"/>
                <a:gd name="T98" fmla="*/ 3 w 253"/>
                <a:gd name="T99" fmla="*/ 162 h 262"/>
                <a:gd name="T100" fmla="*/ 0 w 253"/>
                <a:gd name="T101" fmla="*/ 131 h 262"/>
                <a:gd name="T102" fmla="*/ 3 w 253"/>
                <a:gd name="T103" fmla="*/ 100 h 262"/>
                <a:gd name="T104" fmla="*/ 11 w 253"/>
                <a:gd name="T105" fmla="*/ 71 h 262"/>
                <a:gd name="T106" fmla="*/ 25 w 253"/>
                <a:gd name="T107" fmla="*/ 48 h 262"/>
                <a:gd name="T108" fmla="*/ 45 w 253"/>
                <a:gd name="T109" fmla="*/ 28 h 262"/>
                <a:gd name="T110" fmla="*/ 69 w 253"/>
                <a:gd name="T111" fmla="*/ 13 h 262"/>
                <a:gd name="T112" fmla="*/ 96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7" y="64"/>
                  </a:lnTo>
                  <a:lnTo>
                    <a:pt x="108" y="66"/>
                  </a:lnTo>
                  <a:lnTo>
                    <a:pt x="98" y="71"/>
                  </a:lnTo>
                  <a:lnTo>
                    <a:pt x="90" y="80"/>
                  </a:lnTo>
                  <a:lnTo>
                    <a:pt x="84" y="93"/>
                  </a:lnTo>
                  <a:lnTo>
                    <a:pt x="79" y="110"/>
                  </a:lnTo>
                  <a:lnTo>
                    <a:pt x="76" y="131"/>
                  </a:lnTo>
                  <a:lnTo>
                    <a:pt x="79" y="152"/>
                  </a:lnTo>
                  <a:lnTo>
                    <a:pt x="84" y="169"/>
                  </a:lnTo>
                  <a:lnTo>
                    <a:pt x="90" y="181"/>
                  </a:lnTo>
                  <a:lnTo>
                    <a:pt x="98" y="191"/>
                  </a:lnTo>
                  <a:lnTo>
                    <a:pt x="108" y="196"/>
                  </a:lnTo>
                  <a:lnTo>
                    <a:pt x="117" y="199"/>
                  </a:lnTo>
                  <a:lnTo>
                    <a:pt x="126" y="200"/>
                  </a:lnTo>
                  <a:lnTo>
                    <a:pt x="136" y="199"/>
                  </a:lnTo>
                  <a:lnTo>
                    <a:pt x="144" y="196"/>
                  </a:lnTo>
                  <a:lnTo>
                    <a:pt x="154" y="191"/>
                  </a:lnTo>
                  <a:lnTo>
                    <a:pt x="163" y="181"/>
                  </a:lnTo>
                  <a:lnTo>
                    <a:pt x="169" y="169"/>
                  </a:lnTo>
                  <a:lnTo>
                    <a:pt x="174" y="152"/>
                  </a:lnTo>
                  <a:lnTo>
                    <a:pt x="176" y="131"/>
                  </a:lnTo>
                  <a:lnTo>
                    <a:pt x="174" y="110"/>
                  </a:lnTo>
                  <a:lnTo>
                    <a:pt x="169" y="93"/>
                  </a:lnTo>
                  <a:lnTo>
                    <a:pt x="163" y="80"/>
                  </a:lnTo>
                  <a:lnTo>
                    <a:pt x="154" y="71"/>
                  </a:lnTo>
                  <a:lnTo>
                    <a:pt x="144" y="66"/>
                  </a:lnTo>
                  <a:lnTo>
                    <a:pt x="136" y="64"/>
                  </a:lnTo>
                  <a:lnTo>
                    <a:pt x="126" y="63"/>
                  </a:lnTo>
                  <a:close/>
                  <a:moveTo>
                    <a:pt x="126" y="0"/>
                  </a:moveTo>
                  <a:lnTo>
                    <a:pt x="157" y="3"/>
                  </a:lnTo>
                  <a:lnTo>
                    <a:pt x="184" y="13"/>
                  </a:lnTo>
                  <a:lnTo>
                    <a:pt x="208" y="28"/>
                  </a:lnTo>
                  <a:lnTo>
                    <a:pt x="227" y="48"/>
                  </a:lnTo>
                  <a:lnTo>
                    <a:pt x="241" y="71"/>
                  </a:lnTo>
                  <a:lnTo>
                    <a:pt x="250" y="100"/>
                  </a:lnTo>
                  <a:lnTo>
                    <a:pt x="253" y="131"/>
                  </a:lnTo>
                  <a:lnTo>
                    <a:pt x="250" y="162"/>
                  </a:lnTo>
                  <a:lnTo>
                    <a:pt x="241" y="191"/>
                  </a:lnTo>
                  <a:lnTo>
                    <a:pt x="227" y="215"/>
                  </a:lnTo>
                  <a:lnTo>
                    <a:pt x="208" y="235"/>
                  </a:lnTo>
                  <a:lnTo>
                    <a:pt x="184" y="250"/>
                  </a:lnTo>
                  <a:lnTo>
                    <a:pt x="157" y="260"/>
                  </a:lnTo>
                  <a:lnTo>
                    <a:pt x="126" y="262"/>
                  </a:lnTo>
                  <a:lnTo>
                    <a:pt x="96" y="260"/>
                  </a:lnTo>
                  <a:lnTo>
                    <a:pt x="69" y="250"/>
                  </a:lnTo>
                  <a:lnTo>
                    <a:pt x="45" y="235"/>
                  </a:lnTo>
                  <a:lnTo>
                    <a:pt x="25" y="215"/>
                  </a:lnTo>
                  <a:lnTo>
                    <a:pt x="11" y="191"/>
                  </a:lnTo>
                  <a:lnTo>
                    <a:pt x="3" y="162"/>
                  </a:lnTo>
                  <a:lnTo>
                    <a:pt x="0" y="131"/>
                  </a:lnTo>
                  <a:lnTo>
                    <a:pt x="3" y="100"/>
                  </a:lnTo>
                  <a:lnTo>
                    <a:pt x="11" y="71"/>
                  </a:lnTo>
                  <a:lnTo>
                    <a:pt x="25" y="48"/>
                  </a:lnTo>
                  <a:lnTo>
                    <a:pt x="45" y="28"/>
                  </a:lnTo>
                  <a:lnTo>
                    <a:pt x="69" y="13"/>
                  </a:lnTo>
                  <a:lnTo>
                    <a:pt x="96"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userDrawn="1"/>
          </p:nvSpPr>
          <p:spPr bwMode="auto">
            <a:xfrm>
              <a:off x="7612063" y="5645150"/>
              <a:ext cx="136525" cy="100013"/>
            </a:xfrm>
            <a:custGeom>
              <a:avLst/>
              <a:gdLst>
                <a:gd name="T0" fmla="*/ 0 w 342"/>
                <a:gd name="T1" fmla="*/ 0 h 249"/>
                <a:gd name="T2" fmla="*/ 76 w 342"/>
                <a:gd name="T3" fmla="*/ 0 h 249"/>
                <a:gd name="T4" fmla="*/ 107 w 342"/>
                <a:gd name="T5" fmla="*/ 154 h 249"/>
                <a:gd name="T6" fmla="*/ 107 w 342"/>
                <a:gd name="T7" fmla="*/ 154 h 249"/>
                <a:gd name="T8" fmla="*/ 137 w 342"/>
                <a:gd name="T9" fmla="*/ 0 h 249"/>
                <a:gd name="T10" fmla="*/ 205 w 342"/>
                <a:gd name="T11" fmla="*/ 0 h 249"/>
                <a:gd name="T12" fmla="*/ 235 w 342"/>
                <a:gd name="T13" fmla="*/ 155 h 249"/>
                <a:gd name="T14" fmla="*/ 235 w 342"/>
                <a:gd name="T15" fmla="*/ 155 h 249"/>
                <a:gd name="T16" fmla="*/ 266 w 342"/>
                <a:gd name="T17" fmla="*/ 0 h 249"/>
                <a:gd name="T18" fmla="*/ 342 w 342"/>
                <a:gd name="T19" fmla="*/ 0 h 249"/>
                <a:gd name="T20" fmla="*/ 273 w 342"/>
                <a:gd name="T21" fmla="*/ 249 h 249"/>
                <a:gd name="T22" fmla="*/ 198 w 342"/>
                <a:gd name="T23" fmla="*/ 249 h 249"/>
                <a:gd name="T24" fmla="*/ 171 w 342"/>
                <a:gd name="T25" fmla="*/ 97 h 249"/>
                <a:gd name="T26" fmla="*/ 171 w 342"/>
                <a:gd name="T27" fmla="*/ 97 h 249"/>
                <a:gd name="T28" fmla="*/ 144 w 342"/>
                <a:gd name="T29" fmla="*/ 249 h 249"/>
                <a:gd name="T30" fmla="*/ 69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7" y="154"/>
                  </a:lnTo>
                  <a:lnTo>
                    <a:pt x="107" y="154"/>
                  </a:lnTo>
                  <a:lnTo>
                    <a:pt x="137" y="0"/>
                  </a:lnTo>
                  <a:lnTo>
                    <a:pt x="205" y="0"/>
                  </a:lnTo>
                  <a:lnTo>
                    <a:pt x="235" y="155"/>
                  </a:lnTo>
                  <a:lnTo>
                    <a:pt x="235" y="155"/>
                  </a:lnTo>
                  <a:lnTo>
                    <a:pt x="266" y="0"/>
                  </a:lnTo>
                  <a:lnTo>
                    <a:pt x="342" y="0"/>
                  </a:lnTo>
                  <a:lnTo>
                    <a:pt x="273" y="249"/>
                  </a:lnTo>
                  <a:lnTo>
                    <a:pt x="198" y="249"/>
                  </a:lnTo>
                  <a:lnTo>
                    <a:pt x="171" y="97"/>
                  </a:lnTo>
                  <a:lnTo>
                    <a:pt x="171" y="97"/>
                  </a:lnTo>
                  <a:lnTo>
                    <a:pt x="144" y="249"/>
                  </a:lnTo>
                  <a:lnTo>
                    <a:pt x="69"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userDrawn="1"/>
          </p:nvSpPr>
          <p:spPr bwMode="auto">
            <a:xfrm>
              <a:off x="7751763" y="5645150"/>
              <a:ext cx="84138" cy="100013"/>
            </a:xfrm>
            <a:custGeom>
              <a:avLst/>
              <a:gdLst>
                <a:gd name="T0" fmla="*/ 0 w 211"/>
                <a:gd name="T1" fmla="*/ 0 h 249"/>
                <a:gd name="T2" fmla="*/ 207 w 211"/>
                <a:gd name="T3" fmla="*/ 0 h 249"/>
                <a:gd name="T4" fmla="*/ 207 w 211"/>
                <a:gd name="T5" fmla="*/ 63 h 249"/>
                <a:gd name="T6" fmla="*/ 78 w 211"/>
                <a:gd name="T7" fmla="*/ 63 h 249"/>
                <a:gd name="T8" fmla="*/ 78 w 211"/>
                <a:gd name="T9" fmla="*/ 94 h 249"/>
                <a:gd name="T10" fmla="*/ 196 w 211"/>
                <a:gd name="T11" fmla="*/ 94 h 249"/>
                <a:gd name="T12" fmla="*/ 196 w 211"/>
                <a:gd name="T13" fmla="*/ 154 h 249"/>
                <a:gd name="T14" fmla="*/ 78 w 211"/>
                <a:gd name="T15" fmla="*/ 154 h 249"/>
                <a:gd name="T16" fmla="*/ 78 w 211"/>
                <a:gd name="T17" fmla="*/ 185 h 249"/>
                <a:gd name="T18" fmla="*/ 211 w 211"/>
                <a:gd name="T19" fmla="*/ 185 h 249"/>
                <a:gd name="T20" fmla="*/ 211 w 211"/>
                <a:gd name="T21" fmla="*/ 249 h 249"/>
                <a:gd name="T22" fmla="*/ 0 w 211"/>
                <a:gd name="T23" fmla="*/ 249 h 249"/>
                <a:gd name="T24" fmla="*/ 0 w 211"/>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49">
                  <a:moveTo>
                    <a:pt x="0" y="0"/>
                  </a:moveTo>
                  <a:lnTo>
                    <a:pt x="207" y="0"/>
                  </a:lnTo>
                  <a:lnTo>
                    <a:pt x="207" y="63"/>
                  </a:lnTo>
                  <a:lnTo>
                    <a:pt x="78" y="63"/>
                  </a:lnTo>
                  <a:lnTo>
                    <a:pt x="78" y="94"/>
                  </a:lnTo>
                  <a:lnTo>
                    <a:pt x="196" y="94"/>
                  </a:lnTo>
                  <a:lnTo>
                    <a:pt x="196" y="154"/>
                  </a:lnTo>
                  <a:lnTo>
                    <a:pt x="78" y="154"/>
                  </a:lnTo>
                  <a:lnTo>
                    <a:pt x="78" y="185"/>
                  </a:lnTo>
                  <a:lnTo>
                    <a:pt x="211" y="185"/>
                  </a:lnTo>
                  <a:lnTo>
                    <a:pt x="211"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noEditPoints="1"/>
            </p:cNvSpPr>
            <p:nvPr userDrawn="1"/>
          </p:nvSpPr>
          <p:spPr bwMode="auto">
            <a:xfrm>
              <a:off x="7843838" y="5645150"/>
              <a:ext cx="93663" cy="100013"/>
            </a:xfrm>
            <a:custGeom>
              <a:avLst/>
              <a:gdLst>
                <a:gd name="T0" fmla="*/ 77 w 235"/>
                <a:gd name="T1" fmla="*/ 58 h 249"/>
                <a:gd name="T2" fmla="*/ 77 w 235"/>
                <a:gd name="T3" fmla="*/ 108 h 249"/>
                <a:gd name="T4" fmla="*/ 117 w 235"/>
                <a:gd name="T5" fmla="*/ 108 h 249"/>
                <a:gd name="T6" fmla="*/ 126 w 235"/>
                <a:gd name="T7" fmla="*/ 108 h 249"/>
                <a:gd name="T8" fmla="*/ 136 w 235"/>
                <a:gd name="T9" fmla="*/ 106 h 249"/>
                <a:gd name="T10" fmla="*/ 143 w 235"/>
                <a:gd name="T11" fmla="*/ 102 h 249"/>
                <a:gd name="T12" fmla="*/ 149 w 235"/>
                <a:gd name="T13" fmla="*/ 94 h 249"/>
                <a:gd name="T14" fmla="*/ 150 w 235"/>
                <a:gd name="T15" fmla="*/ 83 h 249"/>
                <a:gd name="T16" fmla="*/ 149 w 235"/>
                <a:gd name="T17" fmla="*/ 74 h 249"/>
                <a:gd name="T18" fmla="*/ 145 w 235"/>
                <a:gd name="T19" fmla="*/ 68 h 249"/>
                <a:gd name="T20" fmla="*/ 139 w 235"/>
                <a:gd name="T21" fmla="*/ 63 h 249"/>
                <a:gd name="T22" fmla="*/ 128 w 235"/>
                <a:gd name="T23" fmla="*/ 59 h 249"/>
                <a:gd name="T24" fmla="*/ 113 w 235"/>
                <a:gd name="T25" fmla="*/ 58 h 249"/>
                <a:gd name="T26" fmla="*/ 77 w 235"/>
                <a:gd name="T27" fmla="*/ 58 h 249"/>
                <a:gd name="T28" fmla="*/ 0 w 235"/>
                <a:gd name="T29" fmla="*/ 0 h 249"/>
                <a:gd name="T30" fmla="*/ 147 w 235"/>
                <a:gd name="T31" fmla="*/ 0 h 249"/>
                <a:gd name="T32" fmla="*/ 164 w 235"/>
                <a:gd name="T33" fmla="*/ 1 h 249"/>
                <a:gd name="T34" fmla="*/ 182 w 235"/>
                <a:gd name="T35" fmla="*/ 5 h 249"/>
                <a:gd name="T36" fmla="*/ 196 w 235"/>
                <a:gd name="T37" fmla="*/ 12 h 249"/>
                <a:gd name="T38" fmla="*/ 209 w 235"/>
                <a:gd name="T39" fmla="*/ 22 h 249"/>
                <a:gd name="T40" fmla="*/ 219 w 235"/>
                <a:gd name="T41" fmla="*/ 36 h 249"/>
                <a:gd name="T42" fmla="*/ 225 w 235"/>
                <a:gd name="T43" fmla="*/ 52 h 249"/>
                <a:gd name="T44" fmla="*/ 228 w 235"/>
                <a:gd name="T45" fmla="*/ 71 h 249"/>
                <a:gd name="T46" fmla="*/ 226 w 235"/>
                <a:gd name="T47" fmla="*/ 86 h 249"/>
                <a:gd name="T48" fmla="*/ 223 w 235"/>
                <a:gd name="T49" fmla="*/ 101 h 249"/>
                <a:gd name="T50" fmla="*/ 215 w 235"/>
                <a:gd name="T51" fmla="*/ 114 h 249"/>
                <a:gd name="T52" fmla="*/ 204 w 235"/>
                <a:gd name="T53" fmla="*/ 125 h 249"/>
                <a:gd name="T54" fmla="*/ 190 w 235"/>
                <a:gd name="T55" fmla="*/ 133 h 249"/>
                <a:gd name="T56" fmla="*/ 205 w 235"/>
                <a:gd name="T57" fmla="*/ 142 h 249"/>
                <a:gd name="T58" fmla="*/ 215 w 235"/>
                <a:gd name="T59" fmla="*/ 155 h 249"/>
                <a:gd name="T60" fmla="*/ 223 w 235"/>
                <a:gd name="T61" fmla="*/ 174 h 249"/>
                <a:gd name="T62" fmla="*/ 228 w 235"/>
                <a:gd name="T63" fmla="*/ 195 h 249"/>
                <a:gd name="T64" fmla="*/ 228 w 235"/>
                <a:gd name="T65" fmla="*/ 208 h 249"/>
                <a:gd name="T66" fmla="*/ 229 w 235"/>
                <a:gd name="T67" fmla="*/ 223 h 249"/>
                <a:gd name="T68" fmla="*/ 231 w 235"/>
                <a:gd name="T69" fmla="*/ 238 h 249"/>
                <a:gd name="T70" fmla="*/ 235 w 235"/>
                <a:gd name="T71" fmla="*/ 249 h 249"/>
                <a:gd name="T72" fmla="*/ 158 w 235"/>
                <a:gd name="T73" fmla="*/ 249 h 249"/>
                <a:gd name="T74" fmla="*/ 154 w 235"/>
                <a:gd name="T75" fmla="*/ 230 h 249"/>
                <a:gd name="T76" fmla="*/ 152 w 235"/>
                <a:gd name="T77" fmla="*/ 210 h 249"/>
                <a:gd name="T78" fmla="*/ 150 w 235"/>
                <a:gd name="T79" fmla="*/ 199 h 249"/>
                <a:gd name="T80" fmla="*/ 149 w 235"/>
                <a:gd name="T81" fmla="*/ 188 h 249"/>
                <a:gd name="T82" fmla="*/ 145 w 235"/>
                <a:gd name="T83" fmla="*/ 178 h 249"/>
                <a:gd name="T84" fmla="*/ 139 w 235"/>
                <a:gd name="T85" fmla="*/ 169 h 249"/>
                <a:gd name="T86" fmla="*/ 131 w 235"/>
                <a:gd name="T87" fmla="*/ 164 h 249"/>
                <a:gd name="T88" fmla="*/ 118 w 235"/>
                <a:gd name="T89" fmla="*/ 162 h 249"/>
                <a:gd name="T90" fmla="*/ 77 w 235"/>
                <a:gd name="T91" fmla="*/ 162 h 249"/>
                <a:gd name="T92" fmla="*/ 77 w 235"/>
                <a:gd name="T93" fmla="*/ 249 h 249"/>
                <a:gd name="T94" fmla="*/ 0 w 235"/>
                <a:gd name="T95" fmla="*/ 249 h 249"/>
                <a:gd name="T96" fmla="*/ 0 w 235"/>
                <a:gd name="T9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 h="249">
                  <a:moveTo>
                    <a:pt x="77" y="58"/>
                  </a:moveTo>
                  <a:lnTo>
                    <a:pt x="77" y="108"/>
                  </a:lnTo>
                  <a:lnTo>
                    <a:pt x="117" y="108"/>
                  </a:lnTo>
                  <a:lnTo>
                    <a:pt x="126" y="108"/>
                  </a:lnTo>
                  <a:lnTo>
                    <a:pt x="136" y="106"/>
                  </a:lnTo>
                  <a:lnTo>
                    <a:pt x="143" y="102"/>
                  </a:lnTo>
                  <a:lnTo>
                    <a:pt x="149" y="94"/>
                  </a:lnTo>
                  <a:lnTo>
                    <a:pt x="150" y="83"/>
                  </a:lnTo>
                  <a:lnTo>
                    <a:pt x="149" y="74"/>
                  </a:lnTo>
                  <a:lnTo>
                    <a:pt x="145" y="68"/>
                  </a:lnTo>
                  <a:lnTo>
                    <a:pt x="139" y="63"/>
                  </a:lnTo>
                  <a:lnTo>
                    <a:pt x="128" y="59"/>
                  </a:lnTo>
                  <a:lnTo>
                    <a:pt x="113" y="58"/>
                  </a:lnTo>
                  <a:lnTo>
                    <a:pt x="77" y="58"/>
                  </a:lnTo>
                  <a:close/>
                  <a:moveTo>
                    <a:pt x="0" y="0"/>
                  </a:moveTo>
                  <a:lnTo>
                    <a:pt x="147" y="0"/>
                  </a:lnTo>
                  <a:lnTo>
                    <a:pt x="164" y="1"/>
                  </a:lnTo>
                  <a:lnTo>
                    <a:pt x="182" y="5"/>
                  </a:lnTo>
                  <a:lnTo>
                    <a:pt x="196" y="12"/>
                  </a:lnTo>
                  <a:lnTo>
                    <a:pt x="209" y="22"/>
                  </a:lnTo>
                  <a:lnTo>
                    <a:pt x="219" y="36"/>
                  </a:lnTo>
                  <a:lnTo>
                    <a:pt x="225" y="52"/>
                  </a:lnTo>
                  <a:lnTo>
                    <a:pt x="228" y="71"/>
                  </a:lnTo>
                  <a:lnTo>
                    <a:pt x="226" y="86"/>
                  </a:lnTo>
                  <a:lnTo>
                    <a:pt x="223" y="101"/>
                  </a:lnTo>
                  <a:lnTo>
                    <a:pt x="215" y="114"/>
                  </a:lnTo>
                  <a:lnTo>
                    <a:pt x="204" y="125"/>
                  </a:lnTo>
                  <a:lnTo>
                    <a:pt x="190" y="133"/>
                  </a:lnTo>
                  <a:lnTo>
                    <a:pt x="205" y="142"/>
                  </a:lnTo>
                  <a:lnTo>
                    <a:pt x="215" y="155"/>
                  </a:lnTo>
                  <a:lnTo>
                    <a:pt x="223" y="174"/>
                  </a:lnTo>
                  <a:lnTo>
                    <a:pt x="228" y="195"/>
                  </a:lnTo>
                  <a:lnTo>
                    <a:pt x="228" y="208"/>
                  </a:lnTo>
                  <a:lnTo>
                    <a:pt x="229" y="223"/>
                  </a:lnTo>
                  <a:lnTo>
                    <a:pt x="231" y="238"/>
                  </a:lnTo>
                  <a:lnTo>
                    <a:pt x="235" y="249"/>
                  </a:lnTo>
                  <a:lnTo>
                    <a:pt x="158" y="249"/>
                  </a:lnTo>
                  <a:lnTo>
                    <a:pt x="154" y="230"/>
                  </a:lnTo>
                  <a:lnTo>
                    <a:pt x="152" y="210"/>
                  </a:lnTo>
                  <a:lnTo>
                    <a:pt x="150" y="199"/>
                  </a:lnTo>
                  <a:lnTo>
                    <a:pt x="149" y="188"/>
                  </a:lnTo>
                  <a:lnTo>
                    <a:pt x="145" y="178"/>
                  </a:lnTo>
                  <a:lnTo>
                    <a:pt x="139" y="169"/>
                  </a:lnTo>
                  <a:lnTo>
                    <a:pt x="131" y="164"/>
                  </a:lnTo>
                  <a:lnTo>
                    <a:pt x="118" y="162"/>
                  </a:lnTo>
                  <a:lnTo>
                    <a:pt x="77" y="162"/>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userDrawn="1"/>
          </p:nvSpPr>
          <p:spPr bwMode="auto">
            <a:xfrm>
              <a:off x="7969250" y="5645150"/>
              <a:ext cx="87313" cy="100013"/>
            </a:xfrm>
            <a:custGeom>
              <a:avLst/>
              <a:gdLst>
                <a:gd name="T0" fmla="*/ 0 w 216"/>
                <a:gd name="T1" fmla="*/ 0 h 249"/>
                <a:gd name="T2" fmla="*/ 216 w 216"/>
                <a:gd name="T3" fmla="*/ 0 h 249"/>
                <a:gd name="T4" fmla="*/ 216 w 216"/>
                <a:gd name="T5" fmla="*/ 63 h 249"/>
                <a:gd name="T6" fmla="*/ 147 w 216"/>
                <a:gd name="T7" fmla="*/ 63 h 249"/>
                <a:gd name="T8" fmla="*/ 147 w 216"/>
                <a:gd name="T9" fmla="*/ 249 h 249"/>
                <a:gd name="T10" fmla="*/ 70 w 216"/>
                <a:gd name="T11" fmla="*/ 249 h 249"/>
                <a:gd name="T12" fmla="*/ 70 w 216"/>
                <a:gd name="T13" fmla="*/ 63 h 249"/>
                <a:gd name="T14" fmla="*/ 0 w 216"/>
                <a:gd name="T15" fmla="*/ 63 h 249"/>
                <a:gd name="T16" fmla="*/ 0 w 216"/>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49">
                  <a:moveTo>
                    <a:pt x="0" y="0"/>
                  </a:moveTo>
                  <a:lnTo>
                    <a:pt x="216" y="0"/>
                  </a:lnTo>
                  <a:lnTo>
                    <a:pt x="216" y="63"/>
                  </a:lnTo>
                  <a:lnTo>
                    <a:pt x="147" y="63"/>
                  </a:lnTo>
                  <a:lnTo>
                    <a:pt x="147" y="249"/>
                  </a:lnTo>
                  <a:lnTo>
                    <a:pt x="70" y="249"/>
                  </a:lnTo>
                  <a:lnTo>
                    <a:pt x="70"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noEditPoints="1"/>
            </p:cNvSpPr>
            <p:nvPr userDrawn="1"/>
          </p:nvSpPr>
          <p:spPr bwMode="auto">
            <a:xfrm>
              <a:off x="8054975" y="5643563"/>
              <a:ext cx="100013" cy="103188"/>
            </a:xfrm>
            <a:custGeom>
              <a:avLst/>
              <a:gdLst>
                <a:gd name="T0" fmla="*/ 126 w 253"/>
                <a:gd name="T1" fmla="*/ 63 h 262"/>
                <a:gd name="T2" fmla="*/ 118 w 253"/>
                <a:gd name="T3" fmla="*/ 64 h 262"/>
                <a:gd name="T4" fmla="*/ 108 w 253"/>
                <a:gd name="T5" fmla="*/ 66 h 262"/>
                <a:gd name="T6" fmla="*/ 99 w 253"/>
                <a:gd name="T7" fmla="*/ 71 h 262"/>
                <a:gd name="T8" fmla="*/ 90 w 253"/>
                <a:gd name="T9" fmla="*/ 80 h 262"/>
                <a:gd name="T10" fmla="*/ 83 w 253"/>
                <a:gd name="T11" fmla="*/ 93 h 262"/>
                <a:gd name="T12" fmla="*/ 79 w 253"/>
                <a:gd name="T13" fmla="*/ 110 h 262"/>
                <a:gd name="T14" fmla="*/ 77 w 253"/>
                <a:gd name="T15" fmla="*/ 131 h 262"/>
                <a:gd name="T16" fmla="*/ 79 w 253"/>
                <a:gd name="T17" fmla="*/ 152 h 262"/>
                <a:gd name="T18" fmla="*/ 83 w 253"/>
                <a:gd name="T19" fmla="*/ 169 h 262"/>
                <a:gd name="T20" fmla="*/ 90 w 253"/>
                <a:gd name="T21" fmla="*/ 181 h 262"/>
                <a:gd name="T22" fmla="*/ 99 w 253"/>
                <a:gd name="T23" fmla="*/ 191 h 262"/>
                <a:gd name="T24" fmla="*/ 108 w 253"/>
                <a:gd name="T25" fmla="*/ 196 h 262"/>
                <a:gd name="T26" fmla="*/ 118 w 253"/>
                <a:gd name="T27" fmla="*/ 199 h 262"/>
                <a:gd name="T28" fmla="*/ 126 w 253"/>
                <a:gd name="T29" fmla="*/ 200 h 262"/>
                <a:gd name="T30" fmla="*/ 135 w 253"/>
                <a:gd name="T31" fmla="*/ 199 h 262"/>
                <a:gd name="T32" fmla="*/ 145 w 253"/>
                <a:gd name="T33" fmla="*/ 196 h 262"/>
                <a:gd name="T34" fmla="*/ 154 w 253"/>
                <a:gd name="T35" fmla="*/ 191 h 262"/>
                <a:gd name="T36" fmla="*/ 162 w 253"/>
                <a:gd name="T37" fmla="*/ 181 h 262"/>
                <a:gd name="T38" fmla="*/ 170 w 253"/>
                <a:gd name="T39" fmla="*/ 169 h 262"/>
                <a:gd name="T40" fmla="*/ 175 w 253"/>
                <a:gd name="T41" fmla="*/ 152 h 262"/>
                <a:gd name="T42" fmla="*/ 176 w 253"/>
                <a:gd name="T43" fmla="*/ 131 h 262"/>
                <a:gd name="T44" fmla="*/ 175 w 253"/>
                <a:gd name="T45" fmla="*/ 110 h 262"/>
                <a:gd name="T46" fmla="*/ 170 w 253"/>
                <a:gd name="T47" fmla="*/ 93 h 262"/>
                <a:gd name="T48" fmla="*/ 162 w 253"/>
                <a:gd name="T49" fmla="*/ 80 h 262"/>
                <a:gd name="T50" fmla="*/ 154 w 253"/>
                <a:gd name="T51" fmla="*/ 71 h 262"/>
                <a:gd name="T52" fmla="*/ 145 w 253"/>
                <a:gd name="T53" fmla="*/ 66 h 262"/>
                <a:gd name="T54" fmla="*/ 135 w 253"/>
                <a:gd name="T55" fmla="*/ 64 h 262"/>
                <a:gd name="T56" fmla="*/ 126 w 253"/>
                <a:gd name="T57" fmla="*/ 63 h 262"/>
                <a:gd name="T58" fmla="*/ 126 w 253"/>
                <a:gd name="T59" fmla="*/ 0 h 262"/>
                <a:gd name="T60" fmla="*/ 157 w 253"/>
                <a:gd name="T61" fmla="*/ 3 h 262"/>
                <a:gd name="T62" fmla="*/ 185 w 253"/>
                <a:gd name="T63" fmla="*/ 13 h 262"/>
                <a:gd name="T64" fmla="*/ 208 w 253"/>
                <a:gd name="T65" fmla="*/ 28 h 262"/>
                <a:gd name="T66" fmla="*/ 227 w 253"/>
                <a:gd name="T67" fmla="*/ 48 h 262"/>
                <a:gd name="T68" fmla="*/ 241 w 253"/>
                <a:gd name="T69" fmla="*/ 71 h 262"/>
                <a:gd name="T70" fmla="*/ 251 w 253"/>
                <a:gd name="T71" fmla="*/ 100 h 262"/>
                <a:gd name="T72" fmla="*/ 253 w 253"/>
                <a:gd name="T73" fmla="*/ 131 h 262"/>
                <a:gd name="T74" fmla="*/ 251 w 253"/>
                <a:gd name="T75" fmla="*/ 162 h 262"/>
                <a:gd name="T76" fmla="*/ 241 w 253"/>
                <a:gd name="T77" fmla="*/ 191 h 262"/>
                <a:gd name="T78" fmla="*/ 227 w 253"/>
                <a:gd name="T79" fmla="*/ 215 h 262"/>
                <a:gd name="T80" fmla="*/ 208 w 253"/>
                <a:gd name="T81" fmla="*/ 235 h 262"/>
                <a:gd name="T82" fmla="*/ 185 w 253"/>
                <a:gd name="T83" fmla="*/ 250 h 262"/>
                <a:gd name="T84" fmla="*/ 157 w 253"/>
                <a:gd name="T85" fmla="*/ 260 h 262"/>
                <a:gd name="T86" fmla="*/ 126 w 253"/>
                <a:gd name="T87" fmla="*/ 262 h 262"/>
                <a:gd name="T88" fmla="*/ 95 w 253"/>
                <a:gd name="T89" fmla="*/ 260 h 262"/>
                <a:gd name="T90" fmla="*/ 68 w 253"/>
                <a:gd name="T91" fmla="*/ 250 h 262"/>
                <a:gd name="T92" fmla="*/ 44 w 253"/>
                <a:gd name="T93" fmla="*/ 235 h 262"/>
                <a:gd name="T94" fmla="*/ 26 w 253"/>
                <a:gd name="T95" fmla="*/ 215 h 262"/>
                <a:gd name="T96" fmla="*/ 12 w 253"/>
                <a:gd name="T97" fmla="*/ 191 h 262"/>
                <a:gd name="T98" fmla="*/ 3 w 253"/>
                <a:gd name="T99" fmla="*/ 162 h 262"/>
                <a:gd name="T100" fmla="*/ 0 w 253"/>
                <a:gd name="T101" fmla="*/ 131 h 262"/>
                <a:gd name="T102" fmla="*/ 3 w 253"/>
                <a:gd name="T103" fmla="*/ 100 h 262"/>
                <a:gd name="T104" fmla="*/ 12 w 253"/>
                <a:gd name="T105" fmla="*/ 71 h 262"/>
                <a:gd name="T106" fmla="*/ 26 w 253"/>
                <a:gd name="T107" fmla="*/ 48 h 262"/>
                <a:gd name="T108" fmla="*/ 44 w 253"/>
                <a:gd name="T109" fmla="*/ 28 h 262"/>
                <a:gd name="T110" fmla="*/ 68 w 253"/>
                <a:gd name="T111" fmla="*/ 13 h 262"/>
                <a:gd name="T112" fmla="*/ 95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8" y="64"/>
                  </a:lnTo>
                  <a:lnTo>
                    <a:pt x="108" y="66"/>
                  </a:lnTo>
                  <a:lnTo>
                    <a:pt x="99" y="71"/>
                  </a:lnTo>
                  <a:lnTo>
                    <a:pt x="90" y="80"/>
                  </a:lnTo>
                  <a:lnTo>
                    <a:pt x="83" y="93"/>
                  </a:lnTo>
                  <a:lnTo>
                    <a:pt x="79" y="110"/>
                  </a:lnTo>
                  <a:lnTo>
                    <a:pt x="77" y="131"/>
                  </a:lnTo>
                  <a:lnTo>
                    <a:pt x="79" y="152"/>
                  </a:lnTo>
                  <a:lnTo>
                    <a:pt x="83" y="169"/>
                  </a:lnTo>
                  <a:lnTo>
                    <a:pt x="90" y="181"/>
                  </a:lnTo>
                  <a:lnTo>
                    <a:pt x="99" y="191"/>
                  </a:lnTo>
                  <a:lnTo>
                    <a:pt x="108" y="196"/>
                  </a:lnTo>
                  <a:lnTo>
                    <a:pt x="118" y="199"/>
                  </a:lnTo>
                  <a:lnTo>
                    <a:pt x="126" y="200"/>
                  </a:lnTo>
                  <a:lnTo>
                    <a:pt x="135" y="199"/>
                  </a:lnTo>
                  <a:lnTo>
                    <a:pt x="145" y="196"/>
                  </a:lnTo>
                  <a:lnTo>
                    <a:pt x="154" y="191"/>
                  </a:lnTo>
                  <a:lnTo>
                    <a:pt x="162" y="181"/>
                  </a:lnTo>
                  <a:lnTo>
                    <a:pt x="170" y="169"/>
                  </a:lnTo>
                  <a:lnTo>
                    <a:pt x="175" y="152"/>
                  </a:lnTo>
                  <a:lnTo>
                    <a:pt x="176" y="131"/>
                  </a:lnTo>
                  <a:lnTo>
                    <a:pt x="175" y="110"/>
                  </a:lnTo>
                  <a:lnTo>
                    <a:pt x="170" y="93"/>
                  </a:lnTo>
                  <a:lnTo>
                    <a:pt x="162" y="80"/>
                  </a:lnTo>
                  <a:lnTo>
                    <a:pt x="154" y="71"/>
                  </a:lnTo>
                  <a:lnTo>
                    <a:pt x="145" y="66"/>
                  </a:lnTo>
                  <a:lnTo>
                    <a:pt x="135" y="64"/>
                  </a:lnTo>
                  <a:lnTo>
                    <a:pt x="126" y="63"/>
                  </a:lnTo>
                  <a:close/>
                  <a:moveTo>
                    <a:pt x="126" y="0"/>
                  </a:moveTo>
                  <a:lnTo>
                    <a:pt x="157" y="3"/>
                  </a:lnTo>
                  <a:lnTo>
                    <a:pt x="185" y="13"/>
                  </a:lnTo>
                  <a:lnTo>
                    <a:pt x="208" y="28"/>
                  </a:lnTo>
                  <a:lnTo>
                    <a:pt x="227" y="48"/>
                  </a:lnTo>
                  <a:lnTo>
                    <a:pt x="241" y="71"/>
                  </a:lnTo>
                  <a:lnTo>
                    <a:pt x="251" y="100"/>
                  </a:lnTo>
                  <a:lnTo>
                    <a:pt x="253" y="131"/>
                  </a:lnTo>
                  <a:lnTo>
                    <a:pt x="251" y="162"/>
                  </a:lnTo>
                  <a:lnTo>
                    <a:pt x="241" y="191"/>
                  </a:lnTo>
                  <a:lnTo>
                    <a:pt x="227" y="215"/>
                  </a:lnTo>
                  <a:lnTo>
                    <a:pt x="208" y="235"/>
                  </a:lnTo>
                  <a:lnTo>
                    <a:pt x="185" y="250"/>
                  </a:lnTo>
                  <a:lnTo>
                    <a:pt x="157" y="260"/>
                  </a:lnTo>
                  <a:lnTo>
                    <a:pt x="126" y="262"/>
                  </a:lnTo>
                  <a:lnTo>
                    <a:pt x="95" y="260"/>
                  </a:lnTo>
                  <a:lnTo>
                    <a:pt x="68" y="250"/>
                  </a:lnTo>
                  <a:lnTo>
                    <a:pt x="44" y="235"/>
                  </a:lnTo>
                  <a:lnTo>
                    <a:pt x="26" y="215"/>
                  </a:lnTo>
                  <a:lnTo>
                    <a:pt x="12" y="191"/>
                  </a:lnTo>
                  <a:lnTo>
                    <a:pt x="3" y="162"/>
                  </a:lnTo>
                  <a:lnTo>
                    <a:pt x="0" y="131"/>
                  </a:lnTo>
                  <a:lnTo>
                    <a:pt x="3" y="100"/>
                  </a:lnTo>
                  <a:lnTo>
                    <a:pt x="12" y="71"/>
                  </a:lnTo>
                  <a:lnTo>
                    <a:pt x="26" y="48"/>
                  </a:lnTo>
                  <a:lnTo>
                    <a:pt x="44" y="28"/>
                  </a:lnTo>
                  <a:lnTo>
                    <a:pt x="68" y="13"/>
                  </a:lnTo>
                  <a:lnTo>
                    <a:pt x="95"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userDrawn="1"/>
          </p:nvSpPr>
          <p:spPr bwMode="auto">
            <a:xfrm>
              <a:off x="8196263" y="5645150"/>
              <a:ext cx="101600" cy="100013"/>
            </a:xfrm>
            <a:custGeom>
              <a:avLst/>
              <a:gdLst>
                <a:gd name="T0" fmla="*/ 0 w 256"/>
                <a:gd name="T1" fmla="*/ 0 h 249"/>
                <a:gd name="T2" fmla="*/ 77 w 256"/>
                <a:gd name="T3" fmla="*/ 0 h 249"/>
                <a:gd name="T4" fmla="*/ 77 w 256"/>
                <a:gd name="T5" fmla="*/ 86 h 249"/>
                <a:gd name="T6" fmla="*/ 79 w 256"/>
                <a:gd name="T7" fmla="*/ 86 h 249"/>
                <a:gd name="T8" fmla="*/ 147 w 256"/>
                <a:gd name="T9" fmla="*/ 0 h 249"/>
                <a:gd name="T10" fmla="*/ 241 w 256"/>
                <a:gd name="T11" fmla="*/ 0 h 249"/>
                <a:gd name="T12" fmla="*/ 151 w 256"/>
                <a:gd name="T13" fmla="*/ 97 h 249"/>
                <a:gd name="T14" fmla="*/ 256 w 256"/>
                <a:gd name="T15" fmla="*/ 249 h 249"/>
                <a:gd name="T16" fmla="*/ 161 w 256"/>
                <a:gd name="T17" fmla="*/ 249 h 249"/>
                <a:gd name="T18" fmla="*/ 100 w 256"/>
                <a:gd name="T19" fmla="*/ 152 h 249"/>
                <a:gd name="T20" fmla="*/ 77 w 256"/>
                <a:gd name="T21" fmla="*/ 175 h 249"/>
                <a:gd name="T22" fmla="*/ 77 w 256"/>
                <a:gd name="T23" fmla="*/ 249 h 249"/>
                <a:gd name="T24" fmla="*/ 0 w 256"/>
                <a:gd name="T25" fmla="*/ 249 h 249"/>
                <a:gd name="T26" fmla="*/ 0 w 256"/>
                <a:gd name="T2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49">
                  <a:moveTo>
                    <a:pt x="0" y="0"/>
                  </a:moveTo>
                  <a:lnTo>
                    <a:pt x="77" y="0"/>
                  </a:lnTo>
                  <a:lnTo>
                    <a:pt x="77" y="86"/>
                  </a:lnTo>
                  <a:lnTo>
                    <a:pt x="79" y="86"/>
                  </a:lnTo>
                  <a:lnTo>
                    <a:pt x="147" y="0"/>
                  </a:lnTo>
                  <a:lnTo>
                    <a:pt x="241" y="0"/>
                  </a:lnTo>
                  <a:lnTo>
                    <a:pt x="151" y="97"/>
                  </a:lnTo>
                  <a:lnTo>
                    <a:pt x="256" y="249"/>
                  </a:lnTo>
                  <a:lnTo>
                    <a:pt x="161" y="249"/>
                  </a:lnTo>
                  <a:lnTo>
                    <a:pt x="100" y="152"/>
                  </a:lnTo>
                  <a:lnTo>
                    <a:pt x="77" y="175"/>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userDrawn="1"/>
          </p:nvSpPr>
          <p:spPr bwMode="auto">
            <a:xfrm>
              <a:off x="8299450" y="5645150"/>
              <a:ext cx="90488" cy="100013"/>
            </a:xfrm>
            <a:custGeom>
              <a:avLst/>
              <a:gdLst>
                <a:gd name="T0" fmla="*/ 0 w 225"/>
                <a:gd name="T1" fmla="*/ 0 h 249"/>
                <a:gd name="T2" fmla="*/ 79 w 225"/>
                <a:gd name="T3" fmla="*/ 0 h 249"/>
                <a:gd name="T4" fmla="*/ 152 w 225"/>
                <a:gd name="T5" fmla="*/ 133 h 249"/>
                <a:gd name="T6" fmla="*/ 153 w 225"/>
                <a:gd name="T7" fmla="*/ 133 h 249"/>
                <a:gd name="T8" fmla="*/ 153 w 225"/>
                <a:gd name="T9" fmla="*/ 0 h 249"/>
                <a:gd name="T10" fmla="*/ 225 w 225"/>
                <a:gd name="T11" fmla="*/ 0 h 249"/>
                <a:gd name="T12" fmla="*/ 225 w 225"/>
                <a:gd name="T13" fmla="*/ 249 h 249"/>
                <a:gd name="T14" fmla="*/ 150 w 225"/>
                <a:gd name="T15" fmla="*/ 249 h 249"/>
                <a:gd name="T16" fmla="*/ 73 w 225"/>
                <a:gd name="T17" fmla="*/ 113 h 249"/>
                <a:gd name="T18" fmla="*/ 73 w 225"/>
                <a:gd name="T19" fmla="*/ 113 h 249"/>
                <a:gd name="T20" fmla="*/ 73 w 225"/>
                <a:gd name="T21" fmla="*/ 249 h 249"/>
                <a:gd name="T22" fmla="*/ 0 w 225"/>
                <a:gd name="T23" fmla="*/ 249 h 249"/>
                <a:gd name="T24" fmla="*/ 0 w 22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249">
                  <a:moveTo>
                    <a:pt x="0" y="0"/>
                  </a:moveTo>
                  <a:lnTo>
                    <a:pt x="79" y="0"/>
                  </a:lnTo>
                  <a:lnTo>
                    <a:pt x="152" y="133"/>
                  </a:lnTo>
                  <a:lnTo>
                    <a:pt x="153" y="133"/>
                  </a:lnTo>
                  <a:lnTo>
                    <a:pt x="153" y="0"/>
                  </a:lnTo>
                  <a:lnTo>
                    <a:pt x="225" y="0"/>
                  </a:lnTo>
                  <a:lnTo>
                    <a:pt x="225" y="249"/>
                  </a:lnTo>
                  <a:lnTo>
                    <a:pt x="150" y="249"/>
                  </a:lnTo>
                  <a:lnTo>
                    <a:pt x="73" y="113"/>
                  </a:lnTo>
                  <a:lnTo>
                    <a:pt x="73" y="113"/>
                  </a:lnTo>
                  <a:lnTo>
                    <a:pt x="73"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noEditPoints="1"/>
            </p:cNvSpPr>
            <p:nvPr userDrawn="1"/>
          </p:nvSpPr>
          <p:spPr bwMode="auto">
            <a:xfrm>
              <a:off x="8394700" y="5643563"/>
              <a:ext cx="100013" cy="103188"/>
            </a:xfrm>
            <a:custGeom>
              <a:avLst/>
              <a:gdLst>
                <a:gd name="T0" fmla="*/ 127 w 254"/>
                <a:gd name="T1" fmla="*/ 63 h 262"/>
                <a:gd name="T2" fmla="*/ 119 w 254"/>
                <a:gd name="T3" fmla="*/ 64 h 262"/>
                <a:gd name="T4" fmla="*/ 109 w 254"/>
                <a:gd name="T5" fmla="*/ 66 h 262"/>
                <a:gd name="T6" fmla="*/ 99 w 254"/>
                <a:gd name="T7" fmla="*/ 71 h 262"/>
                <a:gd name="T8" fmla="*/ 91 w 254"/>
                <a:gd name="T9" fmla="*/ 80 h 262"/>
                <a:gd name="T10" fmla="*/ 84 w 254"/>
                <a:gd name="T11" fmla="*/ 93 h 262"/>
                <a:gd name="T12" fmla="*/ 79 w 254"/>
                <a:gd name="T13" fmla="*/ 110 h 262"/>
                <a:gd name="T14" fmla="*/ 78 w 254"/>
                <a:gd name="T15" fmla="*/ 131 h 262"/>
                <a:gd name="T16" fmla="*/ 79 w 254"/>
                <a:gd name="T17" fmla="*/ 152 h 262"/>
                <a:gd name="T18" fmla="*/ 84 w 254"/>
                <a:gd name="T19" fmla="*/ 169 h 262"/>
                <a:gd name="T20" fmla="*/ 91 w 254"/>
                <a:gd name="T21" fmla="*/ 181 h 262"/>
                <a:gd name="T22" fmla="*/ 99 w 254"/>
                <a:gd name="T23" fmla="*/ 191 h 262"/>
                <a:gd name="T24" fmla="*/ 109 w 254"/>
                <a:gd name="T25" fmla="*/ 196 h 262"/>
                <a:gd name="T26" fmla="*/ 119 w 254"/>
                <a:gd name="T27" fmla="*/ 199 h 262"/>
                <a:gd name="T28" fmla="*/ 127 w 254"/>
                <a:gd name="T29" fmla="*/ 200 h 262"/>
                <a:gd name="T30" fmla="*/ 136 w 254"/>
                <a:gd name="T31" fmla="*/ 199 h 262"/>
                <a:gd name="T32" fmla="*/ 146 w 254"/>
                <a:gd name="T33" fmla="*/ 196 h 262"/>
                <a:gd name="T34" fmla="*/ 155 w 254"/>
                <a:gd name="T35" fmla="*/ 191 h 262"/>
                <a:gd name="T36" fmla="*/ 163 w 254"/>
                <a:gd name="T37" fmla="*/ 181 h 262"/>
                <a:gd name="T38" fmla="*/ 171 w 254"/>
                <a:gd name="T39" fmla="*/ 169 h 262"/>
                <a:gd name="T40" fmla="*/ 175 w 254"/>
                <a:gd name="T41" fmla="*/ 152 h 262"/>
                <a:gd name="T42" fmla="*/ 177 w 254"/>
                <a:gd name="T43" fmla="*/ 131 h 262"/>
                <a:gd name="T44" fmla="*/ 175 w 254"/>
                <a:gd name="T45" fmla="*/ 110 h 262"/>
                <a:gd name="T46" fmla="*/ 171 w 254"/>
                <a:gd name="T47" fmla="*/ 93 h 262"/>
                <a:gd name="T48" fmla="*/ 163 w 254"/>
                <a:gd name="T49" fmla="*/ 80 h 262"/>
                <a:gd name="T50" fmla="*/ 155 w 254"/>
                <a:gd name="T51" fmla="*/ 71 h 262"/>
                <a:gd name="T52" fmla="*/ 146 w 254"/>
                <a:gd name="T53" fmla="*/ 66 h 262"/>
                <a:gd name="T54" fmla="*/ 136 w 254"/>
                <a:gd name="T55" fmla="*/ 64 h 262"/>
                <a:gd name="T56" fmla="*/ 127 w 254"/>
                <a:gd name="T57" fmla="*/ 63 h 262"/>
                <a:gd name="T58" fmla="*/ 127 w 254"/>
                <a:gd name="T59" fmla="*/ 0 h 262"/>
                <a:gd name="T60" fmla="*/ 158 w 254"/>
                <a:gd name="T61" fmla="*/ 3 h 262"/>
                <a:gd name="T62" fmla="*/ 186 w 254"/>
                <a:gd name="T63" fmla="*/ 13 h 262"/>
                <a:gd name="T64" fmla="*/ 208 w 254"/>
                <a:gd name="T65" fmla="*/ 28 h 262"/>
                <a:gd name="T66" fmla="*/ 228 w 254"/>
                <a:gd name="T67" fmla="*/ 48 h 262"/>
                <a:gd name="T68" fmla="*/ 242 w 254"/>
                <a:gd name="T69" fmla="*/ 71 h 262"/>
                <a:gd name="T70" fmla="*/ 250 w 254"/>
                <a:gd name="T71" fmla="*/ 100 h 262"/>
                <a:gd name="T72" fmla="*/ 254 w 254"/>
                <a:gd name="T73" fmla="*/ 131 h 262"/>
                <a:gd name="T74" fmla="*/ 250 w 254"/>
                <a:gd name="T75" fmla="*/ 162 h 262"/>
                <a:gd name="T76" fmla="*/ 242 w 254"/>
                <a:gd name="T77" fmla="*/ 191 h 262"/>
                <a:gd name="T78" fmla="*/ 228 w 254"/>
                <a:gd name="T79" fmla="*/ 215 h 262"/>
                <a:gd name="T80" fmla="*/ 208 w 254"/>
                <a:gd name="T81" fmla="*/ 235 h 262"/>
                <a:gd name="T82" fmla="*/ 186 w 254"/>
                <a:gd name="T83" fmla="*/ 250 h 262"/>
                <a:gd name="T84" fmla="*/ 158 w 254"/>
                <a:gd name="T85" fmla="*/ 260 h 262"/>
                <a:gd name="T86" fmla="*/ 127 w 254"/>
                <a:gd name="T87" fmla="*/ 262 h 262"/>
                <a:gd name="T88" fmla="*/ 96 w 254"/>
                <a:gd name="T89" fmla="*/ 260 h 262"/>
                <a:gd name="T90" fmla="*/ 69 w 254"/>
                <a:gd name="T91" fmla="*/ 250 h 262"/>
                <a:gd name="T92" fmla="*/ 45 w 254"/>
                <a:gd name="T93" fmla="*/ 235 h 262"/>
                <a:gd name="T94" fmla="*/ 27 w 254"/>
                <a:gd name="T95" fmla="*/ 215 h 262"/>
                <a:gd name="T96" fmla="*/ 12 w 254"/>
                <a:gd name="T97" fmla="*/ 191 h 262"/>
                <a:gd name="T98" fmla="*/ 3 w 254"/>
                <a:gd name="T99" fmla="*/ 162 h 262"/>
                <a:gd name="T100" fmla="*/ 0 w 254"/>
                <a:gd name="T101" fmla="*/ 131 h 262"/>
                <a:gd name="T102" fmla="*/ 3 w 254"/>
                <a:gd name="T103" fmla="*/ 100 h 262"/>
                <a:gd name="T104" fmla="*/ 12 w 254"/>
                <a:gd name="T105" fmla="*/ 71 h 262"/>
                <a:gd name="T106" fmla="*/ 27 w 254"/>
                <a:gd name="T107" fmla="*/ 48 h 262"/>
                <a:gd name="T108" fmla="*/ 45 w 254"/>
                <a:gd name="T109" fmla="*/ 28 h 262"/>
                <a:gd name="T110" fmla="*/ 69 w 254"/>
                <a:gd name="T111" fmla="*/ 13 h 262"/>
                <a:gd name="T112" fmla="*/ 96 w 254"/>
                <a:gd name="T113" fmla="*/ 3 h 262"/>
                <a:gd name="T114" fmla="*/ 127 w 254"/>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262">
                  <a:moveTo>
                    <a:pt x="127" y="63"/>
                  </a:moveTo>
                  <a:lnTo>
                    <a:pt x="119" y="64"/>
                  </a:lnTo>
                  <a:lnTo>
                    <a:pt x="109" y="66"/>
                  </a:lnTo>
                  <a:lnTo>
                    <a:pt x="99" y="71"/>
                  </a:lnTo>
                  <a:lnTo>
                    <a:pt x="91" y="80"/>
                  </a:lnTo>
                  <a:lnTo>
                    <a:pt x="84" y="93"/>
                  </a:lnTo>
                  <a:lnTo>
                    <a:pt x="79" y="110"/>
                  </a:lnTo>
                  <a:lnTo>
                    <a:pt x="78" y="131"/>
                  </a:lnTo>
                  <a:lnTo>
                    <a:pt x="79" y="152"/>
                  </a:lnTo>
                  <a:lnTo>
                    <a:pt x="84" y="169"/>
                  </a:lnTo>
                  <a:lnTo>
                    <a:pt x="91" y="181"/>
                  </a:lnTo>
                  <a:lnTo>
                    <a:pt x="99" y="191"/>
                  </a:lnTo>
                  <a:lnTo>
                    <a:pt x="109" y="196"/>
                  </a:lnTo>
                  <a:lnTo>
                    <a:pt x="119" y="199"/>
                  </a:lnTo>
                  <a:lnTo>
                    <a:pt x="127" y="200"/>
                  </a:lnTo>
                  <a:lnTo>
                    <a:pt x="136" y="199"/>
                  </a:lnTo>
                  <a:lnTo>
                    <a:pt x="146" y="196"/>
                  </a:lnTo>
                  <a:lnTo>
                    <a:pt x="155" y="191"/>
                  </a:lnTo>
                  <a:lnTo>
                    <a:pt x="163" y="181"/>
                  </a:lnTo>
                  <a:lnTo>
                    <a:pt x="171" y="169"/>
                  </a:lnTo>
                  <a:lnTo>
                    <a:pt x="175" y="152"/>
                  </a:lnTo>
                  <a:lnTo>
                    <a:pt x="177" y="131"/>
                  </a:lnTo>
                  <a:lnTo>
                    <a:pt x="175" y="110"/>
                  </a:lnTo>
                  <a:lnTo>
                    <a:pt x="171" y="93"/>
                  </a:lnTo>
                  <a:lnTo>
                    <a:pt x="163" y="80"/>
                  </a:lnTo>
                  <a:lnTo>
                    <a:pt x="155" y="71"/>
                  </a:lnTo>
                  <a:lnTo>
                    <a:pt x="146" y="66"/>
                  </a:lnTo>
                  <a:lnTo>
                    <a:pt x="136" y="64"/>
                  </a:lnTo>
                  <a:lnTo>
                    <a:pt x="127" y="63"/>
                  </a:lnTo>
                  <a:close/>
                  <a:moveTo>
                    <a:pt x="127" y="0"/>
                  </a:moveTo>
                  <a:lnTo>
                    <a:pt x="158" y="3"/>
                  </a:lnTo>
                  <a:lnTo>
                    <a:pt x="186" y="13"/>
                  </a:lnTo>
                  <a:lnTo>
                    <a:pt x="208" y="28"/>
                  </a:lnTo>
                  <a:lnTo>
                    <a:pt x="228" y="48"/>
                  </a:lnTo>
                  <a:lnTo>
                    <a:pt x="242" y="71"/>
                  </a:lnTo>
                  <a:lnTo>
                    <a:pt x="250" y="100"/>
                  </a:lnTo>
                  <a:lnTo>
                    <a:pt x="254" y="131"/>
                  </a:lnTo>
                  <a:lnTo>
                    <a:pt x="250" y="162"/>
                  </a:lnTo>
                  <a:lnTo>
                    <a:pt x="242" y="191"/>
                  </a:lnTo>
                  <a:lnTo>
                    <a:pt x="228" y="215"/>
                  </a:lnTo>
                  <a:lnTo>
                    <a:pt x="208" y="235"/>
                  </a:lnTo>
                  <a:lnTo>
                    <a:pt x="186" y="250"/>
                  </a:lnTo>
                  <a:lnTo>
                    <a:pt x="158" y="260"/>
                  </a:lnTo>
                  <a:lnTo>
                    <a:pt x="127" y="262"/>
                  </a:lnTo>
                  <a:lnTo>
                    <a:pt x="96" y="260"/>
                  </a:lnTo>
                  <a:lnTo>
                    <a:pt x="69" y="250"/>
                  </a:lnTo>
                  <a:lnTo>
                    <a:pt x="45" y="235"/>
                  </a:lnTo>
                  <a:lnTo>
                    <a:pt x="27" y="215"/>
                  </a:lnTo>
                  <a:lnTo>
                    <a:pt x="12" y="191"/>
                  </a:lnTo>
                  <a:lnTo>
                    <a:pt x="3" y="162"/>
                  </a:lnTo>
                  <a:lnTo>
                    <a:pt x="0" y="131"/>
                  </a:lnTo>
                  <a:lnTo>
                    <a:pt x="3" y="100"/>
                  </a:lnTo>
                  <a:lnTo>
                    <a:pt x="12" y="71"/>
                  </a:lnTo>
                  <a:lnTo>
                    <a:pt x="27" y="48"/>
                  </a:lnTo>
                  <a:lnTo>
                    <a:pt x="45" y="28"/>
                  </a:lnTo>
                  <a:lnTo>
                    <a:pt x="69" y="13"/>
                  </a:lnTo>
                  <a:lnTo>
                    <a:pt x="96" y="3"/>
                  </a:lnTo>
                  <a:lnTo>
                    <a:pt x="1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userDrawn="1"/>
          </p:nvSpPr>
          <p:spPr bwMode="auto">
            <a:xfrm>
              <a:off x="8489950" y="5645150"/>
              <a:ext cx="136525" cy="100013"/>
            </a:xfrm>
            <a:custGeom>
              <a:avLst/>
              <a:gdLst>
                <a:gd name="T0" fmla="*/ 0 w 342"/>
                <a:gd name="T1" fmla="*/ 0 h 249"/>
                <a:gd name="T2" fmla="*/ 76 w 342"/>
                <a:gd name="T3" fmla="*/ 0 h 249"/>
                <a:gd name="T4" fmla="*/ 106 w 342"/>
                <a:gd name="T5" fmla="*/ 154 h 249"/>
                <a:gd name="T6" fmla="*/ 107 w 342"/>
                <a:gd name="T7" fmla="*/ 154 h 249"/>
                <a:gd name="T8" fmla="*/ 137 w 342"/>
                <a:gd name="T9" fmla="*/ 0 h 249"/>
                <a:gd name="T10" fmla="*/ 205 w 342"/>
                <a:gd name="T11" fmla="*/ 0 h 249"/>
                <a:gd name="T12" fmla="*/ 234 w 342"/>
                <a:gd name="T13" fmla="*/ 155 h 249"/>
                <a:gd name="T14" fmla="*/ 235 w 342"/>
                <a:gd name="T15" fmla="*/ 155 h 249"/>
                <a:gd name="T16" fmla="*/ 266 w 342"/>
                <a:gd name="T17" fmla="*/ 0 h 249"/>
                <a:gd name="T18" fmla="*/ 342 w 342"/>
                <a:gd name="T19" fmla="*/ 0 h 249"/>
                <a:gd name="T20" fmla="*/ 272 w 342"/>
                <a:gd name="T21" fmla="*/ 249 h 249"/>
                <a:gd name="T22" fmla="*/ 196 w 342"/>
                <a:gd name="T23" fmla="*/ 249 h 249"/>
                <a:gd name="T24" fmla="*/ 170 w 342"/>
                <a:gd name="T25" fmla="*/ 97 h 249"/>
                <a:gd name="T26" fmla="*/ 169 w 342"/>
                <a:gd name="T27" fmla="*/ 97 h 249"/>
                <a:gd name="T28" fmla="*/ 143 w 342"/>
                <a:gd name="T29" fmla="*/ 249 h 249"/>
                <a:gd name="T30" fmla="*/ 67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6" y="154"/>
                  </a:lnTo>
                  <a:lnTo>
                    <a:pt x="107" y="154"/>
                  </a:lnTo>
                  <a:lnTo>
                    <a:pt x="137" y="0"/>
                  </a:lnTo>
                  <a:lnTo>
                    <a:pt x="205" y="0"/>
                  </a:lnTo>
                  <a:lnTo>
                    <a:pt x="234" y="155"/>
                  </a:lnTo>
                  <a:lnTo>
                    <a:pt x="235" y="155"/>
                  </a:lnTo>
                  <a:lnTo>
                    <a:pt x="266" y="0"/>
                  </a:lnTo>
                  <a:lnTo>
                    <a:pt x="342" y="0"/>
                  </a:lnTo>
                  <a:lnTo>
                    <a:pt x="272" y="249"/>
                  </a:lnTo>
                  <a:lnTo>
                    <a:pt x="196" y="249"/>
                  </a:lnTo>
                  <a:lnTo>
                    <a:pt x="170" y="97"/>
                  </a:lnTo>
                  <a:lnTo>
                    <a:pt x="169" y="97"/>
                  </a:lnTo>
                  <a:lnTo>
                    <a:pt x="143" y="249"/>
                  </a:lnTo>
                  <a:lnTo>
                    <a:pt x="67"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userDrawn="1"/>
          </p:nvSpPr>
          <p:spPr bwMode="auto">
            <a:xfrm>
              <a:off x="7543800" y="4959350"/>
              <a:ext cx="341313" cy="452438"/>
            </a:xfrm>
            <a:custGeom>
              <a:avLst/>
              <a:gdLst>
                <a:gd name="T0" fmla="*/ 486 w 859"/>
                <a:gd name="T1" fmla="*/ 4 h 1142"/>
                <a:gd name="T2" fmla="*/ 603 w 859"/>
                <a:gd name="T3" fmla="*/ 30 h 1142"/>
                <a:gd name="T4" fmla="*/ 700 w 859"/>
                <a:gd name="T5" fmla="*/ 83 h 1142"/>
                <a:gd name="T6" fmla="*/ 771 w 859"/>
                <a:gd name="T7" fmla="*/ 167 h 1142"/>
                <a:gd name="T8" fmla="*/ 809 w 859"/>
                <a:gd name="T9" fmla="*/ 292 h 1142"/>
                <a:gd name="T10" fmla="*/ 641 w 859"/>
                <a:gd name="T11" fmla="*/ 307 h 1142"/>
                <a:gd name="T12" fmla="*/ 599 w 859"/>
                <a:gd name="T13" fmla="*/ 226 h 1142"/>
                <a:gd name="T14" fmla="*/ 528 w 859"/>
                <a:gd name="T15" fmla="*/ 179 h 1142"/>
                <a:gd name="T16" fmla="*/ 442 w 859"/>
                <a:gd name="T17" fmla="*/ 160 h 1142"/>
                <a:gd name="T18" fmla="*/ 358 w 859"/>
                <a:gd name="T19" fmla="*/ 162 h 1142"/>
                <a:gd name="T20" fmla="*/ 279 w 859"/>
                <a:gd name="T21" fmla="*/ 181 h 1142"/>
                <a:gd name="T22" fmla="*/ 220 w 859"/>
                <a:gd name="T23" fmla="*/ 225 h 1142"/>
                <a:gd name="T24" fmla="*/ 197 w 859"/>
                <a:gd name="T25" fmla="*/ 298 h 1142"/>
                <a:gd name="T26" fmla="*/ 220 w 859"/>
                <a:gd name="T27" fmla="*/ 367 h 1142"/>
                <a:gd name="T28" fmla="*/ 278 w 859"/>
                <a:gd name="T29" fmla="*/ 414 h 1142"/>
                <a:gd name="T30" fmla="*/ 363 w 859"/>
                <a:gd name="T31" fmla="*/ 446 h 1142"/>
                <a:gd name="T32" fmla="*/ 461 w 859"/>
                <a:gd name="T33" fmla="*/ 471 h 1142"/>
                <a:gd name="T34" fmla="*/ 564 w 859"/>
                <a:gd name="T35" fmla="*/ 496 h 1142"/>
                <a:gd name="T36" fmla="*/ 666 w 859"/>
                <a:gd name="T37" fmla="*/ 530 h 1142"/>
                <a:gd name="T38" fmla="*/ 756 w 859"/>
                <a:gd name="T39" fmla="*/ 578 h 1142"/>
                <a:gd name="T40" fmla="*/ 823 w 859"/>
                <a:gd name="T41" fmla="*/ 651 h 1142"/>
                <a:gd name="T42" fmla="*/ 856 w 859"/>
                <a:gd name="T43" fmla="*/ 754 h 1142"/>
                <a:gd name="T44" fmla="*/ 849 w 859"/>
                <a:gd name="T45" fmla="*/ 887 h 1142"/>
                <a:gd name="T46" fmla="*/ 801 w 859"/>
                <a:gd name="T47" fmla="*/ 992 h 1142"/>
                <a:gd name="T48" fmla="*/ 721 w 859"/>
                <a:gd name="T49" fmla="*/ 1067 h 1142"/>
                <a:gd name="T50" fmla="*/ 619 w 859"/>
                <a:gd name="T51" fmla="*/ 1114 h 1142"/>
                <a:gd name="T52" fmla="*/ 506 w 859"/>
                <a:gd name="T53" fmla="*/ 1138 h 1142"/>
                <a:gd name="T54" fmla="*/ 384 w 859"/>
                <a:gd name="T55" fmla="*/ 1140 h 1142"/>
                <a:gd name="T56" fmla="*/ 257 w 859"/>
                <a:gd name="T57" fmla="*/ 1119 h 1142"/>
                <a:gd name="T58" fmla="*/ 149 w 859"/>
                <a:gd name="T59" fmla="*/ 1069 h 1142"/>
                <a:gd name="T60" fmla="*/ 64 w 859"/>
                <a:gd name="T61" fmla="*/ 988 h 1142"/>
                <a:gd name="T62" fmla="*/ 13 w 859"/>
                <a:gd name="T63" fmla="*/ 871 h 1142"/>
                <a:gd name="T64" fmla="*/ 166 w 859"/>
                <a:gd name="T65" fmla="*/ 773 h 1142"/>
                <a:gd name="T66" fmla="*/ 191 w 859"/>
                <a:gd name="T67" fmla="*/ 872 h 1142"/>
                <a:gd name="T68" fmla="*/ 253 w 859"/>
                <a:gd name="T69" fmla="*/ 939 h 1142"/>
                <a:gd name="T70" fmla="*/ 339 w 859"/>
                <a:gd name="T71" fmla="*/ 973 h 1142"/>
                <a:gd name="T72" fmla="*/ 439 w 859"/>
                <a:gd name="T73" fmla="*/ 983 h 1142"/>
                <a:gd name="T74" fmla="*/ 513 w 859"/>
                <a:gd name="T75" fmla="*/ 978 h 1142"/>
                <a:gd name="T76" fmla="*/ 588 w 859"/>
                <a:gd name="T77" fmla="*/ 958 h 1142"/>
                <a:gd name="T78" fmla="*/ 648 w 859"/>
                <a:gd name="T79" fmla="*/ 919 h 1142"/>
                <a:gd name="T80" fmla="*/ 680 w 859"/>
                <a:gd name="T81" fmla="*/ 850 h 1142"/>
                <a:gd name="T82" fmla="*/ 671 w 859"/>
                <a:gd name="T83" fmla="*/ 764 h 1142"/>
                <a:gd name="T84" fmla="*/ 619 w 859"/>
                <a:gd name="T85" fmla="*/ 704 h 1142"/>
                <a:gd name="T86" fmla="*/ 534 w 859"/>
                <a:gd name="T87" fmla="*/ 664 h 1142"/>
                <a:gd name="T88" fmla="*/ 427 w 859"/>
                <a:gd name="T89" fmla="*/ 636 h 1142"/>
                <a:gd name="T90" fmla="*/ 317 w 859"/>
                <a:gd name="T91" fmla="*/ 610 h 1142"/>
                <a:gd name="T92" fmla="*/ 215 w 859"/>
                <a:gd name="T93" fmla="*/ 576 h 1142"/>
                <a:gd name="T94" fmla="*/ 125 w 859"/>
                <a:gd name="T95" fmla="*/ 527 h 1142"/>
                <a:gd name="T96" fmla="*/ 58 w 859"/>
                <a:gd name="T97" fmla="*/ 456 h 1142"/>
                <a:gd name="T98" fmla="*/ 23 w 859"/>
                <a:gd name="T99" fmla="*/ 353 h 1142"/>
                <a:gd name="T100" fmla="*/ 31 w 859"/>
                <a:gd name="T101" fmla="*/ 230 h 1142"/>
                <a:gd name="T102" fmla="*/ 80 w 859"/>
                <a:gd name="T103" fmla="*/ 132 h 1142"/>
                <a:gd name="T104" fmla="*/ 159 w 859"/>
                <a:gd name="T105" fmla="*/ 64 h 1142"/>
                <a:gd name="T106" fmla="*/ 257 w 859"/>
                <a:gd name="T107" fmla="*/ 20 h 1142"/>
                <a:gd name="T108" fmla="*/ 364 w 859"/>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9" h="1142">
                  <a:moveTo>
                    <a:pt x="399" y="0"/>
                  </a:moveTo>
                  <a:lnTo>
                    <a:pt x="442" y="2"/>
                  </a:lnTo>
                  <a:lnTo>
                    <a:pt x="486" y="4"/>
                  </a:lnTo>
                  <a:lnTo>
                    <a:pt x="527" y="10"/>
                  </a:lnTo>
                  <a:lnTo>
                    <a:pt x="565" y="19"/>
                  </a:lnTo>
                  <a:lnTo>
                    <a:pt x="603" y="30"/>
                  </a:lnTo>
                  <a:lnTo>
                    <a:pt x="638" y="44"/>
                  </a:lnTo>
                  <a:lnTo>
                    <a:pt x="670" y="61"/>
                  </a:lnTo>
                  <a:lnTo>
                    <a:pt x="700" y="83"/>
                  </a:lnTo>
                  <a:lnTo>
                    <a:pt x="726" y="108"/>
                  </a:lnTo>
                  <a:lnTo>
                    <a:pt x="750" y="135"/>
                  </a:lnTo>
                  <a:lnTo>
                    <a:pt x="771" y="167"/>
                  </a:lnTo>
                  <a:lnTo>
                    <a:pt x="787" y="205"/>
                  </a:lnTo>
                  <a:lnTo>
                    <a:pt x="801" y="246"/>
                  </a:lnTo>
                  <a:lnTo>
                    <a:pt x="809" y="292"/>
                  </a:lnTo>
                  <a:lnTo>
                    <a:pt x="814" y="342"/>
                  </a:lnTo>
                  <a:lnTo>
                    <a:pt x="648" y="342"/>
                  </a:lnTo>
                  <a:lnTo>
                    <a:pt x="641" y="307"/>
                  </a:lnTo>
                  <a:lnTo>
                    <a:pt x="631" y="276"/>
                  </a:lnTo>
                  <a:lnTo>
                    <a:pt x="618" y="248"/>
                  </a:lnTo>
                  <a:lnTo>
                    <a:pt x="599" y="226"/>
                  </a:lnTo>
                  <a:lnTo>
                    <a:pt x="578" y="206"/>
                  </a:lnTo>
                  <a:lnTo>
                    <a:pt x="554" y="191"/>
                  </a:lnTo>
                  <a:lnTo>
                    <a:pt x="528" y="179"/>
                  </a:lnTo>
                  <a:lnTo>
                    <a:pt x="501" y="170"/>
                  </a:lnTo>
                  <a:lnTo>
                    <a:pt x="472" y="164"/>
                  </a:lnTo>
                  <a:lnTo>
                    <a:pt x="442" y="160"/>
                  </a:lnTo>
                  <a:lnTo>
                    <a:pt x="412" y="159"/>
                  </a:lnTo>
                  <a:lnTo>
                    <a:pt x="385" y="160"/>
                  </a:lnTo>
                  <a:lnTo>
                    <a:pt x="358" y="162"/>
                  </a:lnTo>
                  <a:lnTo>
                    <a:pt x="330" y="166"/>
                  </a:lnTo>
                  <a:lnTo>
                    <a:pt x="304" y="172"/>
                  </a:lnTo>
                  <a:lnTo>
                    <a:pt x="279" y="181"/>
                  </a:lnTo>
                  <a:lnTo>
                    <a:pt x="257" y="193"/>
                  </a:lnTo>
                  <a:lnTo>
                    <a:pt x="237" y="207"/>
                  </a:lnTo>
                  <a:lnTo>
                    <a:pt x="220" y="225"/>
                  </a:lnTo>
                  <a:lnTo>
                    <a:pt x="207" y="246"/>
                  </a:lnTo>
                  <a:lnTo>
                    <a:pt x="200" y="269"/>
                  </a:lnTo>
                  <a:lnTo>
                    <a:pt x="197" y="298"/>
                  </a:lnTo>
                  <a:lnTo>
                    <a:pt x="200" y="324"/>
                  </a:lnTo>
                  <a:lnTo>
                    <a:pt x="207" y="347"/>
                  </a:lnTo>
                  <a:lnTo>
                    <a:pt x="220" y="367"/>
                  </a:lnTo>
                  <a:lnTo>
                    <a:pt x="236" y="384"/>
                  </a:lnTo>
                  <a:lnTo>
                    <a:pt x="256" y="400"/>
                  </a:lnTo>
                  <a:lnTo>
                    <a:pt x="278" y="414"/>
                  </a:lnTo>
                  <a:lnTo>
                    <a:pt x="304" y="426"/>
                  </a:lnTo>
                  <a:lnTo>
                    <a:pt x="333" y="436"/>
                  </a:lnTo>
                  <a:lnTo>
                    <a:pt x="363" y="446"/>
                  </a:lnTo>
                  <a:lnTo>
                    <a:pt x="395" y="455"/>
                  </a:lnTo>
                  <a:lnTo>
                    <a:pt x="427" y="464"/>
                  </a:lnTo>
                  <a:lnTo>
                    <a:pt x="461" y="471"/>
                  </a:lnTo>
                  <a:lnTo>
                    <a:pt x="495" y="479"/>
                  </a:lnTo>
                  <a:lnTo>
                    <a:pt x="528" y="488"/>
                  </a:lnTo>
                  <a:lnTo>
                    <a:pt x="564" y="496"/>
                  </a:lnTo>
                  <a:lnTo>
                    <a:pt x="599" y="506"/>
                  </a:lnTo>
                  <a:lnTo>
                    <a:pt x="634" y="517"/>
                  </a:lnTo>
                  <a:lnTo>
                    <a:pt x="666" y="530"/>
                  </a:lnTo>
                  <a:lnTo>
                    <a:pt x="699" y="544"/>
                  </a:lnTo>
                  <a:lnTo>
                    <a:pt x="728" y="560"/>
                  </a:lnTo>
                  <a:lnTo>
                    <a:pt x="756" y="578"/>
                  </a:lnTo>
                  <a:lnTo>
                    <a:pt x="781" y="600"/>
                  </a:lnTo>
                  <a:lnTo>
                    <a:pt x="803" y="623"/>
                  </a:lnTo>
                  <a:lnTo>
                    <a:pt x="823" y="651"/>
                  </a:lnTo>
                  <a:lnTo>
                    <a:pt x="838" y="682"/>
                  </a:lnTo>
                  <a:lnTo>
                    <a:pt x="849" y="717"/>
                  </a:lnTo>
                  <a:lnTo>
                    <a:pt x="856" y="754"/>
                  </a:lnTo>
                  <a:lnTo>
                    <a:pt x="859" y="798"/>
                  </a:lnTo>
                  <a:lnTo>
                    <a:pt x="856" y="844"/>
                  </a:lnTo>
                  <a:lnTo>
                    <a:pt x="849" y="887"/>
                  </a:lnTo>
                  <a:lnTo>
                    <a:pt x="837" y="926"/>
                  </a:lnTo>
                  <a:lnTo>
                    <a:pt x="820" y="961"/>
                  </a:lnTo>
                  <a:lnTo>
                    <a:pt x="801" y="992"/>
                  </a:lnTo>
                  <a:lnTo>
                    <a:pt x="777" y="1021"/>
                  </a:lnTo>
                  <a:lnTo>
                    <a:pt x="751" y="1046"/>
                  </a:lnTo>
                  <a:lnTo>
                    <a:pt x="721" y="1067"/>
                  </a:lnTo>
                  <a:lnTo>
                    <a:pt x="689" y="1086"/>
                  </a:lnTo>
                  <a:lnTo>
                    <a:pt x="655" y="1100"/>
                  </a:lnTo>
                  <a:lnTo>
                    <a:pt x="619" y="1114"/>
                  </a:lnTo>
                  <a:lnTo>
                    <a:pt x="583" y="1124"/>
                  </a:lnTo>
                  <a:lnTo>
                    <a:pt x="544" y="1132"/>
                  </a:lnTo>
                  <a:lnTo>
                    <a:pt x="506" y="1138"/>
                  </a:lnTo>
                  <a:lnTo>
                    <a:pt x="467" y="1140"/>
                  </a:lnTo>
                  <a:lnTo>
                    <a:pt x="429" y="1142"/>
                  </a:lnTo>
                  <a:lnTo>
                    <a:pt x="384" y="1140"/>
                  </a:lnTo>
                  <a:lnTo>
                    <a:pt x="339" y="1137"/>
                  </a:lnTo>
                  <a:lnTo>
                    <a:pt x="297" y="1129"/>
                  </a:lnTo>
                  <a:lnTo>
                    <a:pt x="257" y="1119"/>
                  </a:lnTo>
                  <a:lnTo>
                    <a:pt x="218" y="1105"/>
                  </a:lnTo>
                  <a:lnTo>
                    <a:pt x="182" y="1089"/>
                  </a:lnTo>
                  <a:lnTo>
                    <a:pt x="149" y="1069"/>
                  </a:lnTo>
                  <a:lnTo>
                    <a:pt x="118" y="1046"/>
                  </a:lnTo>
                  <a:lnTo>
                    <a:pt x="89" y="1020"/>
                  </a:lnTo>
                  <a:lnTo>
                    <a:pt x="64" y="988"/>
                  </a:lnTo>
                  <a:lnTo>
                    <a:pt x="43" y="953"/>
                  </a:lnTo>
                  <a:lnTo>
                    <a:pt x="26" y="915"/>
                  </a:lnTo>
                  <a:lnTo>
                    <a:pt x="13" y="871"/>
                  </a:lnTo>
                  <a:lnTo>
                    <a:pt x="3" y="824"/>
                  </a:lnTo>
                  <a:lnTo>
                    <a:pt x="0" y="773"/>
                  </a:lnTo>
                  <a:lnTo>
                    <a:pt x="166" y="773"/>
                  </a:lnTo>
                  <a:lnTo>
                    <a:pt x="170" y="810"/>
                  </a:lnTo>
                  <a:lnTo>
                    <a:pt x="179" y="844"/>
                  </a:lnTo>
                  <a:lnTo>
                    <a:pt x="191" y="872"/>
                  </a:lnTo>
                  <a:lnTo>
                    <a:pt x="209" y="899"/>
                  </a:lnTo>
                  <a:lnTo>
                    <a:pt x="230" y="920"/>
                  </a:lnTo>
                  <a:lnTo>
                    <a:pt x="253" y="939"/>
                  </a:lnTo>
                  <a:lnTo>
                    <a:pt x="279" y="952"/>
                  </a:lnTo>
                  <a:lnTo>
                    <a:pt x="308" y="965"/>
                  </a:lnTo>
                  <a:lnTo>
                    <a:pt x="339" y="973"/>
                  </a:lnTo>
                  <a:lnTo>
                    <a:pt x="370" y="978"/>
                  </a:lnTo>
                  <a:lnTo>
                    <a:pt x="404" y="982"/>
                  </a:lnTo>
                  <a:lnTo>
                    <a:pt x="439" y="983"/>
                  </a:lnTo>
                  <a:lnTo>
                    <a:pt x="462" y="983"/>
                  </a:lnTo>
                  <a:lnTo>
                    <a:pt x="488" y="981"/>
                  </a:lnTo>
                  <a:lnTo>
                    <a:pt x="513" y="978"/>
                  </a:lnTo>
                  <a:lnTo>
                    <a:pt x="539" y="973"/>
                  </a:lnTo>
                  <a:lnTo>
                    <a:pt x="564" y="967"/>
                  </a:lnTo>
                  <a:lnTo>
                    <a:pt x="588" y="958"/>
                  </a:lnTo>
                  <a:lnTo>
                    <a:pt x="610" y="947"/>
                  </a:lnTo>
                  <a:lnTo>
                    <a:pt x="630" y="935"/>
                  </a:lnTo>
                  <a:lnTo>
                    <a:pt x="648" y="919"/>
                  </a:lnTo>
                  <a:lnTo>
                    <a:pt x="662" y="899"/>
                  </a:lnTo>
                  <a:lnTo>
                    <a:pt x="674" y="876"/>
                  </a:lnTo>
                  <a:lnTo>
                    <a:pt x="680" y="850"/>
                  </a:lnTo>
                  <a:lnTo>
                    <a:pt x="682" y="821"/>
                  </a:lnTo>
                  <a:lnTo>
                    <a:pt x="680" y="790"/>
                  </a:lnTo>
                  <a:lnTo>
                    <a:pt x="671" y="764"/>
                  </a:lnTo>
                  <a:lnTo>
                    <a:pt x="659" y="742"/>
                  </a:lnTo>
                  <a:lnTo>
                    <a:pt x="641" y="722"/>
                  </a:lnTo>
                  <a:lnTo>
                    <a:pt x="619" y="704"/>
                  </a:lnTo>
                  <a:lnTo>
                    <a:pt x="594" y="689"/>
                  </a:lnTo>
                  <a:lnTo>
                    <a:pt x="565" y="676"/>
                  </a:lnTo>
                  <a:lnTo>
                    <a:pt x="534" y="664"/>
                  </a:lnTo>
                  <a:lnTo>
                    <a:pt x="501" y="654"/>
                  </a:lnTo>
                  <a:lnTo>
                    <a:pt x="465" y="644"/>
                  </a:lnTo>
                  <a:lnTo>
                    <a:pt x="427" y="636"/>
                  </a:lnTo>
                  <a:lnTo>
                    <a:pt x="390" y="627"/>
                  </a:lnTo>
                  <a:lnTo>
                    <a:pt x="352" y="618"/>
                  </a:lnTo>
                  <a:lnTo>
                    <a:pt x="317" y="610"/>
                  </a:lnTo>
                  <a:lnTo>
                    <a:pt x="282" y="600"/>
                  </a:lnTo>
                  <a:lnTo>
                    <a:pt x="247" y="588"/>
                  </a:lnTo>
                  <a:lnTo>
                    <a:pt x="215" y="576"/>
                  </a:lnTo>
                  <a:lnTo>
                    <a:pt x="182" y="562"/>
                  </a:lnTo>
                  <a:lnTo>
                    <a:pt x="153" y="546"/>
                  </a:lnTo>
                  <a:lnTo>
                    <a:pt x="125" y="527"/>
                  </a:lnTo>
                  <a:lnTo>
                    <a:pt x="99" y="506"/>
                  </a:lnTo>
                  <a:lnTo>
                    <a:pt x="77" y="483"/>
                  </a:lnTo>
                  <a:lnTo>
                    <a:pt x="58" y="456"/>
                  </a:lnTo>
                  <a:lnTo>
                    <a:pt x="42" y="425"/>
                  </a:lnTo>
                  <a:lnTo>
                    <a:pt x="31" y="392"/>
                  </a:lnTo>
                  <a:lnTo>
                    <a:pt x="23" y="353"/>
                  </a:lnTo>
                  <a:lnTo>
                    <a:pt x="21" y="311"/>
                  </a:lnTo>
                  <a:lnTo>
                    <a:pt x="23" y="268"/>
                  </a:lnTo>
                  <a:lnTo>
                    <a:pt x="31" y="230"/>
                  </a:lnTo>
                  <a:lnTo>
                    <a:pt x="43" y="193"/>
                  </a:lnTo>
                  <a:lnTo>
                    <a:pt x="59" y="161"/>
                  </a:lnTo>
                  <a:lnTo>
                    <a:pt x="80" y="132"/>
                  </a:lnTo>
                  <a:lnTo>
                    <a:pt x="103" y="106"/>
                  </a:lnTo>
                  <a:lnTo>
                    <a:pt x="130" y="84"/>
                  </a:lnTo>
                  <a:lnTo>
                    <a:pt x="159" y="64"/>
                  </a:lnTo>
                  <a:lnTo>
                    <a:pt x="190" y="46"/>
                  </a:lnTo>
                  <a:lnTo>
                    <a:pt x="222" y="32"/>
                  </a:lnTo>
                  <a:lnTo>
                    <a:pt x="257" y="20"/>
                  </a:lnTo>
                  <a:lnTo>
                    <a:pt x="292" y="12"/>
                  </a:lnTo>
                  <a:lnTo>
                    <a:pt x="328" y="5"/>
                  </a:lnTo>
                  <a:lnTo>
                    <a:pt x="364"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EditPoints="1"/>
            </p:cNvSpPr>
            <p:nvPr userDrawn="1"/>
          </p:nvSpPr>
          <p:spPr bwMode="auto">
            <a:xfrm>
              <a:off x="7897813" y="4959350"/>
              <a:ext cx="377825" cy="452438"/>
            </a:xfrm>
            <a:custGeom>
              <a:avLst/>
              <a:gdLst>
                <a:gd name="T0" fmla="*/ 631 w 951"/>
                <a:gd name="T1" fmla="*/ 580 h 1142"/>
                <a:gd name="T2" fmla="*/ 531 w 951"/>
                <a:gd name="T3" fmla="*/ 605 h 1142"/>
                <a:gd name="T4" fmla="*/ 418 w 951"/>
                <a:gd name="T5" fmla="*/ 621 h 1142"/>
                <a:gd name="T6" fmla="*/ 322 w 951"/>
                <a:gd name="T7" fmla="*/ 641 h 1142"/>
                <a:gd name="T8" fmla="*/ 248 w 951"/>
                <a:gd name="T9" fmla="*/ 676 h 1142"/>
                <a:gd name="T10" fmla="*/ 197 w 951"/>
                <a:gd name="T11" fmla="*/ 733 h 1142"/>
                <a:gd name="T12" fmla="*/ 177 w 951"/>
                <a:gd name="T13" fmla="*/ 823 h 1142"/>
                <a:gd name="T14" fmla="*/ 195 w 951"/>
                <a:gd name="T15" fmla="*/ 904 h 1142"/>
                <a:gd name="T16" fmla="*/ 246 w 951"/>
                <a:gd name="T17" fmla="*/ 953 h 1142"/>
                <a:gd name="T18" fmla="*/ 318 w 951"/>
                <a:gd name="T19" fmla="*/ 978 h 1142"/>
                <a:gd name="T20" fmla="*/ 420 w 951"/>
                <a:gd name="T21" fmla="*/ 981 h 1142"/>
                <a:gd name="T22" fmla="*/ 540 w 951"/>
                <a:gd name="T23" fmla="*/ 947 h 1142"/>
                <a:gd name="T24" fmla="*/ 621 w 951"/>
                <a:gd name="T25" fmla="*/ 885 h 1142"/>
                <a:gd name="T26" fmla="*/ 667 w 951"/>
                <a:gd name="T27" fmla="*/ 810 h 1142"/>
                <a:gd name="T28" fmla="*/ 682 w 951"/>
                <a:gd name="T29" fmla="*/ 737 h 1142"/>
                <a:gd name="T30" fmla="*/ 502 w 951"/>
                <a:gd name="T31" fmla="*/ 0 h 1142"/>
                <a:gd name="T32" fmla="*/ 604 w 951"/>
                <a:gd name="T33" fmla="*/ 12 h 1142"/>
                <a:gd name="T34" fmla="*/ 699 w 951"/>
                <a:gd name="T35" fmla="*/ 40 h 1142"/>
                <a:gd name="T36" fmla="*/ 776 w 951"/>
                <a:gd name="T37" fmla="*/ 93 h 1142"/>
                <a:gd name="T38" fmla="*/ 828 w 951"/>
                <a:gd name="T39" fmla="*/ 177 h 1142"/>
                <a:gd name="T40" fmla="*/ 848 w 951"/>
                <a:gd name="T41" fmla="*/ 299 h 1142"/>
                <a:gd name="T42" fmla="*/ 849 w 951"/>
                <a:gd name="T43" fmla="*/ 916 h 1142"/>
                <a:gd name="T44" fmla="*/ 861 w 951"/>
                <a:gd name="T45" fmla="*/ 967 h 1142"/>
                <a:gd name="T46" fmla="*/ 900 w 951"/>
                <a:gd name="T47" fmla="*/ 983 h 1142"/>
                <a:gd name="T48" fmla="*/ 951 w 951"/>
                <a:gd name="T49" fmla="*/ 972 h 1142"/>
                <a:gd name="T50" fmla="*/ 900 w 951"/>
                <a:gd name="T51" fmla="*/ 1134 h 1142"/>
                <a:gd name="T52" fmla="*/ 805 w 951"/>
                <a:gd name="T53" fmla="*/ 1139 h 1142"/>
                <a:gd name="T54" fmla="*/ 739 w 951"/>
                <a:gd name="T55" fmla="*/ 1110 h 1142"/>
                <a:gd name="T56" fmla="*/ 699 w 951"/>
                <a:gd name="T57" fmla="*/ 1042 h 1142"/>
                <a:gd name="T58" fmla="*/ 655 w 951"/>
                <a:gd name="T59" fmla="*/ 1013 h 1142"/>
                <a:gd name="T60" fmla="*/ 531 w 951"/>
                <a:gd name="T61" fmla="*/ 1100 h 1142"/>
                <a:gd name="T62" fmla="*/ 387 w 951"/>
                <a:gd name="T63" fmla="*/ 1139 h 1142"/>
                <a:gd name="T64" fmla="*/ 253 w 951"/>
                <a:gd name="T65" fmla="*/ 1135 h 1142"/>
                <a:gd name="T66" fmla="*/ 144 w 951"/>
                <a:gd name="T67" fmla="*/ 1100 h 1142"/>
                <a:gd name="T68" fmla="*/ 61 w 951"/>
                <a:gd name="T69" fmla="*/ 1032 h 1142"/>
                <a:gd name="T70" fmla="*/ 11 w 951"/>
                <a:gd name="T71" fmla="*/ 927 h 1142"/>
                <a:gd name="T72" fmla="*/ 3 w 951"/>
                <a:gd name="T73" fmla="*/ 789 h 1142"/>
                <a:gd name="T74" fmla="*/ 34 w 951"/>
                <a:gd name="T75" fmla="*/ 676 h 1142"/>
                <a:gd name="T76" fmla="*/ 95 w 951"/>
                <a:gd name="T77" fmla="*/ 598 h 1142"/>
                <a:gd name="T78" fmla="*/ 178 w 951"/>
                <a:gd name="T79" fmla="*/ 549 h 1142"/>
                <a:gd name="T80" fmla="*/ 275 w 951"/>
                <a:gd name="T81" fmla="*/ 516 h 1142"/>
                <a:gd name="T82" fmla="*/ 382 w 951"/>
                <a:gd name="T83" fmla="*/ 493 h 1142"/>
                <a:gd name="T84" fmla="*/ 491 w 951"/>
                <a:gd name="T85" fmla="*/ 475 h 1142"/>
                <a:gd name="T86" fmla="*/ 582 w 951"/>
                <a:gd name="T87" fmla="*/ 456 h 1142"/>
                <a:gd name="T88" fmla="*/ 648 w 951"/>
                <a:gd name="T89" fmla="*/ 424 h 1142"/>
                <a:gd name="T90" fmla="*/ 682 w 951"/>
                <a:gd name="T91" fmla="*/ 367 h 1142"/>
                <a:gd name="T92" fmla="*/ 675 w 951"/>
                <a:gd name="T93" fmla="*/ 277 h 1142"/>
                <a:gd name="T94" fmla="*/ 638 w 951"/>
                <a:gd name="T95" fmla="*/ 212 h 1142"/>
                <a:gd name="T96" fmla="*/ 580 w 951"/>
                <a:gd name="T97" fmla="*/ 176 h 1142"/>
                <a:gd name="T98" fmla="*/ 507 w 951"/>
                <a:gd name="T99" fmla="*/ 161 h 1142"/>
                <a:gd name="T100" fmla="*/ 424 w 951"/>
                <a:gd name="T101" fmla="*/ 160 h 1142"/>
                <a:gd name="T102" fmla="*/ 332 w 951"/>
                <a:gd name="T103" fmla="*/ 176 h 1142"/>
                <a:gd name="T104" fmla="*/ 261 w 951"/>
                <a:gd name="T105" fmla="*/ 220 h 1142"/>
                <a:gd name="T106" fmla="*/ 218 w 951"/>
                <a:gd name="T107" fmla="*/ 294 h 1142"/>
                <a:gd name="T108" fmla="*/ 40 w 951"/>
                <a:gd name="T109" fmla="*/ 365 h 1142"/>
                <a:gd name="T110" fmla="*/ 66 w 951"/>
                <a:gd name="T111" fmla="*/ 223 h 1142"/>
                <a:gd name="T112" fmla="*/ 129 w 951"/>
                <a:gd name="T113" fmla="*/ 120 h 1142"/>
                <a:gd name="T114" fmla="*/ 223 w 951"/>
                <a:gd name="T115" fmla="*/ 51 h 1142"/>
                <a:gd name="T116" fmla="*/ 338 w 951"/>
                <a:gd name="T117" fmla="*/ 13 h 1142"/>
                <a:gd name="T118" fmla="*/ 469 w 951"/>
                <a:gd name="T119"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1" h="1142">
                  <a:moveTo>
                    <a:pt x="682" y="554"/>
                  </a:moveTo>
                  <a:lnTo>
                    <a:pt x="658" y="569"/>
                  </a:lnTo>
                  <a:lnTo>
                    <a:pt x="631" y="580"/>
                  </a:lnTo>
                  <a:lnTo>
                    <a:pt x="599" y="590"/>
                  </a:lnTo>
                  <a:lnTo>
                    <a:pt x="566" y="597"/>
                  </a:lnTo>
                  <a:lnTo>
                    <a:pt x="531" y="605"/>
                  </a:lnTo>
                  <a:lnTo>
                    <a:pt x="494" y="610"/>
                  </a:lnTo>
                  <a:lnTo>
                    <a:pt x="455" y="615"/>
                  </a:lnTo>
                  <a:lnTo>
                    <a:pt x="418" y="621"/>
                  </a:lnTo>
                  <a:lnTo>
                    <a:pt x="381" y="627"/>
                  </a:lnTo>
                  <a:lnTo>
                    <a:pt x="351" y="633"/>
                  </a:lnTo>
                  <a:lnTo>
                    <a:pt x="322" y="641"/>
                  </a:lnTo>
                  <a:lnTo>
                    <a:pt x="296" y="651"/>
                  </a:lnTo>
                  <a:lnTo>
                    <a:pt x="271" y="662"/>
                  </a:lnTo>
                  <a:lnTo>
                    <a:pt x="248" y="676"/>
                  </a:lnTo>
                  <a:lnTo>
                    <a:pt x="228" y="692"/>
                  </a:lnTo>
                  <a:lnTo>
                    <a:pt x="210" y="711"/>
                  </a:lnTo>
                  <a:lnTo>
                    <a:pt x="197" y="733"/>
                  </a:lnTo>
                  <a:lnTo>
                    <a:pt x="185" y="759"/>
                  </a:lnTo>
                  <a:lnTo>
                    <a:pt x="179" y="789"/>
                  </a:lnTo>
                  <a:lnTo>
                    <a:pt x="177" y="823"/>
                  </a:lnTo>
                  <a:lnTo>
                    <a:pt x="179" y="854"/>
                  </a:lnTo>
                  <a:lnTo>
                    <a:pt x="185" y="880"/>
                  </a:lnTo>
                  <a:lnTo>
                    <a:pt x="195" y="904"/>
                  </a:lnTo>
                  <a:lnTo>
                    <a:pt x="210" y="924"/>
                  </a:lnTo>
                  <a:lnTo>
                    <a:pt x="226" y="940"/>
                  </a:lnTo>
                  <a:lnTo>
                    <a:pt x="246" y="953"/>
                  </a:lnTo>
                  <a:lnTo>
                    <a:pt x="269" y="965"/>
                  </a:lnTo>
                  <a:lnTo>
                    <a:pt x="292" y="973"/>
                  </a:lnTo>
                  <a:lnTo>
                    <a:pt x="318" y="978"/>
                  </a:lnTo>
                  <a:lnTo>
                    <a:pt x="345" y="982"/>
                  </a:lnTo>
                  <a:lnTo>
                    <a:pt x="372" y="983"/>
                  </a:lnTo>
                  <a:lnTo>
                    <a:pt x="420" y="981"/>
                  </a:lnTo>
                  <a:lnTo>
                    <a:pt x="464" y="973"/>
                  </a:lnTo>
                  <a:lnTo>
                    <a:pt x="504" y="962"/>
                  </a:lnTo>
                  <a:lnTo>
                    <a:pt x="540" y="947"/>
                  </a:lnTo>
                  <a:lnTo>
                    <a:pt x="570" y="929"/>
                  </a:lnTo>
                  <a:lnTo>
                    <a:pt x="597" y="909"/>
                  </a:lnTo>
                  <a:lnTo>
                    <a:pt x="621" y="885"/>
                  </a:lnTo>
                  <a:lnTo>
                    <a:pt x="639" y="861"/>
                  </a:lnTo>
                  <a:lnTo>
                    <a:pt x="655" y="836"/>
                  </a:lnTo>
                  <a:lnTo>
                    <a:pt x="667" y="810"/>
                  </a:lnTo>
                  <a:lnTo>
                    <a:pt x="675" y="785"/>
                  </a:lnTo>
                  <a:lnTo>
                    <a:pt x="680" y="760"/>
                  </a:lnTo>
                  <a:lnTo>
                    <a:pt x="682" y="737"/>
                  </a:lnTo>
                  <a:lnTo>
                    <a:pt x="682" y="554"/>
                  </a:lnTo>
                  <a:close/>
                  <a:moveTo>
                    <a:pt x="469" y="0"/>
                  </a:moveTo>
                  <a:lnTo>
                    <a:pt x="502" y="0"/>
                  </a:lnTo>
                  <a:lnTo>
                    <a:pt x="537" y="3"/>
                  </a:lnTo>
                  <a:lnTo>
                    <a:pt x="571" y="7"/>
                  </a:lnTo>
                  <a:lnTo>
                    <a:pt x="604" y="12"/>
                  </a:lnTo>
                  <a:lnTo>
                    <a:pt x="637" y="18"/>
                  </a:lnTo>
                  <a:lnTo>
                    <a:pt x="669" y="28"/>
                  </a:lnTo>
                  <a:lnTo>
                    <a:pt x="699" y="40"/>
                  </a:lnTo>
                  <a:lnTo>
                    <a:pt x="726" y="54"/>
                  </a:lnTo>
                  <a:lnTo>
                    <a:pt x="752" y="73"/>
                  </a:lnTo>
                  <a:lnTo>
                    <a:pt x="776" y="93"/>
                  </a:lnTo>
                  <a:lnTo>
                    <a:pt x="797" y="117"/>
                  </a:lnTo>
                  <a:lnTo>
                    <a:pt x="815" y="145"/>
                  </a:lnTo>
                  <a:lnTo>
                    <a:pt x="828" y="177"/>
                  </a:lnTo>
                  <a:lnTo>
                    <a:pt x="840" y="213"/>
                  </a:lnTo>
                  <a:lnTo>
                    <a:pt x="846" y="255"/>
                  </a:lnTo>
                  <a:lnTo>
                    <a:pt x="848" y="299"/>
                  </a:lnTo>
                  <a:lnTo>
                    <a:pt x="848" y="861"/>
                  </a:lnTo>
                  <a:lnTo>
                    <a:pt x="848" y="890"/>
                  </a:lnTo>
                  <a:lnTo>
                    <a:pt x="849" y="916"/>
                  </a:lnTo>
                  <a:lnTo>
                    <a:pt x="851" y="937"/>
                  </a:lnTo>
                  <a:lnTo>
                    <a:pt x="854" y="953"/>
                  </a:lnTo>
                  <a:lnTo>
                    <a:pt x="861" y="967"/>
                  </a:lnTo>
                  <a:lnTo>
                    <a:pt x="871" y="976"/>
                  </a:lnTo>
                  <a:lnTo>
                    <a:pt x="883" y="981"/>
                  </a:lnTo>
                  <a:lnTo>
                    <a:pt x="900" y="983"/>
                  </a:lnTo>
                  <a:lnTo>
                    <a:pt x="915" y="982"/>
                  </a:lnTo>
                  <a:lnTo>
                    <a:pt x="933" y="980"/>
                  </a:lnTo>
                  <a:lnTo>
                    <a:pt x="951" y="972"/>
                  </a:lnTo>
                  <a:lnTo>
                    <a:pt x="951" y="1112"/>
                  </a:lnTo>
                  <a:lnTo>
                    <a:pt x="928" y="1124"/>
                  </a:lnTo>
                  <a:lnTo>
                    <a:pt x="900" y="1134"/>
                  </a:lnTo>
                  <a:lnTo>
                    <a:pt x="869" y="1139"/>
                  </a:lnTo>
                  <a:lnTo>
                    <a:pt x="832" y="1142"/>
                  </a:lnTo>
                  <a:lnTo>
                    <a:pt x="805" y="1139"/>
                  </a:lnTo>
                  <a:lnTo>
                    <a:pt x="780" y="1134"/>
                  </a:lnTo>
                  <a:lnTo>
                    <a:pt x="757" y="1124"/>
                  </a:lnTo>
                  <a:lnTo>
                    <a:pt x="739" y="1110"/>
                  </a:lnTo>
                  <a:lnTo>
                    <a:pt x="721" y="1092"/>
                  </a:lnTo>
                  <a:lnTo>
                    <a:pt x="709" y="1069"/>
                  </a:lnTo>
                  <a:lnTo>
                    <a:pt x="699" y="1042"/>
                  </a:lnTo>
                  <a:lnTo>
                    <a:pt x="694" y="1010"/>
                  </a:lnTo>
                  <a:lnTo>
                    <a:pt x="692" y="972"/>
                  </a:lnTo>
                  <a:lnTo>
                    <a:pt x="655" y="1013"/>
                  </a:lnTo>
                  <a:lnTo>
                    <a:pt x="617" y="1048"/>
                  </a:lnTo>
                  <a:lnTo>
                    <a:pt x="576" y="1077"/>
                  </a:lnTo>
                  <a:lnTo>
                    <a:pt x="531" y="1100"/>
                  </a:lnTo>
                  <a:lnTo>
                    <a:pt x="485" y="1119"/>
                  </a:lnTo>
                  <a:lnTo>
                    <a:pt x="438" y="1132"/>
                  </a:lnTo>
                  <a:lnTo>
                    <a:pt x="387" y="1139"/>
                  </a:lnTo>
                  <a:lnTo>
                    <a:pt x="336" y="1142"/>
                  </a:lnTo>
                  <a:lnTo>
                    <a:pt x="294" y="1140"/>
                  </a:lnTo>
                  <a:lnTo>
                    <a:pt x="253" y="1135"/>
                  </a:lnTo>
                  <a:lnTo>
                    <a:pt x="214" y="1127"/>
                  </a:lnTo>
                  <a:lnTo>
                    <a:pt x="178" y="1115"/>
                  </a:lnTo>
                  <a:lnTo>
                    <a:pt x="144" y="1100"/>
                  </a:lnTo>
                  <a:lnTo>
                    <a:pt x="113" y="1081"/>
                  </a:lnTo>
                  <a:lnTo>
                    <a:pt x="85" y="1058"/>
                  </a:lnTo>
                  <a:lnTo>
                    <a:pt x="61" y="1032"/>
                  </a:lnTo>
                  <a:lnTo>
                    <a:pt x="40" y="1001"/>
                  </a:lnTo>
                  <a:lnTo>
                    <a:pt x="22" y="966"/>
                  </a:lnTo>
                  <a:lnTo>
                    <a:pt x="11" y="927"/>
                  </a:lnTo>
                  <a:lnTo>
                    <a:pt x="3" y="884"/>
                  </a:lnTo>
                  <a:lnTo>
                    <a:pt x="0" y="835"/>
                  </a:lnTo>
                  <a:lnTo>
                    <a:pt x="3" y="789"/>
                  </a:lnTo>
                  <a:lnTo>
                    <a:pt x="9" y="747"/>
                  </a:lnTo>
                  <a:lnTo>
                    <a:pt x="20" y="709"/>
                  </a:lnTo>
                  <a:lnTo>
                    <a:pt x="34" y="676"/>
                  </a:lnTo>
                  <a:lnTo>
                    <a:pt x="51" y="647"/>
                  </a:lnTo>
                  <a:lnTo>
                    <a:pt x="71" y="621"/>
                  </a:lnTo>
                  <a:lnTo>
                    <a:pt x="95" y="598"/>
                  </a:lnTo>
                  <a:lnTo>
                    <a:pt x="121" y="580"/>
                  </a:lnTo>
                  <a:lnTo>
                    <a:pt x="148" y="562"/>
                  </a:lnTo>
                  <a:lnTo>
                    <a:pt x="178" y="549"/>
                  </a:lnTo>
                  <a:lnTo>
                    <a:pt x="209" y="536"/>
                  </a:lnTo>
                  <a:lnTo>
                    <a:pt x="241" y="525"/>
                  </a:lnTo>
                  <a:lnTo>
                    <a:pt x="275" y="516"/>
                  </a:lnTo>
                  <a:lnTo>
                    <a:pt x="308" y="507"/>
                  </a:lnTo>
                  <a:lnTo>
                    <a:pt x="343" y="500"/>
                  </a:lnTo>
                  <a:lnTo>
                    <a:pt x="382" y="493"/>
                  </a:lnTo>
                  <a:lnTo>
                    <a:pt x="420" y="486"/>
                  </a:lnTo>
                  <a:lnTo>
                    <a:pt x="456" y="481"/>
                  </a:lnTo>
                  <a:lnTo>
                    <a:pt x="491" y="475"/>
                  </a:lnTo>
                  <a:lnTo>
                    <a:pt x="524" y="470"/>
                  </a:lnTo>
                  <a:lnTo>
                    <a:pt x="555" y="464"/>
                  </a:lnTo>
                  <a:lnTo>
                    <a:pt x="582" y="456"/>
                  </a:lnTo>
                  <a:lnTo>
                    <a:pt x="607" y="448"/>
                  </a:lnTo>
                  <a:lnTo>
                    <a:pt x="629" y="438"/>
                  </a:lnTo>
                  <a:lnTo>
                    <a:pt x="648" y="424"/>
                  </a:lnTo>
                  <a:lnTo>
                    <a:pt x="663" y="408"/>
                  </a:lnTo>
                  <a:lnTo>
                    <a:pt x="674" y="389"/>
                  </a:lnTo>
                  <a:lnTo>
                    <a:pt x="682" y="367"/>
                  </a:lnTo>
                  <a:lnTo>
                    <a:pt x="684" y="341"/>
                  </a:lnTo>
                  <a:lnTo>
                    <a:pt x="682" y="307"/>
                  </a:lnTo>
                  <a:lnTo>
                    <a:pt x="675" y="277"/>
                  </a:lnTo>
                  <a:lnTo>
                    <a:pt x="667" y="252"/>
                  </a:lnTo>
                  <a:lnTo>
                    <a:pt x="654" y="230"/>
                  </a:lnTo>
                  <a:lnTo>
                    <a:pt x="638" y="212"/>
                  </a:lnTo>
                  <a:lnTo>
                    <a:pt x="621" y="197"/>
                  </a:lnTo>
                  <a:lnTo>
                    <a:pt x="601" y="185"/>
                  </a:lnTo>
                  <a:lnTo>
                    <a:pt x="580" y="176"/>
                  </a:lnTo>
                  <a:lnTo>
                    <a:pt x="556" y="169"/>
                  </a:lnTo>
                  <a:lnTo>
                    <a:pt x="532" y="164"/>
                  </a:lnTo>
                  <a:lnTo>
                    <a:pt x="507" y="161"/>
                  </a:lnTo>
                  <a:lnTo>
                    <a:pt x="483" y="159"/>
                  </a:lnTo>
                  <a:lnTo>
                    <a:pt x="459" y="159"/>
                  </a:lnTo>
                  <a:lnTo>
                    <a:pt x="424" y="160"/>
                  </a:lnTo>
                  <a:lnTo>
                    <a:pt x="392" y="162"/>
                  </a:lnTo>
                  <a:lnTo>
                    <a:pt x="361" y="169"/>
                  </a:lnTo>
                  <a:lnTo>
                    <a:pt x="332" y="176"/>
                  </a:lnTo>
                  <a:lnTo>
                    <a:pt x="306" y="187"/>
                  </a:lnTo>
                  <a:lnTo>
                    <a:pt x="282" y="202"/>
                  </a:lnTo>
                  <a:lnTo>
                    <a:pt x="261" y="220"/>
                  </a:lnTo>
                  <a:lnTo>
                    <a:pt x="244" y="241"/>
                  </a:lnTo>
                  <a:lnTo>
                    <a:pt x="229" y="266"/>
                  </a:lnTo>
                  <a:lnTo>
                    <a:pt x="218" y="294"/>
                  </a:lnTo>
                  <a:lnTo>
                    <a:pt x="210" y="328"/>
                  </a:lnTo>
                  <a:lnTo>
                    <a:pt x="206" y="365"/>
                  </a:lnTo>
                  <a:lnTo>
                    <a:pt x="40" y="365"/>
                  </a:lnTo>
                  <a:lnTo>
                    <a:pt x="44" y="313"/>
                  </a:lnTo>
                  <a:lnTo>
                    <a:pt x="52" y="267"/>
                  </a:lnTo>
                  <a:lnTo>
                    <a:pt x="66" y="223"/>
                  </a:lnTo>
                  <a:lnTo>
                    <a:pt x="83" y="185"/>
                  </a:lnTo>
                  <a:lnTo>
                    <a:pt x="105" y="151"/>
                  </a:lnTo>
                  <a:lnTo>
                    <a:pt x="129" y="120"/>
                  </a:lnTo>
                  <a:lnTo>
                    <a:pt x="158" y="94"/>
                  </a:lnTo>
                  <a:lnTo>
                    <a:pt x="189" y="70"/>
                  </a:lnTo>
                  <a:lnTo>
                    <a:pt x="223" y="51"/>
                  </a:lnTo>
                  <a:lnTo>
                    <a:pt x="259" y="35"/>
                  </a:lnTo>
                  <a:lnTo>
                    <a:pt x="297" y="22"/>
                  </a:lnTo>
                  <a:lnTo>
                    <a:pt x="338" y="13"/>
                  </a:lnTo>
                  <a:lnTo>
                    <a:pt x="381" y="5"/>
                  </a:lnTo>
                  <a:lnTo>
                    <a:pt x="424" y="2"/>
                  </a:lnTo>
                  <a:lnTo>
                    <a:pt x="4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userDrawn="1"/>
          </p:nvSpPr>
          <p:spPr bwMode="auto">
            <a:xfrm>
              <a:off x="8270875" y="4959350"/>
              <a:ext cx="341313" cy="452438"/>
            </a:xfrm>
            <a:custGeom>
              <a:avLst/>
              <a:gdLst>
                <a:gd name="T0" fmla="*/ 487 w 860"/>
                <a:gd name="T1" fmla="*/ 4 h 1142"/>
                <a:gd name="T2" fmla="*/ 603 w 860"/>
                <a:gd name="T3" fmla="*/ 30 h 1142"/>
                <a:gd name="T4" fmla="*/ 700 w 860"/>
                <a:gd name="T5" fmla="*/ 83 h 1142"/>
                <a:gd name="T6" fmla="*/ 771 w 860"/>
                <a:gd name="T7" fmla="*/ 167 h 1142"/>
                <a:gd name="T8" fmla="*/ 810 w 860"/>
                <a:gd name="T9" fmla="*/ 292 h 1142"/>
                <a:gd name="T10" fmla="*/ 642 w 860"/>
                <a:gd name="T11" fmla="*/ 307 h 1142"/>
                <a:gd name="T12" fmla="*/ 600 w 860"/>
                <a:gd name="T13" fmla="*/ 226 h 1142"/>
                <a:gd name="T14" fmla="*/ 529 w 860"/>
                <a:gd name="T15" fmla="*/ 179 h 1142"/>
                <a:gd name="T16" fmla="*/ 443 w 860"/>
                <a:gd name="T17" fmla="*/ 160 h 1142"/>
                <a:gd name="T18" fmla="*/ 358 w 860"/>
                <a:gd name="T19" fmla="*/ 162 h 1142"/>
                <a:gd name="T20" fmla="*/ 280 w 860"/>
                <a:gd name="T21" fmla="*/ 181 h 1142"/>
                <a:gd name="T22" fmla="*/ 220 w 860"/>
                <a:gd name="T23" fmla="*/ 225 h 1142"/>
                <a:gd name="T24" fmla="*/ 198 w 860"/>
                <a:gd name="T25" fmla="*/ 298 h 1142"/>
                <a:gd name="T26" fmla="*/ 220 w 860"/>
                <a:gd name="T27" fmla="*/ 367 h 1142"/>
                <a:gd name="T28" fmla="*/ 279 w 860"/>
                <a:gd name="T29" fmla="*/ 414 h 1142"/>
                <a:gd name="T30" fmla="*/ 363 w 860"/>
                <a:gd name="T31" fmla="*/ 446 h 1142"/>
                <a:gd name="T32" fmla="*/ 462 w 860"/>
                <a:gd name="T33" fmla="*/ 471 h 1142"/>
                <a:gd name="T34" fmla="*/ 564 w 860"/>
                <a:gd name="T35" fmla="*/ 496 h 1142"/>
                <a:gd name="T36" fmla="*/ 667 w 860"/>
                <a:gd name="T37" fmla="*/ 530 h 1142"/>
                <a:gd name="T38" fmla="*/ 756 w 860"/>
                <a:gd name="T39" fmla="*/ 578 h 1142"/>
                <a:gd name="T40" fmla="*/ 824 w 860"/>
                <a:gd name="T41" fmla="*/ 651 h 1142"/>
                <a:gd name="T42" fmla="*/ 857 w 860"/>
                <a:gd name="T43" fmla="*/ 754 h 1142"/>
                <a:gd name="T44" fmla="*/ 850 w 860"/>
                <a:gd name="T45" fmla="*/ 887 h 1142"/>
                <a:gd name="T46" fmla="*/ 801 w 860"/>
                <a:gd name="T47" fmla="*/ 992 h 1142"/>
                <a:gd name="T48" fmla="*/ 722 w 860"/>
                <a:gd name="T49" fmla="*/ 1067 h 1142"/>
                <a:gd name="T50" fmla="*/ 620 w 860"/>
                <a:gd name="T51" fmla="*/ 1114 h 1142"/>
                <a:gd name="T52" fmla="*/ 506 w 860"/>
                <a:gd name="T53" fmla="*/ 1138 h 1142"/>
                <a:gd name="T54" fmla="*/ 383 w 860"/>
                <a:gd name="T55" fmla="*/ 1140 h 1142"/>
                <a:gd name="T56" fmla="*/ 258 w 860"/>
                <a:gd name="T57" fmla="*/ 1119 h 1142"/>
                <a:gd name="T58" fmla="*/ 148 w 860"/>
                <a:gd name="T59" fmla="*/ 1069 h 1142"/>
                <a:gd name="T60" fmla="*/ 65 w 860"/>
                <a:gd name="T61" fmla="*/ 988 h 1142"/>
                <a:gd name="T62" fmla="*/ 13 w 860"/>
                <a:gd name="T63" fmla="*/ 871 h 1142"/>
                <a:gd name="T64" fmla="*/ 167 w 860"/>
                <a:gd name="T65" fmla="*/ 773 h 1142"/>
                <a:gd name="T66" fmla="*/ 192 w 860"/>
                <a:gd name="T67" fmla="*/ 872 h 1142"/>
                <a:gd name="T68" fmla="*/ 253 w 860"/>
                <a:gd name="T69" fmla="*/ 939 h 1142"/>
                <a:gd name="T70" fmla="*/ 339 w 860"/>
                <a:gd name="T71" fmla="*/ 973 h 1142"/>
                <a:gd name="T72" fmla="*/ 438 w 860"/>
                <a:gd name="T73" fmla="*/ 983 h 1142"/>
                <a:gd name="T74" fmla="*/ 514 w 860"/>
                <a:gd name="T75" fmla="*/ 978 h 1142"/>
                <a:gd name="T76" fmla="*/ 588 w 860"/>
                <a:gd name="T77" fmla="*/ 958 h 1142"/>
                <a:gd name="T78" fmla="*/ 648 w 860"/>
                <a:gd name="T79" fmla="*/ 919 h 1142"/>
                <a:gd name="T80" fmla="*/ 681 w 860"/>
                <a:gd name="T81" fmla="*/ 850 h 1142"/>
                <a:gd name="T82" fmla="*/ 672 w 860"/>
                <a:gd name="T83" fmla="*/ 764 h 1142"/>
                <a:gd name="T84" fmla="*/ 620 w 860"/>
                <a:gd name="T85" fmla="*/ 704 h 1142"/>
                <a:gd name="T86" fmla="*/ 534 w 860"/>
                <a:gd name="T87" fmla="*/ 664 h 1142"/>
                <a:gd name="T88" fmla="*/ 428 w 860"/>
                <a:gd name="T89" fmla="*/ 636 h 1142"/>
                <a:gd name="T90" fmla="*/ 317 w 860"/>
                <a:gd name="T91" fmla="*/ 610 h 1142"/>
                <a:gd name="T92" fmla="*/ 215 w 860"/>
                <a:gd name="T93" fmla="*/ 576 h 1142"/>
                <a:gd name="T94" fmla="*/ 126 w 860"/>
                <a:gd name="T95" fmla="*/ 527 h 1142"/>
                <a:gd name="T96" fmla="*/ 59 w 860"/>
                <a:gd name="T97" fmla="*/ 456 h 1142"/>
                <a:gd name="T98" fmla="*/ 24 w 860"/>
                <a:gd name="T99" fmla="*/ 353 h 1142"/>
                <a:gd name="T100" fmla="*/ 31 w 860"/>
                <a:gd name="T101" fmla="*/ 230 h 1142"/>
                <a:gd name="T102" fmla="*/ 80 w 860"/>
                <a:gd name="T103" fmla="*/ 132 h 1142"/>
                <a:gd name="T104" fmla="*/ 159 w 860"/>
                <a:gd name="T105" fmla="*/ 64 h 1142"/>
                <a:gd name="T106" fmla="*/ 258 w 860"/>
                <a:gd name="T107" fmla="*/ 20 h 1142"/>
                <a:gd name="T108" fmla="*/ 363 w 860"/>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 h="1142">
                  <a:moveTo>
                    <a:pt x="399" y="0"/>
                  </a:moveTo>
                  <a:lnTo>
                    <a:pt x="443" y="2"/>
                  </a:lnTo>
                  <a:lnTo>
                    <a:pt x="487" y="4"/>
                  </a:lnTo>
                  <a:lnTo>
                    <a:pt x="528" y="10"/>
                  </a:lnTo>
                  <a:lnTo>
                    <a:pt x="566" y="19"/>
                  </a:lnTo>
                  <a:lnTo>
                    <a:pt x="603" y="30"/>
                  </a:lnTo>
                  <a:lnTo>
                    <a:pt x="638" y="44"/>
                  </a:lnTo>
                  <a:lnTo>
                    <a:pt x="671" y="61"/>
                  </a:lnTo>
                  <a:lnTo>
                    <a:pt x="700" y="83"/>
                  </a:lnTo>
                  <a:lnTo>
                    <a:pt x="727" y="108"/>
                  </a:lnTo>
                  <a:lnTo>
                    <a:pt x="750" y="135"/>
                  </a:lnTo>
                  <a:lnTo>
                    <a:pt x="771" y="167"/>
                  </a:lnTo>
                  <a:lnTo>
                    <a:pt x="787" y="205"/>
                  </a:lnTo>
                  <a:lnTo>
                    <a:pt x="800" y="246"/>
                  </a:lnTo>
                  <a:lnTo>
                    <a:pt x="810" y="292"/>
                  </a:lnTo>
                  <a:lnTo>
                    <a:pt x="815" y="342"/>
                  </a:lnTo>
                  <a:lnTo>
                    <a:pt x="648" y="342"/>
                  </a:lnTo>
                  <a:lnTo>
                    <a:pt x="642" y="307"/>
                  </a:lnTo>
                  <a:lnTo>
                    <a:pt x="632" y="276"/>
                  </a:lnTo>
                  <a:lnTo>
                    <a:pt x="618" y="248"/>
                  </a:lnTo>
                  <a:lnTo>
                    <a:pt x="600" y="226"/>
                  </a:lnTo>
                  <a:lnTo>
                    <a:pt x="579" y="206"/>
                  </a:lnTo>
                  <a:lnTo>
                    <a:pt x="555" y="191"/>
                  </a:lnTo>
                  <a:lnTo>
                    <a:pt x="529" y="179"/>
                  </a:lnTo>
                  <a:lnTo>
                    <a:pt x="501" y="170"/>
                  </a:lnTo>
                  <a:lnTo>
                    <a:pt x="473" y="164"/>
                  </a:lnTo>
                  <a:lnTo>
                    <a:pt x="443" y="160"/>
                  </a:lnTo>
                  <a:lnTo>
                    <a:pt x="413" y="159"/>
                  </a:lnTo>
                  <a:lnTo>
                    <a:pt x="386" y="160"/>
                  </a:lnTo>
                  <a:lnTo>
                    <a:pt x="358" y="162"/>
                  </a:lnTo>
                  <a:lnTo>
                    <a:pt x="331" y="166"/>
                  </a:lnTo>
                  <a:lnTo>
                    <a:pt x="304" y="172"/>
                  </a:lnTo>
                  <a:lnTo>
                    <a:pt x="280" y="181"/>
                  </a:lnTo>
                  <a:lnTo>
                    <a:pt x="256" y="193"/>
                  </a:lnTo>
                  <a:lnTo>
                    <a:pt x="238" y="207"/>
                  </a:lnTo>
                  <a:lnTo>
                    <a:pt x="220" y="225"/>
                  </a:lnTo>
                  <a:lnTo>
                    <a:pt x="208" y="246"/>
                  </a:lnTo>
                  <a:lnTo>
                    <a:pt x="200" y="269"/>
                  </a:lnTo>
                  <a:lnTo>
                    <a:pt x="198" y="298"/>
                  </a:lnTo>
                  <a:lnTo>
                    <a:pt x="200" y="324"/>
                  </a:lnTo>
                  <a:lnTo>
                    <a:pt x="208" y="347"/>
                  </a:lnTo>
                  <a:lnTo>
                    <a:pt x="220" y="367"/>
                  </a:lnTo>
                  <a:lnTo>
                    <a:pt x="237" y="384"/>
                  </a:lnTo>
                  <a:lnTo>
                    <a:pt x="256" y="400"/>
                  </a:lnTo>
                  <a:lnTo>
                    <a:pt x="279" y="414"/>
                  </a:lnTo>
                  <a:lnTo>
                    <a:pt x="305" y="426"/>
                  </a:lnTo>
                  <a:lnTo>
                    <a:pt x="334" y="436"/>
                  </a:lnTo>
                  <a:lnTo>
                    <a:pt x="363" y="446"/>
                  </a:lnTo>
                  <a:lnTo>
                    <a:pt x="396" y="455"/>
                  </a:lnTo>
                  <a:lnTo>
                    <a:pt x="428" y="464"/>
                  </a:lnTo>
                  <a:lnTo>
                    <a:pt x="462" y="471"/>
                  </a:lnTo>
                  <a:lnTo>
                    <a:pt x="495" y="479"/>
                  </a:lnTo>
                  <a:lnTo>
                    <a:pt x="529" y="488"/>
                  </a:lnTo>
                  <a:lnTo>
                    <a:pt x="564" y="496"/>
                  </a:lnTo>
                  <a:lnTo>
                    <a:pt x="600" y="506"/>
                  </a:lnTo>
                  <a:lnTo>
                    <a:pt x="633" y="517"/>
                  </a:lnTo>
                  <a:lnTo>
                    <a:pt x="667" y="530"/>
                  </a:lnTo>
                  <a:lnTo>
                    <a:pt x="699" y="544"/>
                  </a:lnTo>
                  <a:lnTo>
                    <a:pt x="729" y="560"/>
                  </a:lnTo>
                  <a:lnTo>
                    <a:pt x="756" y="578"/>
                  </a:lnTo>
                  <a:lnTo>
                    <a:pt x="781" y="600"/>
                  </a:lnTo>
                  <a:lnTo>
                    <a:pt x="804" y="623"/>
                  </a:lnTo>
                  <a:lnTo>
                    <a:pt x="824" y="651"/>
                  </a:lnTo>
                  <a:lnTo>
                    <a:pt x="838" y="682"/>
                  </a:lnTo>
                  <a:lnTo>
                    <a:pt x="850" y="717"/>
                  </a:lnTo>
                  <a:lnTo>
                    <a:pt x="857" y="754"/>
                  </a:lnTo>
                  <a:lnTo>
                    <a:pt x="860" y="798"/>
                  </a:lnTo>
                  <a:lnTo>
                    <a:pt x="857" y="844"/>
                  </a:lnTo>
                  <a:lnTo>
                    <a:pt x="850" y="887"/>
                  </a:lnTo>
                  <a:lnTo>
                    <a:pt x="837" y="926"/>
                  </a:lnTo>
                  <a:lnTo>
                    <a:pt x="821" y="961"/>
                  </a:lnTo>
                  <a:lnTo>
                    <a:pt x="801" y="992"/>
                  </a:lnTo>
                  <a:lnTo>
                    <a:pt x="778" y="1021"/>
                  </a:lnTo>
                  <a:lnTo>
                    <a:pt x="750" y="1046"/>
                  </a:lnTo>
                  <a:lnTo>
                    <a:pt x="722" y="1067"/>
                  </a:lnTo>
                  <a:lnTo>
                    <a:pt x="689" y="1086"/>
                  </a:lnTo>
                  <a:lnTo>
                    <a:pt x="656" y="1100"/>
                  </a:lnTo>
                  <a:lnTo>
                    <a:pt x="620" y="1114"/>
                  </a:lnTo>
                  <a:lnTo>
                    <a:pt x="582" y="1124"/>
                  </a:lnTo>
                  <a:lnTo>
                    <a:pt x="545" y="1132"/>
                  </a:lnTo>
                  <a:lnTo>
                    <a:pt x="506" y="1138"/>
                  </a:lnTo>
                  <a:lnTo>
                    <a:pt x="468" y="1140"/>
                  </a:lnTo>
                  <a:lnTo>
                    <a:pt x="429" y="1142"/>
                  </a:lnTo>
                  <a:lnTo>
                    <a:pt x="383" y="1140"/>
                  </a:lnTo>
                  <a:lnTo>
                    <a:pt x="340" y="1137"/>
                  </a:lnTo>
                  <a:lnTo>
                    <a:pt x="297" y="1129"/>
                  </a:lnTo>
                  <a:lnTo>
                    <a:pt x="258" y="1119"/>
                  </a:lnTo>
                  <a:lnTo>
                    <a:pt x="219" y="1105"/>
                  </a:lnTo>
                  <a:lnTo>
                    <a:pt x="183" y="1089"/>
                  </a:lnTo>
                  <a:lnTo>
                    <a:pt x="148" y="1069"/>
                  </a:lnTo>
                  <a:lnTo>
                    <a:pt x="117" y="1046"/>
                  </a:lnTo>
                  <a:lnTo>
                    <a:pt x="90" y="1020"/>
                  </a:lnTo>
                  <a:lnTo>
                    <a:pt x="65" y="988"/>
                  </a:lnTo>
                  <a:lnTo>
                    <a:pt x="44" y="953"/>
                  </a:lnTo>
                  <a:lnTo>
                    <a:pt x="26" y="915"/>
                  </a:lnTo>
                  <a:lnTo>
                    <a:pt x="13" y="871"/>
                  </a:lnTo>
                  <a:lnTo>
                    <a:pt x="4" y="824"/>
                  </a:lnTo>
                  <a:lnTo>
                    <a:pt x="0" y="773"/>
                  </a:lnTo>
                  <a:lnTo>
                    <a:pt x="167" y="773"/>
                  </a:lnTo>
                  <a:lnTo>
                    <a:pt x="171" y="810"/>
                  </a:lnTo>
                  <a:lnTo>
                    <a:pt x="179" y="844"/>
                  </a:lnTo>
                  <a:lnTo>
                    <a:pt x="192" y="872"/>
                  </a:lnTo>
                  <a:lnTo>
                    <a:pt x="209" y="899"/>
                  </a:lnTo>
                  <a:lnTo>
                    <a:pt x="229" y="920"/>
                  </a:lnTo>
                  <a:lnTo>
                    <a:pt x="253" y="939"/>
                  </a:lnTo>
                  <a:lnTo>
                    <a:pt x="280" y="952"/>
                  </a:lnTo>
                  <a:lnTo>
                    <a:pt x="309" y="965"/>
                  </a:lnTo>
                  <a:lnTo>
                    <a:pt x="339" y="973"/>
                  </a:lnTo>
                  <a:lnTo>
                    <a:pt x="371" y="978"/>
                  </a:lnTo>
                  <a:lnTo>
                    <a:pt x="404" y="982"/>
                  </a:lnTo>
                  <a:lnTo>
                    <a:pt x="438" y="983"/>
                  </a:lnTo>
                  <a:lnTo>
                    <a:pt x="463" y="983"/>
                  </a:lnTo>
                  <a:lnTo>
                    <a:pt x="489" y="981"/>
                  </a:lnTo>
                  <a:lnTo>
                    <a:pt x="514" y="978"/>
                  </a:lnTo>
                  <a:lnTo>
                    <a:pt x="540" y="973"/>
                  </a:lnTo>
                  <a:lnTo>
                    <a:pt x="565" y="967"/>
                  </a:lnTo>
                  <a:lnTo>
                    <a:pt x="588" y="958"/>
                  </a:lnTo>
                  <a:lnTo>
                    <a:pt x="611" y="947"/>
                  </a:lnTo>
                  <a:lnTo>
                    <a:pt x="631" y="935"/>
                  </a:lnTo>
                  <a:lnTo>
                    <a:pt x="648" y="919"/>
                  </a:lnTo>
                  <a:lnTo>
                    <a:pt x="663" y="899"/>
                  </a:lnTo>
                  <a:lnTo>
                    <a:pt x="674" y="876"/>
                  </a:lnTo>
                  <a:lnTo>
                    <a:pt x="681" y="850"/>
                  </a:lnTo>
                  <a:lnTo>
                    <a:pt x="683" y="821"/>
                  </a:lnTo>
                  <a:lnTo>
                    <a:pt x="681" y="790"/>
                  </a:lnTo>
                  <a:lnTo>
                    <a:pt x="672" y="764"/>
                  </a:lnTo>
                  <a:lnTo>
                    <a:pt x="659" y="742"/>
                  </a:lnTo>
                  <a:lnTo>
                    <a:pt x="641" y="722"/>
                  </a:lnTo>
                  <a:lnTo>
                    <a:pt x="620" y="704"/>
                  </a:lnTo>
                  <a:lnTo>
                    <a:pt x="595" y="689"/>
                  </a:lnTo>
                  <a:lnTo>
                    <a:pt x="566" y="676"/>
                  </a:lnTo>
                  <a:lnTo>
                    <a:pt x="534" y="664"/>
                  </a:lnTo>
                  <a:lnTo>
                    <a:pt x="500" y="654"/>
                  </a:lnTo>
                  <a:lnTo>
                    <a:pt x="465" y="644"/>
                  </a:lnTo>
                  <a:lnTo>
                    <a:pt x="428" y="636"/>
                  </a:lnTo>
                  <a:lnTo>
                    <a:pt x="391" y="627"/>
                  </a:lnTo>
                  <a:lnTo>
                    <a:pt x="352" y="618"/>
                  </a:lnTo>
                  <a:lnTo>
                    <a:pt x="317" y="610"/>
                  </a:lnTo>
                  <a:lnTo>
                    <a:pt x="283" y="600"/>
                  </a:lnTo>
                  <a:lnTo>
                    <a:pt x="248" y="588"/>
                  </a:lnTo>
                  <a:lnTo>
                    <a:pt x="215" y="576"/>
                  </a:lnTo>
                  <a:lnTo>
                    <a:pt x="183" y="562"/>
                  </a:lnTo>
                  <a:lnTo>
                    <a:pt x="153" y="546"/>
                  </a:lnTo>
                  <a:lnTo>
                    <a:pt x="126" y="527"/>
                  </a:lnTo>
                  <a:lnTo>
                    <a:pt x="100" y="506"/>
                  </a:lnTo>
                  <a:lnTo>
                    <a:pt x="77" y="483"/>
                  </a:lnTo>
                  <a:lnTo>
                    <a:pt x="59" y="456"/>
                  </a:lnTo>
                  <a:lnTo>
                    <a:pt x="43" y="425"/>
                  </a:lnTo>
                  <a:lnTo>
                    <a:pt x="31" y="392"/>
                  </a:lnTo>
                  <a:lnTo>
                    <a:pt x="24" y="353"/>
                  </a:lnTo>
                  <a:lnTo>
                    <a:pt x="21" y="311"/>
                  </a:lnTo>
                  <a:lnTo>
                    <a:pt x="24" y="268"/>
                  </a:lnTo>
                  <a:lnTo>
                    <a:pt x="31" y="230"/>
                  </a:lnTo>
                  <a:lnTo>
                    <a:pt x="44" y="193"/>
                  </a:lnTo>
                  <a:lnTo>
                    <a:pt x="60" y="161"/>
                  </a:lnTo>
                  <a:lnTo>
                    <a:pt x="80" y="132"/>
                  </a:lnTo>
                  <a:lnTo>
                    <a:pt x="103" y="106"/>
                  </a:lnTo>
                  <a:lnTo>
                    <a:pt x="130" y="84"/>
                  </a:lnTo>
                  <a:lnTo>
                    <a:pt x="159" y="64"/>
                  </a:lnTo>
                  <a:lnTo>
                    <a:pt x="191" y="46"/>
                  </a:lnTo>
                  <a:lnTo>
                    <a:pt x="223" y="32"/>
                  </a:lnTo>
                  <a:lnTo>
                    <a:pt x="258" y="20"/>
                  </a:lnTo>
                  <a:lnTo>
                    <a:pt x="292" y="12"/>
                  </a:lnTo>
                  <a:lnTo>
                    <a:pt x="329" y="5"/>
                  </a:lnTo>
                  <a:lnTo>
                    <a:pt x="363"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userDrawn="1"/>
          </p:nvSpPr>
          <p:spPr bwMode="auto">
            <a:xfrm>
              <a:off x="7050088" y="5060950"/>
              <a:ext cx="434975" cy="482600"/>
            </a:xfrm>
            <a:custGeom>
              <a:avLst/>
              <a:gdLst>
                <a:gd name="T0" fmla="*/ 622 w 1095"/>
                <a:gd name="T1" fmla="*/ 0 h 1217"/>
                <a:gd name="T2" fmla="*/ 664 w 1095"/>
                <a:gd name="T3" fmla="*/ 17 h 1217"/>
                <a:gd name="T4" fmla="*/ 710 w 1095"/>
                <a:gd name="T5" fmla="*/ 68 h 1217"/>
                <a:gd name="T6" fmla="*/ 947 w 1095"/>
                <a:gd name="T7" fmla="*/ 356 h 1217"/>
                <a:gd name="T8" fmla="*/ 1027 w 1095"/>
                <a:gd name="T9" fmla="*/ 472 h 1217"/>
                <a:gd name="T10" fmla="*/ 1075 w 1095"/>
                <a:gd name="T11" fmla="*/ 584 h 1217"/>
                <a:gd name="T12" fmla="*/ 1095 w 1095"/>
                <a:gd name="T13" fmla="*/ 691 h 1217"/>
                <a:gd name="T14" fmla="*/ 1090 w 1095"/>
                <a:gd name="T15" fmla="*/ 791 h 1217"/>
                <a:gd name="T16" fmla="*/ 1064 w 1095"/>
                <a:gd name="T17" fmla="*/ 884 h 1217"/>
                <a:gd name="T18" fmla="*/ 1020 w 1095"/>
                <a:gd name="T19" fmla="*/ 967 h 1217"/>
                <a:gd name="T20" fmla="*/ 961 w 1095"/>
                <a:gd name="T21" fmla="*/ 1040 h 1217"/>
                <a:gd name="T22" fmla="*/ 893 w 1095"/>
                <a:gd name="T23" fmla="*/ 1101 h 1217"/>
                <a:gd name="T24" fmla="*/ 817 w 1095"/>
                <a:gd name="T25" fmla="*/ 1151 h 1217"/>
                <a:gd name="T26" fmla="*/ 737 w 1095"/>
                <a:gd name="T27" fmla="*/ 1186 h 1217"/>
                <a:gd name="T28" fmla="*/ 629 w 1095"/>
                <a:gd name="T29" fmla="*/ 1211 h 1217"/>
                <a:gd name="T30" fmla="*/ 497 w 1095"/>
                <a:gd name="T31" fmla="*/ 1217 h 1217"/>
                <a:gd name="T32" fmla="*/ 374 w 1095"/>
                <a:gd name="T33" fmla="*/ 1196 h 1217"/>
                <a:gd name="T34" fmla="*/ 261 w 1095"/>
                <a:gd name="T35" fmla="*/ 1152 h 1217"/>
                <a:gd name="T36" fmla="*/ 163 w 1095"/>
                <a:gd name="T37" fmla="*/ 1087 h 1217"/>
                <a:gd name="T38" fmla="*/ 82 w 1095"/>
                <a:gd name="T39" fmla="*/ 1005 h 1217"/>
                <a:gd name="T40" fmla="*/ 22 w 1095"/>
                <a:gd name="T41" fmla="*/ 908 h 1217"/>
                <a:gd name="T42" fmla="*/ 25 w 1095"/>
                <a:gd name="T43" fmla="*/ 889 h 1217"/>
                <a:gd name="T44" fmla="*/ 89 w 1095"/>
                <a:gd name="T45" fmla="*/ 947 h 1217"/>
                <a:gd name="T46" fmla="*/ 169 w 1095"/>
                <a:gd name="T47" fmla="*/ 989 h 1217"/>
                <a:gd name="T48" fmla="*/ 258 w 1095"/>
                <a:gd name="T49" fmla="*/ 1016 h 1217"/>
                <a:gd name="T50" fmla="*/ 353 w 1095"/>
                <a:gd name="T51" fmla="*/ 1026 h 1217"/>
                <a:gd name="T52" fmla="*/ 446 w 1095"/>
                <a:gd name="T53" fmla="*/ 1023 h 1217"/>
                <a:gd name="T54" fmla="*/ 534 w 1095"/>
                <a:gd name="T55" fmla="*/ 1001 h 1217"/>
                <a:gd name="T56" fmla="*/ 612 w 1095"/>
                <a:gd name="T57" fmla="*/ 965 h 1217"/>
                <a:gd name="T58" fmla="*/ 695 w 1095"/>
                <a:gd name="T59" fmla="*/ 901 h 1217"/>
                <a:gd name="T60" fmla="*/ 757 w 1095"/>
                <a:gd name="T61" fmla="*/ 826 h 1217"/>
                <a:gd name="T62" fmla="*/ 796 w 1095"/>
                <a:gd name="T63" fmla="*/ 744 h 1217"/>
                <a:gd name="T64" fmla="*/ 811 w 1095"/>
                <a:gd name="T65" fmla="*/ 656 h 1217"/>
                <a:gd name="T66" fmla="*/ 799 w 1095"/>
                <a:gd name="T67" fmla="*/ 568 h 1217"/>
                <a:gd name="T68" fmla="*/ 761 w 1095"/>
                <a:gd name="T69" fmla="*/ 481 h 1217"/>
                <a:gd name="T70" fmla="*/ 729 w 1095"/>
                <a:gd name="T71" fmla="*/ 436 h 1217"/>
                <a:gd name="T72" fmla="*/ 714 w 1095"/>
                <a:gd name="T73" fmla="*/ 418 h 1217"/>
                <a:gd name="T74" fmla="*/ 686 w 1095"/>
                <a:gd name="T75" fmla="*/ 386 h 1217"/>
                <a:gd name="T76" fmla="*/ 651 w 1095"/>
                <a:gd name="T77" fmla="*/ 342 h 1217"/>
                <a:gd name="T78" fmla="*/ 610 w 1095"/>
                <a:gd name="T79" fmla="*/ 293 h 1217"/>
                <a:gd name="T80" fmla="*/ 567 w 1095"/>
                <a:gd name="T81" fmla="*/ 240 h 1217"/>
                <a:gd name="T82" fmla="*/ 525 w 1095"/>
                <a:gd name="T83" fmla="*/ 189 h 1217"/>
                <a:gd name="T84" fmla="*/ 521 w 1095"/>
                <a:gd name="T85" fmla="*/ 185 h 1217"/>
                <a:gd name="T86" fmla="*/ 515 w 1095"/>
                <a:gd name="T87" fmla="*/ 178 h 1217"/>
                <a:gd name="T88" fmla="*/ 512 w 1095"/>
                <a:gd name="T89" fmla="*/ 175 h 1217"/>
                <a:gd name="T90" fmla="*/ 492 w 1095"/>
                <a:gd name="T91" fmla="*/ 132 h 1217"/>
                <a:gd name="T92" fmla="*/ 495 w 1095"/>
                <a:gd name="T93" fmla="*/ 87 h 1217"/>
                <a:gd name="T94" fmla="*/ 517 w 1095"/>
                <a:gd name="T95" fmla="*/ 45 h 1217"/>
                <a:gd name="T96" fmla="*/ 556 w 1095"/>
                <a:gd name="T97" fmla="*/ 13 h 1217"/>
                <a:gd name="T98" fmla="*/ 599 w 1095"/>
                <a:gd name="T99"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17">
                  <a:moveTo>
                    <a:pt x="599" y="0"/>
                  </a:moveTo>
                  <a:lnTo>
                    <a:pt x="622" y="0"/>
                  </a:lnTo>
                  <a:lnTo>
                    <a:pt x="644" y="6"/>
                  </a:lnTo>
                  <a:lnTo>
                    <a:pt x="664" y="17"/>
                  </a:lnTo>
                  <a:lnTo>
                    <a:pt x="681" y="35"/>
                  </a:lnTo>
                  <a:lnTo>
                    <a:pt x="710" y="68"/>
                  </a:lnTo>
                  <a:lnTo>
                    <a:pt x="694" y="50"/>
                  </a:lnTo>
                  <a:lnTo>
                    <a:pt x="947" y="356"/>
                  </a:lnTo>
                  <a:lnTo>
                    <a:pt x="991" y="415"/>
                  </a:lnTo>
                  <a:lnTo>
                    <a:pt x="1027" y="472"/>
                  </a:lnTo>
                  <a:lnTo>
                    <a:pt x="1054" y="529"/>
                  </a:lnTo>
                  <a:lnTo>
                    <a:pt x="1075" y="584"/>
                  </a:lnTo>
                  <a:lnTo>
                    <a:pt x="1088" y="639"/>
                  </a:lnTo>
                  <a:lnTo>
                    <a:pt x="1095" y="691"/>
                  </a:lnTo>
                  <a:lnTo>
                    <a:pt x="1095" y="742"/>
                  </a:lnTo>
                  <a:lnTo>
                    <a:pt x="1090" y="791"/>
                  </a:lnTo>
                  <a:lnTo>
                    <a:pt x="1079" y="838"/>
                  </a:lnTo>
                  <a:lnTo>
                    <a:pt x="1064" y="884"/>
                  </a:lnTo>
                  <a:lnTo>
                    <a:pt x="1043" y="927"/>
                  </a:lnTo>
                  <a:lnTo>
                    <a:pt x="1020" y="967"/>
                  </a:lnTo>
                  <a:lnTo>
                    <a:pt x="992" y="1005"/>
                  </a:lnTo>
                  <a:lnTo>
                    <a:pt x="961" y="1040"/>
                  </a:lnTo>
                  <a:lnTo>
                    <a:pt x="929" y="1072"/>
                  </a:lnTo>
                  <a:lnTo>
                    <a:pt x="893" y="1101"/>
                  </a:lnTo>
                  <a:lnTo>
                    <a:pt x="855" y="1127"/>
                  </a:lnTo>
                  <a:lnTo>
                    <a:pt x="817" y="1151"/>
                  </a:lnTo>
                  <a:lnTo>
                    <a:pt x="777" y="1170"/>
                  </a:lnTo>
                  <a:lnTo>
                    <a:pt x="737" y="1186"/>
                  </a:lnTo>
                  <a:lnTo>
                    <a:pt x="697" y="1197"/>
                  </a:lnTo>
                  <a:lnTo>
                    <a:pt x="629" y="1211"/>
                  </a:lnTo>
                  <a:lnTo>
                    <a:pt x="563" y="1217"/>
                  </a:lnTo>
                  <a:lnTo>
                    <a:pt x="497" y="1217"/>
                  </a:lnTo>
                  <a:lnTo>
                    <a:pt x="434" y="1210"/>
                  </a:lnTo>
                  <a:lnTo>
                    <a:pt x="374" y="1196"/>
                  </a:lnTo>
                  <a:lnTo>
                    <a:pt x="316" y="1177"/>
                  </a:lnTo>
                  <a:lnTo>
                    <a:pt x="261" y="1152"/>
                  </a:lnTo>
                  <a:lnTo>
                    <a:pt x="210" y="1122"/>
                  </a:lnTo>
                  <a:lnTo>
                    <a:pt x="163" y="1087"/>
                  </a:lnTo>
                  <a:lnTo>
                    <a:pt x="120" y="1049"/>
                  </a:lnTo>
                  <a:lnTo>
                    <a:pt x="82" y="1005"/>
                  </a:lnTo>
                  <a:lnTo>
                    <a:pt x="49" y="959"/>
                  </a:lnTo>
                  <a:lnTo>
                    <a:pt x="22" y="908"/>
                  </a:lnTo>
                  <a:lnTo>
                    <a:pt x="0" y="854"/>
                  </a:lnTo>
                  <a:lnTo>
                    <a:pt x="25" y="889"/>
                  </a:lnTo>
                  <a:lnTo>
                    <a:pt x="56" y="920"/>
                  </a:lnTo>
                  <a:lnTo>
                    <a:pt x="89" y="947"/>
                  </a:lnTo>
                  <a:lnTo>
                    <a:pt x="128" y="970"/>
                  </a:lnTo>
                  <a:lnTo>
                    <a:pt x="169" y="989"/>
                  </a:lnTo>
                  <a:lnTo>
                    <a:pt x="212" y="1004"/>
                  </a:lnTo>
                  <a:lnTo>
                    <a:pt x="258" y="1016"/>
                  </a:lnTo>
                  <a:lnTo>
                    <a:pt x="306" y="1024"/>
                  </a:lnTo>
                  <a:lnTo>
                    <a:pt x="353" y="1026"/>
                  </a:lnTo>
                  <a:lnTo>
                    <a:pt x="400" y="1026"/>
                  </a:lnTo>
                  <a:lnTo>
                    <a:pt x="446" y="1023"/>
                  </a:lnTo>
                  <a:lnTo>
                    <a:pt x="491" y="1014"/>
                  </a:lnTo>
                  <a:lnTo>
                    <a:pt x="534" y="1001"/>
                  </a:lnTo>
                  <a:lnTo>
                    <a:pt x="576" y="985"/>
                  </a:lnTo>
                  <a:lnTo>
                    <a:pt x="612" y="965"/>
                  </a:lnTo>
                  <a:lnTo>
                    <a:pt x="656" y="934"/>
                  </a:lnTo>
                  <a:lnTo>
                    <a:pt x="695" y="901"/>
                  </a:lnTo>
                  <a:lnTo>
                    <a:pt x="729" y="864"/>
                  </a:lnTo>
                  <a:lnTo>
                    <a:pt x="757" y="826"/>
                  </a:lnTo>
                  <a:lnTo>
                    <a:pt x="779" y="786"/>
                  </a:lnTo>
                  <a:lnTo>
                    <a:pt x="796" y="744"/>
                  </a:lnTo>
                  <a:lnTo>
                    <a:pt x="807" y="700"/>
                  </a:lnTo>
                  <a:lnTo>
                    <a:pt x="811" y="656"/>
                  </a:lnTo>
                  <a:lnTo>
                    <a:pt x="809" y="613"/>
                  </a:lnTo>
                  <a:lnTo>
                    <a:pt x="799" y="568"/>
                  </a:lnTo>
                  <a:lnTo>
                    <a:pt x="784" y="524"/>
                  </a:lnTo>
                  <a:lnTo>
                    <a:pt x="761" y="481"/>
                  </a:lnTo>
                  <a:lnTo>
                    <a:pt x="731" y="438"/>
                  </a:lnTo>
                  <a:lnTo>
                    <a:pt x="729" y="436"/>
                  </a:lnTo>
                  <a:lnTo>
                    <a:pt x="724" y="430"/>
                  </a:lnTo>
                  <a:lnTo>
                    <a:pt x="714" y="418"/>
                  </a:lnTo>
                  <a:lnTo>
                    <a:pt x="701" y="403"/>
                  </a:lnTo>
                  <a:lnTo>
                    <a:pt x="686" y="386"/>
                  </a:lnTo>
                  <a:lnTo>
                    <a:pt x="670" y="365"/>
                  </a:lnTo>
                  <a:lnTo>
                    <a:pt x="651" y="342"/>
                  </a:lnTo>
                  <a:lnTo>
                    <a:pt x="631" y="319"/>
                  </a:lnTo>
                  <a:lnTo>
                    <a:pt x="610" y="293"/>
                  </a:lnTo>
                  <a:lnTo>
                    <a:pt x="588" y="266"/>
                  </a:lnTo>
                  <a:lnTo>
                    <a:pt x="567" y="240"/>
                  </a:lnTo>
                  <a:lnTo>
                    <a:pt x="544" y="215"/>
                  </a:lnTo>
                  <a:lnTo>
                    <a:pt x="525" y="189"/>
                  </a:lnTo>
                  <a:lnTo>
                    <a:pt x="525" y="190"/>
                  </a:lnTo>
                  <a:lnTo>
                    <a:pt x="521" y="185"/>
                  </a:lnTo>
                  <a:lnTo>
                    <a:pt x="517" y="182"/>
                  </a:lnTo>
                  <a:lnTo>
                    <a:pt x="515" y="178"/>
                  </a:lnTo>
                  <a:lnTo>
                    <a:pt x="513" y="177"/>
                  </a:lnTo>
                  <a:lnTo>
                    <a:pt x="512" y="175"/>
                  </a:lnTo>
                  <a:lnTo>
                    <a:pt x="500" y="154"/>
                  </a:lnTo>
                  <a:lnTo>
                    <a:pt x="492" y="132"/>
                  </a:lnTo>
                  <a:lnTo>
                    <a:pt x="491" y="109"/>
                  </a:lnTo>
                  <a:lnTo>
                    <a:pt x="495" y="87"/>
                  </a:lnTo>
                  <a:lnTo>
                    <a:pt x="503" y="65"/>
                  </a:lnTo>
                  <a:lnTo>
                    <a:pt x="517" y="45"/>
                  </a:lnTo>
                  <a:lnTo>
                    <a:pt x="534" y="27"/>
                  </a:lnTo>
                  <a:lnTo>
                    <a:pt x="556" y="13"/>
                  </a:lnTo>
                  <a:lnTo>
                    <a:pt x="577" y="4"/>
                  </a:lnTo>
                  <a:lnTo>
                    <a:pt x="5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userDrawn="1"/>
          </p:nvSpPr>
          <p:spPr bwMode="auto">
            <a:xfrm>
              <a:off x="7048500" y="4889500"/>
              <a:ext cx="434975" cy="481013"/>
            </a:xfrm>
            <a:custGeom>
              <a:avLst/>
              <a:gdLst>
                <a:gd name="T0" fmla="*/ 598 w 1096"/>
                <a:gd name="T1" fmla="*/ 0 h 1212"/>
                <a:gd name="T2" fmla="*/ 723 w 1096"/>
                <a:gd name="T3" fmla="*/ 21 h 1212"/>
                <a:gd name="T4" fmla="*/ 834 w 1096"/>
                <a:gd name="T5" fmla="*/ 65 h 1212"/>
                <a:gd name="T6" fmla="*/ 933 w 1096"/>
                <a:gd name="T7" fmla="*/ 130 h 1212"/>
                <a:gd name="T8" fmla="*/ 1014 w 1096"/>
                <a:gd name="T9" fmla="*/ 212 h 1212"/>
                <a:gd name="T10" fmla="*/ 1075 w 1096"/>
                <a:gd name="T11" fmla="*/ 309 h 1212"/>
                <a:gd name="T12" fmla="*/ 1071 w 1096"/>
                <a:gd name="T13" fmla="*/ 328 h 1212"/>
                <a:gd name="T14" fmla="*/ 1006 w 1096"/>
                <a:gd name="T15" fmla="*/ 271 h 1212"/>
                <a:gd name="T16" fmla="*/ 927 w 1096"/>
                <a:gd name="T17" fmla="*/ 228 h 1212"/>
                <a:gd name="T18" fmla="*/ 837 w 1096"/>
                <a:gd name="T19" fmla="*/ 201 h 1212"/>
                <a:gd name="T20" fmla="*/ 744 w 1096"/>
                <a:gd name="T21" fmla="*/ 190 h 1212"/>
                <a:gd name="T22" fmla="*/ 649 w 1096"/>
                <a:gd name="T23" fmla="*/ 195 h 1212"/>
                <a:gd name="T24" fmla="*/ 561 w 1096"/>
                <a:gd name="T25" fmla="*/ 215 h 1212"/>
                <a:gd name="T26" fmla="*/ 484 w 1096"/>
                <a:gd name="T27" fmla="*/ 252 h 1212"/>
                <a:gd name="T28" fmla="*/ 402 w 1096"/>
                <a:gd name="T29" fmla="*/ 315 h 1212"/>
                <a:gd name="T30" fmla="*/ 340 w 1096"/>
                <a:gd name="T31" fmla="*/ 390 h 1212"/>
                <a:gd name="T32" fmla="*/ 300 w 1096"/>
                <a:gd name="T33" fmla="*/ 474 h 1212"/>
                <a:gd name="T34" fmla="*/ 285 w 1096"/>
                <a:gd name="T35" fmla="*/ 561 h 1212"/>
                <a:gd name="T36" fmla="*/ 296 w 1096"/>
                <a:gd name="T37" fmla="*/ 649 h 1212"/>
                <a:gd name="T38" fmla="*/ 335 w 1096"/>
                <a:gd name="T39" fmla="*/ 737 h 1212"/>
                <a:gd name="T40" fmla="*/ 367 w 1096"/>
                <a:gd name="T41" fmla="*/ 781 h 1212"/>
                <a:gd name="T42" fmla="*/ 383 w 1096"/>
                <a:gd name="T43" fmla="*/ 800 h 1212"/>
                <a:gd name="T44" fmla="*/ 410 w 1096"/>
                <a:gd name="T45" fmla="*/ 834 h 1212"/>
                <a:gd name="T46" fmla="*/ 448 w 1096"/>
                <a:gd name="T47" fmla="*/ 877 h 1212"/>
                <a:gd name="T48" fmla="*/ 490 w 1096"/>
                <a:gd name="T49" fmla="*/ 928 h 1212"/>
                <a:gd name="T50" fmla="*/ 534 w 1096"/>
                <a:gd name="T51" fmla="*/ 982 h 1212"/>
                <a:gd name="T52" fmla="*/ 524 w 1096"/>
                <a:gd name="T53" fmla="*/ 970 h 1212"/>
                <a:gd name="T54" fmla="*/ 552 w 1096"/>
                <a:gd name="T55" fmla="*/ 1004 h 1212"/>
                <a:gd name="T56" fmla="*/ 571 w 1096"/>
                <a:gd name="T57" fmla="*/ 1028 h 1212"/>
                <a:gd name="T58" fmla="*/ 578 w 1096"/>
                <a:gd name="T59" fmla="*/ 1037 h 1212"/>
                <a:gd name="T60" fmla="*/ 599 w 1096"/>
                <a:gd name="T61" fmla="*/ 1079 h 1212"/>
                <a:gd name="T62" fmla="*/ 597 w 1096"/>
                <a:gd name="T63" fmla="*/ 1125 h 1212"/>
                <a:gd name="T64" fmla="*/ 575 w 1096"/>
                <a:gd name="T65" fmla="*/ 1166 h 1212"/>
                <a:gd name="T66" fmla="*/ 536 w 1096"/>
                <a:gd name="T67" fmla="*/ 1199 h 1212"/>
                <a:gd name="T68" fmla="*/ 491 w 1096"/>
                <a:gd name="T69" fmla="*/ 1212 h 1212"/>
                <a:gd name="T70" fmla="*/ 446 w 1096"/>
                <a:gd name="T71" fmla="*/ 1205 h 1212"/>
                <a:gd name="T72" fmla="*/ 409 w 1096"/>
                <a:gd name="T73" fmla="*/ 1178 h 1212"/>
                <a:gd name="T74" fmla="*/ 391 w 1096"/>
                <a:gd name="T75" fmla="*/ 1153 h 1212"/>
                <a:gd name="T76" fmla="*/ 104 w 1096"/>
                <a:gd name="T77" fmla="*/ 803 h 1212"/>
                <a:gd name="T78" fmla="*/ 41 w 1096"/>
                <a:gd name="T79" fmla="*/ 688 h 1212"/>
                <a:gd name="T80" fmla="*/ 7 w 1096"/>
                <a:gd name="T81" fmla="*/ 578 h 1212"/>
                <a:gd name="T82" fmla="*/ 0 w 1096"/>
                <a:gd name="T83" fmla="*/ 475 h 1212"/>
                <a:gd name="T84" fmla="*/ 16 w 1096"/>
                <a:gd name="T85" fmla="*/ 378 h 1212"/>
                <a:gd name="T86" fmla="*/ 52 w 1096"/>
                <a:gd name="T87" fmla="*/ 291 h 1212"/>
                <a:gd name="T88" fmla="*/ 103 w 1096"/>
                <a:gd name="T89" fmla="*/ 212 h 1212"/>
                <a:gd name="T90" fmla="*/ 168 w 1096"/>
                <a:gd name="T91" fmla="*/ 145 h 1212"/>
                <a:gd name="T92" fmla="*/ 240 w 1096"/>
                <a:gd name="T93" fmla="*/ 89 h 1212"/>
                <a:gd name="T94" fmla="*/ 318 w 1096"/>
                <a:gd name="T95" fmla="*/ 48 h 1212"/>
                <a:gd name="T96" fmla="*/ 398 w 1096"/>
                <a:gd name="T97" fmla="*/ 19 h 1212"/>
                <a:gd name="T98" fmla="*/ 534 w 1096"/>
                <a:gd name="T9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12">
                  <a:moveTo>
                    <a:pt x="534" y="0"/>
                  </a:moveTo>
                  <a:lnTo>
                    <a:pt x="598" y="0"/>
                  </a:lnTo>
                  <a:lnTo>
                    <a:pt x="662" y="8"/>
                  </a:lnTo>
                  <a:lnTo>
                    <a:pt x="723" y="21"/>
                  </a:lnTo>
                  <a:lnTo>
                    <a:pt x="780" y="40"/>
                  </a:lnTo>
                  <a:lnTo>
                    <a:pt x="834" y="65"/>
                  </a:lnTo>
                  <a:lnTo>
                    <a:pt x="885" y="95"/>
                  </a:lnTo>
                  <a:lnTo>
                    <a:pt x="933" y="130"/>
                  </a:lnTo>
                  <a:lnTo>
                    <a:pt x="976" y="168"/>
                  </a:lnTo>
                  <a:lnTo>
                    <a:pt x="1014" y="212"/>
                  </a:lnTo>
                  <a:lnTo>
                    <a:pt x="1047" y="258"/>
                  </a:lnTo>
                  <a:lnTo>
                    <a:pt x="1075" y="309"/>
                  </a:lnTo>
                  <a:lnTo>
                    <a:pt x="1096" y="363"/>
                  </a:lnTo>
                  <a:lnTo>
                    <a:pt x="1071" y="328"/>
                  </a:lnTo>
                  <a:lnTo>
                    <a:pt x="1041" y="297"/>
                  </a:lnTo>
                  <a:lnTo>
                    <a:pt x="1006" y="271"/>
                  </a:lnTo>
                  <a:lnTo>
                    <a:pt x="968" y="247"/>
                  </a:lnTo>
                  <a:lnTo>
                    <a:pt x="927" y="228"/>
                  </a:lnTo>
                  <a:lnTo>
                    <a:pt x="883" y="212"/>
                  </a:lnTo>
                  <a:lnTo>
                    <a:pt x="837" y="201"/>
                  </a:lnTo>
                  <a:lnTo>
                    <a:pt x="791" y="193"/>
                  </a:lnTo>
                  <a:lnTo>
                    <a:pt x="744" y="190"/>
                  </a:lnTo>
                  <a:lnTo>
                    <a:pt x="696" y="190"/>
                  </a:lnTo>
                  <a:lnTo>
                    <a:pt x="649" y="195"/>
                  </a:lnTo>
                  <a:lnTo>
                    <a:pt x="604" y="203"/>
                  </a:lnTo>
                  <a:lnTo>
                    <a:pt x="561" y="215"/>
                  </a:lnTo>
                  <a:lnTo>
                    <a:pt x="521" y="231"/>
                  </a:lnTo>
                  <a:lnTo>
                    <a:pt x="484" y="252"/>
                  </a:lnTo>
                  <a:lnTo>
                    <a:pt x="440" y="282"/>
                  </a:lnTo>
                  <a:lnTo>
                    <a:pt x="402" y="315"/>
                  </a:lnTo>
                  <a:lnTo>
                    <a:pt x="368" y="352"/>
                  </a:lnTo>
                  <a:lnTo>
                    <a:pt x="340" y="390"/>
                  </a:lnTo>
                  <a:lnTo>
                    <a:pt x="317" y="431"/>
                  </a:lnTo>
                  <a:lnTo>
                    <a:pt x="300" y="474"/>
                  </a:lnTo>
                  <a:lnTo>
                    <a:pt x="290" y="516"/>
                  </a:lnTo>
                  <a:lnTo>
                    <a:pt x="285" y="561"/>
                  </a:lnTo>
                  <a:lnTo>
                    <a:pt x="287" y="604"/>
                  </a:lnTo>
                  <a:lnTo>
                    <a:pt x="296" y="649"/>
                  </a:lnTo>
                  <a:lnTo>
                    <a:pt x="312" y="693"/>
                  </a:lnTo>
                  <a:lnTo>
                    <a:pt x="335" y="737"/>
                  </a:lnTo>
                  <a:lnTo>
                    <a:pt x="366" y="779"/>
                  </a:lnTo>
                  <a:lnTo>
                    <a:pt x="367" y="781"/>
                  </a:lnTo>
                  <a:lnTo>
                    <a:pt x="373" y="788"/>
                  </a:lnTo>
                  <a:lnTo>
                    <a:pt x="383" y="800"/>
                  </a:lnTo>
                  <a:lnTo>
                    <a:pt x="395" y="815"/>
                  </a:lnTo>
                  <a:lnTo>
                    <a:pt x="410" y="834"/>
                  </a:lnTo>
                  <a:lnTo>
                    <a:pt x="428" y="855"/>
                  </a:lnTo>
                  <a:lnTo>
                    <a:pt x="448" y="877"/>
                  </a:lnTo>
                  <a:lnTo>
                    <a:pt x="468" y="902"/>
                  </a:lnTo>
                  <a:lnTo>
                    <a:pt x="490" y="928"/>
                  </a:lnTo>
                  <a:lnTo>
                    <a:pt x="511" y="955"/>
                  </a:lnTo>
                  <a:lnTo>
                    <a:pt x="534" y="982"/>
                  </a:lnTo>
                  <a:lnTo>
                    <a:pt x="556" y="1008"/>
                  </a:lnTo>
                  <a:lnTo>
                    <a:pt x="524" y="970"/>
                  </a:lnTo>
                  <a:lnTo>
                    <a:pt x="538" y="988"/>
                  </a:lnTo>
                  <a:lnTo>
                    <a:pt x="552" y="1004"/>
                  </a:lnTo>
                  <a:lnTo>
                    <a:pt x="563" y="1018"/>
                  </a:lnTo>
                  <a:lnTo>
                    <a:pt x="571" y="1028"/>
                  </a:lnTo>
                  <a:lnTo>
                    <a:pt x="576" y="1034"/>
                  </a:lnTo>
                  <a:lnTo>
                    <a:pt x="578" y="1037"/>
                  </a:lnTo>
                  <a:lnTo>
                    <a:pt x="592" y="1057"/>
                  </a:lnTo>
                  <a:lnTo>
                    <a:pt x="599" y="1079"/>
                  </a:lnTo>
                  <a:lnTo>
                    <a:pt x="601" y="1102"/>
                  </a:lnTo>
                  <a:lnTo>
                    <a:pt x="597" y="1125"/>
                  </a:lnTo>
                  <a:lnTo>
                    <a:pt x="588" y="1146"/>
                  </a:lnTo>
                  <a:lnTo>
                    <a:pt x="575" y="1166"/>
                  </a:lnTo>
                  <a:lnTo>
                    <a:pt x="556" y="1185"/>
                  </a:lnTo>
                  <a:lnTo>
                    <a:pt x="536" y="1199"/>
                  </a:lnTo>
                  <a:lnTo>
                    <a:pt x="514" y="1207"/>
                  </a:lnTo>
                  <a:lnTo>
                    <a:pt x="491" y="1212"/>
                  </a:lnTo>
                  <a:lnTo>
                    <a:pt x="469" y="1211"/>
                  </a:lnTo>
                  <a:lnTo>
                    <a:pt x="446" y="1205"/>
                  </a:lnTo>
                  <a:lnTo>
                    <a:pt x="427" y="1194"/>
                  </a:lnTo>
                  <a:lnTo>
                    <a:pt x="409" y="1178"/>
                  </a:lnTo>
                  <a:lnTo>
                    <a:pt x="352" y="1108"/>
                  </a:lnTo>
                  <a:lnTo>
                    <a:pt x="391" y="1153"/>
                  </a:lnTo>
                  <a:lnTo>
                    <a:pt x="149" y="861"/>
                  </a:lnTo>
                  <a:lnTo>
                    <a:pt x="104" y="803"/>
                  </a:lnTo>
                  <a:lnTo>
                    <a:pt x="68" y="744"/>
                  </a:lnTo>
                  <a:lnTo>
                    <a:pt x="41" y="688"/>
                  </a:lnTo>
                  <a:lnTo>
                    <a:pt x="21" y="632"/>
                  </a:lnTo>
                  <a:lnTo>
                    <a:pt x="7" y="578"/>
                  </a:lnTo>
                  <a:lnTo>
                    <a:pt x="1" y="526"/>
                  </a:lnTo>
                  <a:lnTo>
                    <a:pt x="0" y="475"/>
                  </a:lnTo>
                  <a:lnTo>
                    <a:pt x="6" y="425"/>
                  </a:lnTo>
                  <a:lnTo>
                    <a:pt x="16" y="378"/>
                  </a:lnTo>
                  <a:lnTo>
                    <a:pt x="32" y="333"/>
                  </a:lnTo>
                  <a:lnTo>
                    <a:pt x="52" y="291"/>
                  </a:lnTo>
                  <a:lnTo>
                    <a:pt x="76" y="249"/>
                  </a:lnTo>
                  <a:lnTo>
                    <a:pt x="103" y="212"/>
                  </a:lnTo>
                  <a:lnTo>
                    <a:pt x="134" y="177"/>
                  </a:lnTo>
                  <a:lnTo>
                    <a:pt x="168" y="145"/>
                  </a:lnTo>
                  <a:lnTo>
                    <a:pt x="203" y="115"/>
                  </a:lnTo>
                  <a:lnTo>
                    <a:pt x="240" y="89"/>
                  </a:lnTo>
                  <a:lnTo>
                    <a:pt x="279" y="66"/>
                  </a:lnTo>
                  <a:lnTo>
                    <a:pt x="318" y="48"/>
                  </a:lnTo>
                  <a:lnTo>
                    <a:pt x="358" y="31"/>
                  </a:lnTo>
                  <a:lnTo>
                    <a:pt x="398" y="19"/>
                  </a:lnTo>
                  <a:lnTo>
                    <a:pt x="466" y="6"/>
                  </a:lnTo>
                  <a:lnTo>
                    <a:pt x="53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EditPoints="1"/>
            </p:cNvSpPr>
            <p:nvPr userDrawn="1"/>
          </p:nvSpPr>
          <p:spPr bwMode="auto">
            <a:xfrm>
              <a:off x="8618538" y="5702300"/>
              <a:ext cx="52388" cy="50800"/>
            </a:xfrm>
            <a:custGeom>
              <a:avLst/>
              <a:gdLst>
                <a:gd name="T0" fmla="*/ 51 w 131"/>
                <a:gd name="T1" fmla="*/ 60 h 130"/>
                <a:gd name="T2" fmla="*/ 68 w 131"/>
                <a:gd name="T3" fmla="*/ 60 h 130"/>
                <a:gd name="T4" fmla="*/ 76 w 131"/>
                <a:gd name="T5" fmla="*/ 59 h 130"/>
                <a:gd name="T6" fmla="*/ 81 w 131"/>
                <a:gd name="T7" fmla="*/ 55 h 130"/>
                <a:gd name="T8" fmla="*/ 83 w 131"/>
                <a:gd name="T9" fmla="*/ 49 h 130"/>
                <a:gd name="T10" fmla="*/ 81 w 131"/>
                <a:gd name="T11" fmla="*/ 43 h 130"/>
                <a:gd name="T12" fmla="*/ 76 w 131"/>
                <a:gd name="T13" fmla="*/ 39 h 130"/>
                <a:gd name="T14" fmla="*/ 70 w 131"/>
                <a:gd name="T15" fmla="*/ 38 h 130"/>
                <a:gd name="T16" fmla="*/ 51 w 131"/>
                <a:gd name="T17" fmla="*/ 38 h 130"/>
                <a:gd name="T18" fmla="*/ 68 w 131"/>
                <a:gd name="T19" fmla="*/ 28 h 130"/>
                <a:gd name="T20" fmla="*/ 88 w 131"/>
                <a:gd name="T21" fmla="*/ 33 h 130"/>
                <a:gd name="T22" fmla="*/ 95 w 131"/>
                <a:gd name="T23" fmla="*/ 49 h 130"/>
                <a:gd name="T24" fmla="*/ 90 w 131"/>
                <a:gd name="T25" fmla="*/ 64 h 130"/>
                <a:gd name="T26" fmla="*/ 76 w 131"/>
                <a:gd name="T27" fmla="*/ 69 h 130"/>
                <a:gd name="T28" fmla="*/ 83 w 131"/>
                <a:gd name="T29" fmla="*/ 103 h 130"/>
                <a:gd name="T30" fmla="*/ 51 w 131"/>
                <a:gd name="T31" fmla="*/ 70 h 130"/>
                <a:gd name="T32" fmla="*/ 40 w 131"/>
                <a:gd name="T33" fmla="*/ 103 h 130"/>
                <a:gd name="T34" fmla="*/ 65 w 131"/>
                <a:gd name="T35" fmla="*/ 12 h 130"/>
                <a:gd name="T36" fmla="*/ 34 w 131"/>
                <a:gd name="T37" fmla="*/ 22 h 130"/>
                <a:gd name="T38" fmla="*/ 15 w 131"/>
                <a:gd name="T39" fmla="*/ 48 h 130"/>
                <a:gd name="T40" fmla="*/ 15 w 131"/>
                <a:gd name="T41" fmla="*/ 83 h 130"/>
                <a:gd name="T42" fmla="*/ 34 w 131"/>
                <a:gd name="T43" fmla="*/ 109 h 130"/>
                <a:gd name="T44" fmla="*/ 65 w 131"/>
                <a:gd name="T45" fmla="*/ 119 h 130"/>
                <a:gd name="T46" fmla="*/ 96 w 131"/>
                <a:gd name="T47" fmla="*/ 109 h 130"/>
                <a:gd name="T48" fmla="*/ 114 w 131"/>
                <a:gd name="T49" fmla="*/ 83 h 130"/>
                <a:gd name="T50" fmla="*/ 114 w 131"/>
                <a:gd name="T51" fmla="*/ 48 h 130"/>
                <a:gd name="T52" fmla="*/ 96 w 131"/>
                <a:gd name="T53" fmla="*/ 22 h 130"/>
                <a:gd name="T54" fmla="*/ 65 w 131"/>
                <a:gd name="T55" fmla="*/ 12 h 130"/>
                <a:gd name="T56" fmla="*/ 86 w 131"/>
                <a:gd name="T57" fmla="*/ 4 h 130"/>
                <a:gd name="T58" fmla="*/ 117 w 131"/>
                <a:gd name="T59" fmla="*/ 27 h 130"/>
                <a:gd name="T60" fmla="*/ 131 w 131"/>
                <a:gd name="T61" fmla="*/ 65 h 130"/>
                <a:gd name="T62" fmla="*/ 117 w 131"/>
                <a:gd name="T63" fmla="*/ 104 h 130"/>
                <a:gd name="T64" fmla="*/ 86 w 131"/>
                <a:gd name="T65" fmla="*/ 126 h 130"/>
                <a:gd name="T66" fmla="*/ 45 w 131"/>
                <a:gd name="T67" fmla="*/ 126 h 130"/>
                <a:gd name="T68" fmla="*/ 12 w 131"/>
                <a:gd name="T69" fmla="*/ 104 h 130"/>
                <a:gd name="T70" fmla="*/ 0 w 131"/>
                <a:gd name="T71" fmla="*/ 65 h 130"/>
                <a:gd name="T72" fmla="*/ 12 w 131"/>
                <a:gd name="T73" fmla="*/ 27 h 130"/>
                <a:gd name="T74" fmla="*/ 45 w 131"/>
                <a:gd name="T75"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0">
                  <a:moveTo>
                    <a:pt x="51" y="38"/>
                  </a:moveTo>
                  <a:lnTo>
                    <a:pt x="51" y="60"/>
                  </a:lnTo>
                  <a:lnTo>
                    <a:pt x="65" y="60"/>
                  </a:lnTo>
                  <a:lnTo>
                    <a:pt x="68" y="60"/>
                  </a:lnTo>
                  <a:lnTo>
                    <a:pt x="72" y="60"/>
                  </a:lnTo>
                  <a:lnTo>
                    <a:pt x="76" y="59"/>
                  </a:lnTo>
                  <a:lnTo>
                    <a:pt x="78" y="58"/>
                  </a:lnTo>
                  <a:lnTo>
                    <a:pt x="81" y="55"/>
                  </a:lnTo>
                  <a:lnTo>
                    <a:pt x="82" y="53"/>
                  </a:lnTo>
                  <a:lnTo>
                    <a:pt x="83" y="49"/>
                  </a:lnTo>
                  <a:lnTo>
                    <a:pt x="82" y="45"/>
                  </a:lnTo>
                  <a:lnTo>
                    <a:pt x="81" y="43"/>
                  </a:lnTo>
                  <a:lnTo>
                    <a:pt x="78" y="40"/>
                  </a:lnTo>
                  <a:lnTo>
                    <a:pt x="76" y="39"/>
                  </a:lnTo>
                  <a:lnTo>
                    <a:pt x="73" y="38"/>
                  </a:lnTo>
                  <a:lnTo>
                    <a:pt x="70" y="38"/>
                  </a:lnTo>
                  <a:lnTo>
                    <a:pt x="67" y="38"/>
                  </a:lnTo>
                  <a:lnTo>
                    <a:pt x="51" y="38"/>
                  </a:lnTo>
                  <a:close/>
                  <a:moveTo>
                    <a:pt x="40" y="28"/>
                  </a:moveTo>
                  <a:lnTo>
                    <a:pt x="68" y="28"/>
                  </a:lnTo>
                  <a:lnTo>
                    <a:pt x="80" y="29"/>
                  </a:lnTo>
                  <a:lnTo>
                    <a:pt x="88" y="33"/>
                  </a:lnTo>
                  <a:lnTo>
                    <a:pt x="93" y="39"/>
                  </a:lnTo>
                  <a:lnTo>
                    <a:pt x="95" y="49"/>
                  </a:lnTo>
                  <a:lnTo>
                    <a:pt x="93" y="58"/>
                  </a:lnTo>
                  <a:lnTo>
                    <a:pt x="90" y="64"/>
                  </a:lnTo>
                  <a:lnTo>
                    <a:pt x="83" y="68"/>
                  </a:lnTo>
                  <a:lnTo>
                    <a:pt x="76" y="69"/>
                  </a:lnTo>
                  <a:lnTo>
                    <a:pt x="97" y="103"/>
                  </a:lnTo>
                  <a:lnTo>
                    <a:pt x="83" y="103"/>
                  </a:lnTo>
                  <a:lnTo>
                    <a:pt x="65" y="70"/>
                  </a:lnTo>
                  <a:lnTo>
                    <a:pt x="51" y="70"/>
                  </a:lnTo>
                  <a:lnTo>
                    <a:pt x="51" y="103"/>
                  </a:lnTo>
                  <a:lnTo>
                    <a:pt x="40" y="103"/>
                  </a:lnTo>
                  <a:lnTo>
                    <a:pt x="40" y="28"/>
                  </a:lnTo>
                  <a:close/>
                  <a:moveTo>
                    <a:pt x="65" y="12"/>
                  </a:moveTo>
                  <a:lnTo>
                    <a:pt x="49" y="14"/>
                  </a:lnTo>
                  <a:lnTo>
                    <a:pt x="34" y="22"/>
                  </a:lnTo>
                  <a:lnTo>
                    <a:pt x="22" y="33"/>
                  </a:lnTo>
                  <a:lnTo>
                    <a:pt x="15" y="48"/>
                  </a:lnTo>
                  <a:lnTo>
                    <a:pt x="12" y="65"/>
                  </a:lnTo>
                  <a:lnTo>
                    <a:pt x="15" y="83"/>
                  </a:lnTo>
                  <a:lnTo>
                    <a:pt x="22" y="98"/>
                  </a:lnTo>
                  <a:lnTo>
                    <a:pt x="34" y="109"/>
                  </a:lnTo>
                  <a:lnTo>
                    <a:pt x="49" y="116"/>
                  </a:lnTo>
                  <a:lnTo>
                    <a:pt x="65" y="119"/>
                  </a:lnTo>
                  <a:lnTo>
                    <a:pt x="82" y="116"/>
                  </a:lnTo>
                  <a:lnTo>
                    <a:pt x="96" y="109"/>
                  </a:lnTo>
                  <a:lnTo>
                    <a:pt x="107" y="98"/>
                  </a:lnTo>
                  <a:lnTo>
                    <a:pt x="114" y="83"/>
                  </a:lnTo>
                  <a:lnTo>
                    <a:pt x="117" y="65"/>
                  </a:lnTo>
                  <a:lnTo>
                    <a:pt x="114" y="48"/>
                  </a:lnTo>
                  <a:lnTo>
                    <a:pt x="107" y="33"/>
                  </a:lnTo>
                  <a:lnTo>
                    <a:pt x="96" y="22"/>
                  </a:lnTo>
                  <a:lnTo>
                    <a:pt x="82" y="14"/>
                  </a:lnTo>
                  <a:lnTo>
                    <a:pt x="65" y="12"/>
                  </a:lnTo>
                  <a:close/>
                  <a:moveTo>
                    <a:pt x="65" y="0"/>
                  </a:moveTo>
                  <a:lnTo>
                    <a:pt x="86" y="4"/>
                  </a:lnTo>
                  <a:lnTo>
                    <a:pt x="103" y="13"/>
                  </a:lnTo>
                  <a:lnTo>
                    <a:pt x="117" y="27"/>
                  </a:lnTo>
                  <a:lnTo>
                    <a:pt x="127" y="44"/>
                  </a:lnTo>
                  <a:lnTo>
                    <a:pt x="131" y="65"/>
                  </a:lnTo>
                  <a:lnTo>
                    <a:pt x="127" y="86"/>
                  </a:lnTo>
                  <a:lnTo>
                    <a:pt x="117" y="104"/>
                  </a:lnTo>
                  <a:lnTo>
                    <a:pt x="103" y="118"/>
                  </a:lnTo>
                  <a:lnTo>
                    <a:pt x="86" y="126"/>
                  </a:lnTo>
                  <a:lnTo>
                    <a:pt x="65" y="130"/>
                  </a:lnTo>
                  <a:lnTo>
                    <a:pt x="45" y="126"/>
                  </a:lnTo>
                  <a:lnTo>
                    <a:pt x="27" y="118"/>
                  </a:lnTo>
                  <a:lnTo>
                    <a:pt x="12" y="104"/>
                  </a:lnTo>
                  <a:lnTo>
                    <a:pt x="2" y="86"/>
                  </a:lnTo>
                  <a:lnTo>
                    <a:pt x="0" y="65"/>
                  </a:lnTo>
                  <a:lnTo>
                    <a:pt x="2" y="44"/>
                  </a:lnTo>
                  <a:lnTo>
                    <a:pt x="12" y="27"/>
                  </a:lnTo>
                  <a:lnTo>
                    <a:pt x="27" y="13"/>
                  </a:lnTo>
                  <a:lnTo>
                    <a:pt x="45" y="4"/>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EditPoints="1"/>
            </p:cNvSpPr>
            <p:nvPr userDrawn="1"/>
          </p:nvSpPr>
          <p:spPr bwMode="auto">
            <a:xfrm>
              <a:off x="8578850" y="5375275"/>
              <a:ext cx="52388" cy="50800"/>
            </a:xfrm>
            <a:custGeom>
              <a:avLst/>
              <a:gdLst>
                <a:gd name="T0" fmla="*/ 52 w 130"/>
                <a:gd name="T1" fmla="*/ 60 h 129"/>
                <a:gd name="T2" fmla="*/ 69 w 130"/>
                <a:gd name="T3" fmla="*/ 60 h 129"/>
                <a:gd name="T4" fmla="*/ 77 w 130"/>
                <a:gd name="T5" fmla="*/ 59 h 129"/>
                <a:gd name="T6" fmla="*/ 82 w 130"/>
                <a:gd name="T7" fmla="*/ 55 h 129"/>
                <a:gd name="T8" fmla="*/ 83 w 130"/>
                <a:gd name="T9" fmla="*/ 48 h 129"/>
                <a:gd name="T10" fmla="*/ 82 w 130"/>
                <a:gd name="T11" fmla="*/ 42 h 129"/>
                <a:gd name="T12" fmla="*/ 77 w 130"/>
                <a:gd name="T13" fmla="*/ 38 h 129"/>
                <a:gd name="T14" fmla="*/ 70 w 130"/>
                <a:gd name="T15" fmla="*/ 37 h 129"/>
                <a:gd name="T16" fmla="*/ 52 w 130"/>
                <a:gd name="T17" fmla="*/ 37 h 129"/>
                <a:gd name="T18" fmla="*/ 69 w 130"/>
                <a:gd name="T19" fmla="*/ 28 h 129"/>
                <a:gd name="T20" fmla="*/ 89 w 130"/>
                <a:gd name="T21" fmla="*/ 33 h 129"/>
                <a:gd name="T22" fmla="*/ 95 w 130"/>
                <a:gd name="T23" fmla="*/ 49 h 129"/>
                <a:gd name="T24" fmla="*/ 89 w 130"/>
                <a:gd name="T25" fmla="*/ 63 h 129"/>
                <a:gd name="T26" fmla="*/ 75 w 130"/>
                <a:gd name="T27" fmla="*/ 69 h 129"/>
                <a:gd name="T28" fmla="*/ 84 w 130"/>
                <a:gd name="T29" fmla="*/ 101 h 129"/>
                <a:gd name="T30" fmla="*/ 52 w 130"/>
                <a:gd name="T31" fmla="*/ 69 h 129"/>
                <a:gd name="T32" fmla="*/ 41 w 130"/>
                <a:gd name="T33" fmla="*/ 101 h 129"/>
                <a:gd name="T34" fmla="*/ 65 w 130"/>
                <a:gd name="T35" fmla="*/ 10 h 129"/>
                <a:gd name="T36" fmla="*/ 34 w 130"/>
                <a:gd name="T37" fmla="*/ 20 h 129"/>
                <a:gd name="T38" fmla="*/ 16 w 130"/>
                <a:gd name="T39" fmla="*/ 47 h 129"/>
                <a:gd name="T40" fmla="*/ 16 w 130"/>
                <a:gd name="T41" fmla="*/ 81 h 129"/>
                <a:gd name="T42" fmla="*/ 34 w 130"/>
                <a:gd name="T43" fmla="*/ 108 h 129"/>
                <a:gd name="T44" fmla="*/ 65 w 130"/>
                <a:gd name="T45" fmla="*/ 119 h 129"/>
                <a:gd name="T46" fmla="*/ 97 w 130"/>
                <a:gd name="T47" fmla="*/ 108 h 129"/>
                <a:gd name="T48" fmla="*/ 115 w 130"/>
                <a:gd name="T49" fmla="*/ 81 h 129"/>
                <a:gd name="T50" fmla="*/ 115 w 130"/>
                <a:gd name="T51" fmla="*/ 47 h 129"/>
                <a:gd name="T52" fmla="*/ 97 w 130"/>
                <a:gd name="T53" fmla="*/ 20 h 129"/>
                <a:gd name="T54" fmla="*/ 65 w 130"/>
                <a:gd name="T55" fmla="*/ 10 h 129"/>
                <a:gd name="T56" fmla="*/ 85 w 130"/>
                <a:gd name="T57" fmla="*/ 3 h 129"/>
                <a:gd name="T58" fmla="*/ 118 w 130"/>
                <a:gd name="T59" fmla="*/ 25 h 129"/>
                <a:gd name="T60" fmla="*/ 130 w 130"/>
                <a:gd name="T61" fmla="*/ 64 h 129"/>
                <a:gd name="T62" fmla="*/ 118 w 130"/>
                <a:gd name="T63" fmla="*/ 103 h 129"/>
                <a:gd name="T64" fmla="*/ 85 w 130"/>
                <a:gd name="T65" fmla="*/ 126 h 129"/>
                <a:gd name="T66" fmla="*/ 46 w 130"/>
                <a:gd name="T67" fmla="*/ 126 h 129"/>
                <a:gd name="T68" fmla="*/ 13 w 130"/>
                <a:gd name="T69" fmla="*/ 103 h 129"/>
                <a:gd name="T70" fmla="*/ 0 w 130"/>
                <a:gd name="T71" fmla="*/ 64 h 129"/>
                <a:gd name="T72" fmla="*/ 13 w 130"/>
                <a:gd name="T73" fmla="*/ 25 h 129"/>
                <a:gd name="T74" fmla="*/ 46 w 130"/>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9">
                  <a:moveTo>
                    <a:pt x="52" y="37"/>
                  </a:moveTo>
                  <a:lnTo>
                    <a:pt x="52" y="60"/>
                  </a:lnTo>
                  <a:lnTo>
                    <a:pt x="65" y="60"/>
                  </a:lnTo>
                  <a:lnTo>
                    <a:pt x="69" y="60"/>
                  </a:lnTo>
                  <a:lnTo>
                    <a:pt x="73" y="59"/>
                  </a:lnTo>
                  <a:lnTo>
                    <a:pt x="77" y="59"/>
                  </a:lnTo>
                  <a:lnTo>
                    <a:pt x="79" y="58"/>
                  </a:lnTo>
                  <a:lnTo>
                    <a:pt x="82" y="55"/>
                  </a:lnTo>
                  <a:lnTo>
                    <a:pt x="83" y="51"/>
                  </a:lnTo>
                  <a:lnTo>
                    <a:pt x="83" y="48"/>
                  </a:lnTo>
                  <a:lnTo>
                    <a:pt x="83" y="44"/>
                  </a:lnTo>
                  <a:lnTo>
                    <a:pt x="82" y="42"/>
                  </a:lnTo>
                  <a:lnTo>
                    <a:pt x="79" y="39"/>
                  </a:lnTo>
                  <a:lnTo>
                    <a:pt x="77" y="38"/>
                  </a:lnTo>
                  <a:lnTo>
                    <a:pt x="74" y="38"/>
                  </a:lnTo>
                  <a:lnTo>
                    <a:pt x="70" y="37"/>
                  </a:lnTo>
                  <a:lnTo>
                    <a:pt x="67" y="37"/>
                  </a:lnTo>
                  <a:lnTo>
                    <a:pt x="52" y="37"/>
                  </a:lnTo>
                  <a:close/>
                  <a:moveTo>
                    <a:pt x="41" y="28"/>
                  </a:moveTo>
                  <a:lnTo>
                    <a:pt x="69" y="28"/>
                  </a:lnTo>
                  <a:lnTo>
                    <a:pt x="80" y="29"/>
                  </a:lnTo>
                  <a:lnTo>
                    <a:pt x="89" y="33"/>
                  </a:lnTo>
                  <a:lnTo>
                    <a:pt x="94" y="39"/>
                  </a:lnTo>
                  <a:lnTo>
                    <a:pt x="95" y="49"/>
                  </a:lnTo>
                  <a:lnTo>
                    <a:pt x="94" y="56"/>
                  </a:lnTo>
                  <a:lnTo>
                    <a:pt x="89" y="63"/>
                  </a:lnTo>
                  <a:lnTo>
                    <a:pt x="83" y="66"/>
                  </a:lnTo>
                  <a:lnTo>
                    <a:pt x="75" y="69"/>
                  </a:lnTo>
                  <a:lnTo>
                    <a:pt x="97" y="101"/>
                  </a:lnTo>
                  <a:lnTo>
                    <a:pt x="84" y="101"/>
                  </a:lnTo>
                  <a:lnTo>
                    <a:pt x="64" y="69"/>
                  </a:lnTo>
                  <a:lnTo>
                    <a:pt x="52" y="69"/>
                  </a:lnTo>
                  <a:lnTo>
                    <a:pt x="52" y="101"/>
                  </a:lnTo>
                  <a:lnTo>
                    <a:pt x="41" y="101"/>
                  </a:lnTo>
                  <a:lnTo>
                    <a:pt x="41" y="28"/>
                  </a:lnTo>
                  <a:close/>
                  <a:moveTo>
                    <a:pt x="65" y="10"/>
                  </a:moveTo>
                  <a:lnTo>
                    <a:pt x="48" y="13"/>
                  </a:lnTo>
                  <a:lnTo>
                    <a:pt x="34" y="20"/>
                  </a:lnTo>
                  <a:lnTo>
                    <a:pt x="23" y="33"/>
                  </a:lnTo>
                  <a:lnTo>
                    <a:pt x="16" y="47"/>
                  </a:lnTo>
                  <a:lnTo>
                    <a:pt x="13" y="64"/>
                  </a:lnTo>
                  <a:lnTo>
                    <a:pt x="16" y="81"/>
                  </a:lnTo>
                  <a:lnTo>
                    <a:pt x="23" y="96"/>
                  </a:lnTo>
                  <a:lnTo>
                    <a:pt x="34" y="108"/>
                  </a:lnTo>
                  <a:lnTo>
                    <a:pt x="48" y="115"/>
                  </a:lnTo>
                  <a:lnTo>
                    <a:pt x="65" y="119"/>
                  </a:lnTo>
                  <a:lnTo>
                    <a:pt x="82" y="115"/>
                  </a:lnTo>
                  <a:lnTo>
                    <a:pt x="97" y="108"/>
                  </a:lnTo>
                  <a:lnTo>
                    <a:pt x="108" y="96"/>
                  </a:lnTo>
                  <a:lnTo>
                    <a:pt x="115" y="81"/>
                  </a:lnTo>
                  <a:lnTo>
                    <a:pt x="118" y="64"/>
                  </a:lnTo>
                  <a:lnTo>
                    <a:pt x="115" y="47"/>
                  </a:lnTo>
                  <a:lnTo>
                    <a:pt x="108" y="33"/>
                  </a:lnTo>
                  <a:lnTo>
                    <a:pt x="97" y="20"/>
                  </a:lnTo>
                  <a:lnTo>
                    <a:pt x="82" y="13"/>
                  </a:lnTo>
                  <a:lnTo>
                    <a:pt x="65" y="10"/>
                  </a:lnTo>
                  <a:close/>
                  <a:moveTo>
                    <a:pt x="65" y="0"/>
                  </a:moveTo>
                  <a:lnTo>
                    <a:pt x="85" y="3"/>
                  </a:lnTo>
                  <a:lnTo>
                    <a:pt x="104" y="12"/>
                  </a:lnTo>
                  <a:lnTo>
                    <a:pt x="118" y="25"/>
                  </a:lnTo>
                  <a:lnTo>
                    <a:pt x="128" y="44"/>
                  </a:lnTo>
                  <a:lnTo>
                    <a:pt x="130" y="64"/>
                  </a:lnTo>
                  <a:lnTo>
                    <a:pt x="128" y="85"/>
                  </a:lnTo>
                  <a:lnTo>
                    <a:pt x="118" y="103"/>
                  </a:lnTo>
                  <a:lnTo>
                    <a:pt x="104" y="116"/>
                  </a:lnTo>
                  <a:lnTo>
                    <a:pt x="85" y="126"/>
                  </a:lnTo>
                  <a:lnTo>
                    <a:pt x="65" y="129"/>
                  </a:lnTo>
                  <a:lnTo>
                    <a:pt x="46" y="126"/>
                  </a:lnTo>
                  <a:lnTo>
                    <a:pt x="27" y="116"/>
                  </a:lnTo>
                  <a:lnTo>
                    <a:pt x="13" y="103"/>
                  </a:lnTo>
                  <a:lnTo>
                    <a:pt x="3" y="85"/>
                  </a:lnTo>
                  <a:lnTo>
                    <a:pt x="0" y="64"/>
                  </a:lnTo>
                  <a:lnTo>
                    <a:pt x="3" y="44"/>
                  </a:lnTo>
                  <a:lnTo>
                    <a:pt x="13" y="25"/>
                  </a:lnTo>
                  <a:lnTo>
                    <a:pt x="27" y="12"/>
                  </a:lnTo>
                  <a:lnTo>
                    <a:pt x="46" y="3"/>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EditPoints="1"/>
            </p:cNvSpPr>
            <p:nvPr userDrawn="1"/>
          </p:nvSpPr>
          <p:spPr bwMode="auto">
            <a:xfrm>
              <a:off x="7494588" y="5375275"/>
              <a:ext cx="52388" cy="50800"/>
            </a:xfrm>
            <a:custGeom>
              <a:avLst/>
              <a:gdLst>
                <a:gd name="T0" fmla="*/ 52 w 131"/>
                <a:gd name="T1" fmla="*/ 60 h 129"/>
                <a:gd name="T2" fmla="*/ 70 w 131"/>
                <a:gd name="T3" fmla="*/ 60 h 129"/>
                <a:gd name="T4" fmla="*/ 76 w 131"/>
                <a:gd name="T5" fmla="*/ 59 h 129"/>
                <a:gd name="T6" fmla="*/ 81 w 131"/>
                <a:gd name="T7" fmla="*/ 55 h 129"/>
                <a:gd name="T8" fmla="*/ 84 w 131"/>
                <a:gd name="T9" fmla="*/ 48 h 129"/>
                <a:gd name="T10" fmla="*/ 81 w 131"/>
                <a:gd name="T11" fmla="*/ 42 h 129"/>
                <a:gd name="T12" fmla="*/ 77 w 131"/>
                <a:gd name="T13" fmla="*/ 38 h 129"/>
                <a:gd name="T14" fmla="*/ 71 w 131"/>
                <a:gd name="T15" fmla="*/ 37 h 129"/>
                <a:gd name="T16" fmla="*/ 52 w 131"/>
                <a:gd name="T17" fmla="*/ 37 h 129"/>
                <a:gd name="T18" fmla="*/ 69 w 131"/>
                <a:gd name="T19" fmla="*/ 28 h 129"/>
                <a:gd name="T20" fmla="*/ 89 w 131"/>
                <a:gd name="T21" fmla="*/ 33 h 129"/>
                <a:gd name="T22" fmla="*/ 95 w 131"/>
                <a:gd name="T23" fmla="*/ 49 h 129"/>
                <a:gd name="T24" fmla="*/ 90 w 131"/>
                <a:gd name="T25" fmla="*/ 63 h 129"/>
                <a:gd name="T26" fmla="*/ 76 w 131"/>
                <a:gd name="T27" fmla="*/ 69 h 129"/>
                <a:gd name="T28" fmla="*/ 85 w 131"/>
                <a:gd name="T29" fmla="*/ 101 h 129"/>
                <a:gd name="T30" fmla="*/ 52 w 131"/>
                <a:gd name="T31" fmla="*/ 69 h 129"/>
                <a:gd name="T32" fmla="*/ 41 w 131"/>
                <a:gd name="T33" fmla="*/ 101 h 129"/>
                <a:gd name="T34" fmla="*/ 66 w 131"/>
                <a:gd name="T35" fmla="*/ 10 h 129"/>
                <a:gd name="T36" fmla="*/ 34 w 131"/>
                <a:gd name="T37" fmla="*/ 20 h 129"/>
                <a:gd name="T38" fmla="*/ 15 w 131"/>
                <a:gd name="T39" fmla="*/ 47 h 129"/>
                <a:gd name="T40" fmla="*/ 15 w 131"/>
                <a:gd name="T41" fmla="*/ 81 h 129"/>
                <a:gd name="T42" fmla="*/ 34 w 131"/>
                <a:gd name="T43" fmla="*/ 108 h 129"/>
                <a:gd name="T44" fmla="*/ 66 w 131"/>
                <a:gd name="T45" fmla="*/ 119 h 129"/>
                <a:gd name="T46" fmla="*/ 96 w 131"/>
                <a:gd name="T47" fmla="*/ 108 h 129"/>
                <a:gd name="T48" fmla="*/ 115 w 131"/>
                <a:gd name="T49" fmla="*/ 81 h 129"/>
                <a:gd name="T50" fmla="*/ 115 w 131"/>
                <a:gd name="T51" fmla="*/ 47 h 129"/>
                <a:gd name="T52" fmla="*/ 96 w 131"/>
                <a:gd name="T53" fmla="*/ 20 h 129"/>
                <a:gd name="T54" fmla="*/ 66 w 131"/>
                <a:gd name="T55" fmla="*/ 10 h 129"/>
                <a:gd name="T56" fmla="*/ 86 w 131"/>
                <a:gd name="T57" fmla="*/ 3 h 129"/>
                <a:gd name="T58" fmla="*/ 118 w 131"/>
                <a:gd name="T59" fmla="*/ 25 h 129"/>
                <a:gd name="T60" fmla="*/ 131 w 131"/>
                <a:gd name="T61" fmla="*/ 64 h 129"/>
                <a:gd name="T62" fmla="*/ 118 w 131"/>
                <a:gd name="T63" fmla="*/ 103 h 129"/>
                <a:gd name="T64" fmla="*/ 86 w 131"/>
                <a:gd name="T65" fmla="*/ 126 h 129"/>
                <a:gd name="T66" fmla="*/ 45 w 131"/>
                <a:gd name="T67" fmla="*/ 126 h 129"/>
                <a:gd name="T68" fmla="*/ 13 w 131"/>
                <a:gd name="T69" fmla="*/ 103 h 129"/>
                <a:gd name="T70" fmla="*/ 0 w 131"/>
                <a:gd name="T71" fmla="*/ 64 h 129"/>
                <a:gd name="T72" fmla="*/ 13 w 131"/>
                <a:gd name="T73" fmla="*/ 25 h 129"/>
                <a:gd name="T74" fmla="*/ 45 w 131"/>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29">
                  <a:moveTo>
                    <a:pt x="52" y="37"/>
                  </a:moveTo>
                  <a:lnTo>
                    <a:pt x="52" y="60"/>
                  </a:lnTo>
                  <a:lnTo>
                    <a:pt x="65" y="60"/>
                  </a:lnTo>
                  <a:lnTo>
                    <a:pt x="70" y="60"/>
                  </a:lnTo>
                  <a:lnTo>
                    <a:pt x="74" y="59"/>
                  </a:lnTo>
                  <a:lnTo>
                    <a:pt x="76" y="59"/>
                  </a:lnTo>
                  <a:lnTo>
                    <a:pt x="80" y="58"/>
                  </a:lnTo>
                  <a:lnTo>
                    <a:pt x="81" y="55"/>
                  </a:lnTo>
                  <a:lnTo>
                    <a:pt x="82" y="51"/>
                  </a:lnTo>
                  <a:lnTo>
                    <a:pt x="84" y="48"/>
                  </a:lnTo>
                  <a:lnTo>
                    <a:pt x="82" y="44"/>
                  </a:lnTo>
                  <a:lnTo>
                    <a:pt x="81" y="42"/>
                  </a:lnTo>
                  <a:lnTo>
                    <a:pt x="80" y="39"/>
                  </a:lnTo>
                  <a:lnTo>
                    <a:pt x="77" y="38"/>
                  </a:lnTo>
                  <a:lnTo>
                    <a:pt x="74" y="38"/>
                  </a:lnTo>
                  <a:lnTo>
                    <a:pt x="71" y="37"/>
                  </a:lnTo>
                  <a:lnTo>
                    <a:pt x="67" y="37"/>
                  </a:lnTo>
                  <a:lnTo>
                    <a:pt x="52" y="37"/>
                  </a:lnTo>
                  <a:close/>
                  <a:moveTo>
                    <a:pt x="41" y="28"/>
                  </a:moveTo>
                  <a:lnTo>
                    <a:pt x="69" y="28"/>
                  </a:lnTo>
                  <a:lnTo>
                    <a:pt x="80" y="29"/>
                  </a:lnTo>
                  <a:lnTo>
                    <a:pt x="89" y="33"/>
                  </a:lnTo>
                  <a:lnTo>
                    <a:pt x="94" y="39"/>
                  </a:lnTo>
                  <a:lnTo>
                    <a:pt x="95" y="49"/>
                  </a:lnTo>
                  <a:lnTo>
                    <a:pt x="94" y="56"/>
                  </a:lnTo>
                  <a:lnTo>
                    <a:pt x="90" y="63"/>
                  </a:lnTo>
                  <a:lnTo>
                    <a:pt x="84" y="66"/>
                  </a:lnTo>
                  <a:lnTo>
                    <a:pt x="76" y="69"/>
                  </a:lnTo>
                  <a:lnTo>
                    <a:pt x="97" y="101"/>
                  </a:lnTo>
                  <a:lnTo>
                    <a:pt x="85" y="101"/>
                  </a:lnTo>
                  <a:lnTo>
                    <a:pt x="65" y="69"/>
                  </a:lnTo>
                  <a:lnTo>
                    <a:pt x="52" y="69"/>
                  </a:lnTo>
                  <a:lnTo>
                    <a:pt x="52" y="101"/>
                  </a:lnTo>
                  <a:lnTo>
                    <a:pt x="41" y="101"/>
                  </a:lnTo>
                  <a:lnTo>
                    <a:pt x="41" y="28"/>
                  </a:lnTo>
                  <a:close/>
                  <a:moveTo>
                    <a:pt x="66" y="10"/>
                  </a:moveTo>
                  <a:lnTo>
                    <a:pt x="49" y="13"/>
                  </a:lnTo>
                  <a:lnTo>
                    <a:pt x="34" y="20"/>
                  </a:lnTo>
                  <a:lnTo>
                    <a:pt x="23" y="33"/>
                  </a:lnTo>
                  <a:lnTo>
                    <a:pt x="15" y="47"/>
                  </a:lnTo>
                  <a:lnTo>
                    <a:pt x="13" y="64"/>
                  </a:lnTo>
                  <a:lnTo>
                    <a:pt x="15" y="81"/>
                  </a:lnTo>
                  <a:lnTo>
                    <a:pt x="23" y="96"/>
                  </a:lnTo>
                  <a:lnTo>
                    <a:pt x="34" y="108"/>
                  </a:lnTo>
                  <a:lnTo>
                    <a:pt x="49" y="115"/>
                  </a:lnTo>
                  <a:lnTo>
                    <a:pt x="66" y="119"/>
                  </a:lnTo>
                  <a:lnTo>
                    <a:pt x="82" y="115"/>
                  </a:lnTo>
                  <a:lnTo>
                    <a:pt x="96" y="108"/>
                  </a:lnTo>
                  <a:lnTo>
                    <a:pt x="107" y="96"/>
                  </a:lnTo>
                  <a:lnTo>
                    <a:pt x="115" y="81"/>
                  </a:lnTo>
                  <a:lnTo>
                    <a:pt x="117" y="64"/>
                  </a:lnTo>
                  <a:lnTo>
                    <a:pt x="115" y="47"/>
                  </a:lnTo>
                  <a:lnTo>
                    <a:pt x="107" y="33"/>
                  </a:lnTo>
                  <a:lnTo>
                    <a:pt x="96" y="20"/>
                  </a:lnTo>
                  <a:lnTo>
                    <a:pt x="82" y="13"/>
                  </a:lnTo>
                  <a:lnTo>
                    <a:pt x="66" y="10"/>
                  </a:lnTo>
                  <a:close/>
                  <a:moveTo>
                    <a:pt x="66" y="0"/>
                  </a:moveTo>
                  <a:lnTo>
                    <a:pt x="86" y="3"/>
                  </a:lnTo>
                  <a:lnTo>
                    <a:pt x="103" y="12"/>
                  </a:lnTo>
                  <a:lnTo>
                    <a:pt x="118" y="25"/>
                  </a:lnTo>
                  <a:lnTo>
                    <a:pt x="127" y="44"/>
                  </a:lnTo>
                  <a:lnTo>
                    <a:pt x="131" y="64"/>
                  </a:lnTo>
                  <a:lnTo>
                    <a:pt x="127" y="85"/>
                  </a:lnTo>
                  <a:lnTo>
                    <a:pt x="118" y="103"/>
                  </a:lnTo>
                  <a:lnTo>
                    <a:pt x="103" y="116"/>
                  </a:lnTo>
                  <a:lnTo>
                    <a:pt x="86" y="126"/>
                  </a:lnTo>
                  <a:lnTo>
                    <a:pt x="66" y="129"/>
                  </a:lnTo>
                  <a:lnTo>
                    <a:pt x="45" y="126"/>
                  </a:lnTo>
                  <a:lnTo>
                    <a:pt x="28" y="116"/>
                  </a:lnTo>
                  <a:lnTo>
                    <a:pt x="13" y="103"/>
                  </a:lnTo>
                  <a:lnTo>
                    <a:pt x="4" y="85"/>
                  </a:lnTo>
                  <a:lnTo>
                    <a:pt x="0" y="64"/>
                  </a:lnTo>
                  <a:lnTo>
                    <a:pt x="4" y="44"/>
                  </a:lnTo>
                  <a:lnTo>
                    <a:pt x="13" y="25"/>
                  </a:lnTo>
                  <a:lnTo>
                    <a:pt x="28" y="12"/>
                  </a:lnTo>
                  <a:lnTo>
                    <a:pt x="45" y="3"/>
                  </a:lnTo>
                  <a:lnTo>
                    <a:pt x="6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28"/>
            <p:cNvSpPr>
              <a:spLocks noChangeShapeType="1"/>
            </p:cNvSpPr>
            <p:nvPr userDrawn="1"/>
          </p:nvSpPr>
          <p:spPr bwMode="auto">
            <a:xfrm>
              <a:off x="7548563" y="5530850"/>
              <a:ext cx="1052513" cy="0"/>
            </a:xfrm>
            <a:prstGeom prst="line">
              <a:avLst/>
            </a:prstGeom>
            <a:noFill/>
            <a:ln w="635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Title 1"/>
          <p:cNvSpPr>
            <a:spLocks noGrp="1"/>
          </p:cNvSpPr>
          <p:nvPr>
            <p:ph type="title" hasCustomPrompt="1"/>
          </p:nvPr>
        </p:nvSpPr>
        <p:spPr>
          <a:xfrm>
            <a:off x="1152144" y="1799049"/>
            <a:ext cx="6611112" cy="584775"/>
          </a:xfrm>
        </p:spPr>
        <p:txBody>
          <a:bodyPr anchor="b" anchorCtr="0">
            <a:spAutoFit/>
          </a:bodyPr>
          <a:lstStyle>
            <a:lvl1pPr algn="l">
              <a:defRPr sz="3200" cap="none" baseline="0">
                <a:solidFill>
                  <a:schemeClr val="bg1"/>
                </a:solidFill>
              </a:defRPr>
            </a:lvl1pPr>
          </a:lstStyle>
          <a:p>
            <a:r>
              <a:rPr lang="en-US"/>
              <a:t>Click to Edit Title</a:t>
            </a:r>
          </a:p>
        </p:txBody>
      </p:sp>
      <p:sp>
        <p:nvSpPr>
          <p:cNvPr id="8" name="Subtitle 2"/>
          <p:cNvSpPr>
            <a:spLocks noGrp="1"/>
          </p:cNvSpPr>
          <p:nvPr>
            <p:ph type="body" sz="quarter" idx="13" hasCustomPrompt="1"/>
          </p:nvPr>
        </p:nvSpPr>
        <p:spPr>
          <a:xfrm>
            <a:off x="1152144" y="2383824"/>
            <a:ext cx="6611112" cy="353943"/>
          </a:xfrm>
        </p:spPr>
        <p:txBody>
          <a:bodyPr wrap="square" anchor="t">
            <a:spAutoFit/>
          </a:bodyPr>
          <a:lstStyle>
            <a:lvl1pPr marL="0" indent="-182880" algn="l">
              <a:lnSpc>
                <a:spcPct val="85000"/>
              </a:lnSpc>
              <a:spcBef>
                <a:spcPts val="800"/>
              </a:spcBef>
              <a:buFont typeface="Arial" pitchFamily="34" charset="0"/>
              <a:buNone/>
              <a:defRPr sz="2000" b="0" cap="none" baseline="0">
                <a:solidFill>
                  <a:schemeClr val="bg1"/>
                </a:solidFill>
                <a:latin typeface="+mn-lt"/>
              </a:defRPr>
            </a:lvl1pPr>
          </a:lstStyle>
          <a:p>
            <a:pPr lvl="0"/>
            <a:r>
              <a:rPr lang="en-US"/>
              <a:t>Click to edit subtitle</a:t>
            </a:r>
          </a:p>
        </p:txBody>
      </p:sp>
      <p:sp>
        <p:nvSpPr>
          <p:cNvPr id="10" name="TextBox 3"/>
          <p:cNvSpPr txBox="1">
            <a:spLocks noChangeAspect="1"/>
          </p:cNvSpPr>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920804" cy="1806509"/>
          </a:xfrm>
          <a:prstGeom prst="rect">
            <a:avLst/>
          </a:prstGeom>
        </p:spPr>
      </p:pic>
    </p:spTree>
    <p:extLst>
      <p:ext uri="{BB962C8B-B14F-4D97-AF65-F5344CB8AC3E}">
        <p14:creationId xmlns:p14="http://schemas.microsoft.com/office/powerpoint/2010/main" val="15406829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AS -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a:solidFill>
                  <a:schemeClr val="tx2"/>
                </a:solidFill>
              </a:defRPr>
            </a:lvl1pPr>
          </a:lstStyle>
          <a:p>
            <a:r>
              <a:rPr lang="en-US"/>
              <a:t>Click to Edit Title</a:t>
            </a:r>
          </a:p>
        </p:txBody>
      </p:sp>
      <p:sp>
        <p:nvSpPr>
          <p:cNvPr id="6" name="Text Placeholder 2"/>
          <p:cNvSpPr>
            <a:spLocks noGrp="1"/>
          </p:cNvSpPr>
          <p:nvPr>
            <p:ph type="body" sz="quarter" idx="12" hasCustomPrompt="1"/>
          </p:nvPr>
        </p:nvSpPr>
        <p:spPr>
          <a:xfrm flipH="1">
            <a:off x="626364"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a:t>Click to edit subtitle</a:t>
            </a:r>
          </a:p>
        </p:txBody>
      </p:sp>
      <p:sp>
        <p:nvSpPr>
          <p:cNvPr id="4" name="Content Placeholder 3"/>
          <p:cNvSpPr>
            <a:spLocks noGrp="1"/>
          </p:cNvSpPr>
          <p:nvPr>
            <p:ph sz="quarter" idx="11" hasCustomPrompt="1"/>
          </p:nvPr>
        </p:nvSpPr>
        <p:spPr>
          <a:xfrm>
            <a:off x="626364" y="1016459"/>
            <a:ext cx="7891272" cy="3642853"/>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a:t>Click to add text or click an icon to add other content types.</a:t>
            </a:r>
          </a:p>
          <a:p>
            <a:pPr lvl="1"/>
            <a:r>
              <a:rPr lang="en-US"/>
              <a:t>Second level</a:t>
            </a:r>
          </a:p>
          <a:p>
            <a:pPr lvl="2"/>
            <a:r>
              <a:rPr lang="en-US"/>
              <a:t>Third level</a:t>
            </a:r>
          </a:p>
        </p:txBody>
      </p:sp>
      <p:sp>
        <p:nvSpPr>
          <p:cNvPr id="11" name="Slide Number Placeholder 4"/>
          <p:cNvSpPr>
            <a:spLocks noGrp="1"/>
          </p:cNvSpPr>
          <p:nvPr>
            <p:ph type="sldNum" sz="quarter" idx="14"/>
          </p:nvPr>
        </p:nvSpPr>
        <p:spPr/>
        <p:txBody>
          <a:bodyPr/>
          <a:lstStyle/>
          <a:p>
            <a:fld id="{4976208B-6111-490B-8CEC-FFB249DB2100}" type="slidenum">
              <a:rPr lang="en-US" smtClean="0"/>
              <a:pPr/>
              <a:t>‹N°›</a:t>
            </a:fld>
            <a:endParaRPr lang="en-US"/>
          </a:p>
        </p:txBody>
      </p:sp>
    </p:spTree>
    <p:extLst>
      <p:ext uri="{BB962C8B-B14F-4D97-AF65-F5344CB8AC3E}">
        <p14:creationId xmlns:p14="http://schemas.microsoft.com/office/powerpoint/2010/main" val="19901856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AS - Dark Blue Section Header">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2998"/>
            <a:ext cx="9144000" cy="584775"/>
          </a:xfrm>
        </p:spPr>
        <p:txBody>
          <a:bodyPr anchor="b" anchorCtr="0">
            <a:spAutoFit/>
          </a:bodyPr>
          <a:lstStyle>
            <a:lvl1pPr algn="ctr">
              <a:defRPr sz="3200" baseline="0">
                <a:solidFill>
                  <a:schemeClr val="bg1"/>
                </a:solidFill>
                <a:latin typeface="+mj-lt"/>
              </a:defRPr>
            </a:lvl1pPr>
          </a:lstStyle>
          <a:p>
            <a:r>
              <a:rPr lang="en-US"/>
              <a:t>Click to Edit Title</a:t>
            </a:r>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spcBef>
                <a:spcPts val="800"/>
              </a:spcBef>
              <a:buFont typeface="Arial" pitchFamily="34" charset="0"/>
              <a:buNone/>
              <a:defRPr sz="2000" b="0" i="0" cap="none" baseline="0">
                <a:solidFill>
                  <a:schemeClr val="bg1"/>
                </a:solidFill>
                <a:latin typeface="+mn-lt"/>
              </a:defRPr>
            </a:lvl1pPr>
          </a:lstStyle>
          <a:p>
            <a:pPr lvl="0"/>
            <a:r>
              <a:rPr lang="en-US"/>
              <a:t>Click to edit subtitle</a:t>
            </a:r>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‹N°›</a:t>
            </a:fld>
            <a:endParaRPr lang="en-US"/>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grpSp>
        <p:nvGrpSpPr>
          <p:cNvPr id="8" name="Group 7"/>
          <p:cNvGrpSpPr/>
          <p:nvPr userDrawn="1"/>
        </p:nvGrpSpPr>
        <p:grpSpPr>
          <a:xfrm>
            <a:off x="8427835" y="4765184"/>
            <a:ext cx="526892" cy="220528"/>
            <a:chOff x="6145213" y="4384676"/>
            <a:chExt cx="1582738" cy="649287"/>
          </a:xfrm>
          <a:solidFill>
            <a:schemeClr val="bg1"/>
          </a:solidFill>
        </p:grpSpPr>
        <p:sp>
          <p:nvSpPr>
            <p:cNvPr id="11"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97732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Sub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a:t>Click to Edit Title</a:t>
            </a:r>
          </a:p>
        </p:txBody>
      </p:sp>
      <p:sp>
        <p:nvSpPr>
          <p:cNvPr id="5" name="Text Placeholder 2"/>
          <p:cNvSpPr>
            <a:spLocks noGrp="1"/>
          </p:cNvSpPr>
          <p:nvPr>
            <p:ph type="body" sz="quarter" idx="11" hasCustomPrompt="1"/>
          </p:nvPr>
        </p:nvSpPr>
        <p:spPr>
          <a:xfrm flipH="1">
            <a:off x="626364" y="640080"/>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a:t>Click to edit subtitle</a:t>
            </a:r>
          </a:p>
        </p:txBody>
      </p:sp>
      <p:sp>
        <p:nvSpPr>
          <p:cNvPr id="4" name="Slide Number Placeholder 3"/>
          <p:cNvSpPr>
            <a:spLocks noGrp="1"/>
          </p:cNvSpPr>
          <p:nvPr>
            <p:ph type="sldNum" sz="quarter" idx="13"/>
          </p:nvPr>
        </p:nvSpPr>
        <p:spPr/>
        <p:txBody>
          <a:bodyPr/>
          <a:lstStyle/>
          <a:p>
            <a:fld id="{4976208B-6111-490B-8CEC-FFB249DB2100}" type="slidenum">
              <a:rPr lang="en-US" smtClean="0"/>
              <a:pPr/>
              <a:t>‹N°›</a:t>
            </a:fld>
            <a:endParaRPr lang="en-US"/>
          </a:p>
        </p:txBody>
      </p:sp>
    </p:spTree>
    <p:extLst>
      <p:ext uri="{BB962C8B-B14F-4D97-AF65-F5344CB8AC3E}">
        <p14:creationId xmlns:p14="http://schemas.microsoft.com/office/powerpoint/2010/main" val="4878615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AS - Comparison - Whi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192024"/>
            <a:ext cx="7891272" cy="457200"/>
          </a:xfrm>
        </p:spPr>
        <p:txBody>
          <a:bodyPr>
            <a:noAutofit/>
          </a:bodyPr>
          <a:lstStyle>
            <a:lvl1pPr algn="ctr">
              <a:defRPr baseline="0">
                <a:solidFill>
                  <a:schemeClr val="tx2"/>
                </a:solidFill>
              </a:defRPr>
            </a:lvl1pPr>
          </a:lstStyle>
          <a:p>
            <a:r>
              <a:rPr lang="en-US"/>
              <a:t>Click to Edit Title</a:t>
            </a:r>
          </a:p>
        </p:txBody>
      </p:sp>
      <p:sp>
        <p:nvSpPr>
          <p:cNvPr id="5" name="Text Placeholder 2"/>
          <p:cNvSpPr>
            <a:spLocks noGrp="1"/>
          </p:cNvSpPr>
          <p:nvPr>
            <p:ph type="body" sz="quarter" idx="3" hasCustomPrompt="1"/>
          </p:nvPr>
        </p:nvSpPr>
        <p:spPr>
          <a:xfrm>
            <a:off x="627641"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3"/>
          <p:cNvSpPr>
            <a:spLocks noGrp="1"/>
          </p:cNvSpPr>
          <p:nvPr>
            <p:ph sz="quarter" idx="4" hasCustomPrompt="1"/>
          </p:nvPr>
        </p:nvSpPr>
        <p:spPr>
          <a:xfrm>
            <a:off x="627641" y="1014984"/>
            <a:ext cx="3886200" cy="3639312"/>
          </a:xfrm>
        </p:spPr>
        <p:txBody>
          <a:bodyPr wrap="square" anchor="t" anchorCtr="0">
            <a:normAutofit/>
          </a:bodyPr>
          <a:lstStyle>
            <a:lvl1pPr>
              <a:defRPr sz="2000" baseline="0">
                <a:solidFill>
                  <a:schemeClr val="tx2"/>
                </a:solidFill>
                <a:latin typeface="+mn-lt"/>
              </a:defRPr>
            </a:lvl1pPr>
            <a:lvl2pPr>
              <a:defRPr sz="1800" baseline="0">
                <a:latin typeface="+mn-lt"/>
              </a:defRPr>
            </a:lvl2pPr>
            <a:lvl3pPr>
              <a:defRPr sz="1400" baseline="0">
                <a:latin typeface="+mn-lt"/>
              </a:defRPr>
            </a:lvl3pPr>
            <a:lvl4pPr>
              <a:defRPr sz="1200" baseline="0">
                <a:latin typeface="+mj-lt"/>
              </a:defRPr>
            </a:lvl4pPr>
            <a:lvl5pPr>
              <a:defRPr sz="1000" baseline="0">
                <a:latin typeface="+mj-lt"/>
              </a:defRPr>
            </a:lvl5pPr>
            <a:lvl6pPr>
              <a:defRPr sz="1600"/>
            </a:lvl6pPr>
            <a:lvl7pPr>
              <a:defRPr sz="1600"/>
            </a:lvl7pPr>
            <a:lvl8pPr>
              <a:defRPr sz="1600"/>
            </a:lvl8pPr>
            <a:lvl9pPr>
              <a:defRPr sz="1600"/>
            </a:lvl9pPr>
          </a:lstStyle>
          <a:p>
            <a:pPr lvl="0"/>
            <a:r>
              <a:rPr lang="en-US"/>
              <a:t>Click to add text or click an icon to add other content types.</a:t>
            </a:r>
          </a:p>
          <a:p>
            <a:pPr lvl="1"/>
            <a:r>
              <a:rPr lang="en-US"/>
              <a:t>Second level</a:t>
            </a:r>
          </a:p>
          <a:p>
            <a:pPr lvl="2"/>
            <a:r>
              <a:rPr lang="en-US"/>
              <a:t>Third level</a:t>
            </a:r>
          </a:p>
        </p:txBody>
      </p:sp>
      <p:sp>
        <p:nvSpPr>
          <p:cNvPr id="7" name="Content Placeholder 4"/>
          <p:cNvSpPr>
            <a:spLocks noGrp="1"/>
          </p:cNvSpPr>
          <p:nvPr>
            <p:ph sz="quarter" idx="15" hasCustomPrompt="1"/>
          </p:nvPr>
        </p:nvSpPr>
        <p:spPr>
          <a:xfrm>
            <a:off x="4634121" y="1014984"/>
            <a:ext cx="3886200" cy="3639312"/>
          </a:xfrm>
        </p:spPr>
        <p:txBody>
          <a:bodyPr wrap="square">
            <a:normAutofit/>
          </a:bodyPr>
          <a:lstStyle>
            <a:lvl1pPr>
              <a:defRPr sz="2000" baseline="0">
                <a:solidFill>
                  <a:schemeClr val="tx2"/>
                </a:solidFill>
                <a:latin typeface="+mn-lt"/>
              </a:defRPr>
            </a:lvl1pPr>
            <a:lvl2pPr>
              <a:defRPr baseline="0">
                <a:latin typeface="+mn-lt"/>
              </a:defRPr>
            </a:lvl2pPr>
            <a:lvl3pPr>
              <a:defRPr baseline="0">
                <a:latin typeface="+mn-lt"/>
              </a:defRPr>
            </a:lvl3pPr>
            <a:lvl4pPr>
              <a:defRPr baseline="0">
                <a:latin typeface="+mj-lt"/>
              </a:defRPr>
            </a:lvl4pPr>
            <a:lvl5pPr>
              <a:defRPr baseline="0">
                <a:latin typeface="+mj-lt"/>
              </a:defRPr>
            </a:lvl5pPr>
          </a:lstStyle>
          <a:p>
            <a:pPr lvl="0"/>
            <a:r>
              <a:rPr lang="en-US"/>
              <a:t>Click to add text or click an icon to add other content types.</a:t>
            </a:r>
          </a:p>
          <a:p>
            <a:pPr lvl="1"/>
            <a:r>
              <a:rPr lang="en-US"/>
              <a:t>Second level</a:t>
            </a:r>
          </a:p>
          <a:p>
            <a:pPr lvl="2"/>
            <a:r>
              <a:rPr lang="en-US"/>
              <a:t>Third level</a:t>
            </a:r>
          </a:p>
        </p:txBody>
      </p:sp>
      <p:sp>
        <p:nvSpPr>
          <p:cNvPr id="4" name="Slide Number Placeholder 5"/>
          <p:cNvSpPr>
            <a:spLocks noGrp="1"/>
          </p:cNvSpPr>
          <p:nvPr>
            <p:ph type="sldNum" sz="quarter" idx="17"/>
          </p:nvPr>
        </p:nvSpPr>
        <p:spPr/>
        <p:txBody>
          <a:bodyPr/>
          <a:lstStyle/>
          <a:p>
            <a:fld id="{4976208B-6111-490B-8CEC-FFB249DB2100}" type="slidenum">
              <a:rPr lang="en-US" smtClean="0"/>
              <a:pPr/>
              <a:t>‹N°›</a:t>
            </a:fld>
            <a:endParaRPr lang="en-US"/>
          </a:p>
        </p:txBody>
      </p:sp>
    </p:spTree>
    <p:extLst>
      <p:ext uri="{BB962C8B-B14F-4D97-AF65-F5344CB8AC3E}">
        <p14:creationId xmlns:p14="http://schemas.microsoft.com/office/powerpoint/2010/main" val="38053306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AS -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2120427"/>
            <a:ext cx="9144000" cy="584775"/>
          </a:xfrm>
        </p:spPr>
        <p:txBody>
          <a:bodyPr anchor="ctr" anchorCtr="0">
            <a:spAutoFit/>
          </a:bodyPr>
          <a:lstStyle>
            <a:lvl1pPr algn="ctr">
              <a:defRPr sz="3200" baseline="0">
                <a:solidFill>
                  <a:schemeClr val="bg1"/>
                </a:solidFill>
                <a:latin typeface="+mj-lt"/>
              </a:defRPr>
            </a:lvl1pPr>
          </a:lstStyle>
          <a:p>
            <a:r>
              <a:rPr lang="en-US"/>
              <a:t>Click to Edit Title</a:t>
            </a:r>
          </a:p>
        </p:txBody>
      </p:sp>
      <p:sp>
        <p:nvSpPr>
          <p:cNvPr id="3" name="TextBox 2">
            <a:hlinkClick r:id="rId3"/>
          </p:cNvPr>
          <p:cNvSpPr txBox="1"/>
          <p:nvPr/>
        </p:nvSpPr>
        <p:spPr>
          <a:xfrm>
            <a:off x="-4574" y="3943877"/>
            <a:ext cx="9144003" cy="369332"/>
          </a:xfrm>
          <a:prstGeom prst="rect">
            <a:avLst/>
          </a:prstGeom>
          <a:noFill/>
        </p:spPr>
        <p:txBody>
          <a:bodyPr wrap="square" rtlCol="0" anchor="b" anchorCtr="0">
            <a:spAutoFit/>
          </a:bodyPr>
          <a:lstStyle/>
          <a:p>
            <a:pPr algn="ctr" defTabSz="182880"/>
            <a:r>
              <a:rPr lang="en-US" sz="1800" baseline="0">
                <a:solidFill>
                  <a:schemeClr val="bg1"/>
                </a:solidFill>
              </a:rPr>
              <a:t>sas.com</a:t>
            </a:r>
          </a:p>
        </p:txBody>
      </p:sp>
      <p:sp>
        <p:nvSpPr>
          <p:cNvPr id="6" name="TextBox 3"/>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pic>
        <p:nvPicPr>
          <p:cNvPr id="4"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920804" cy="1806509"/>
          </a:xfrm>
          <a:prstGeom prst="rect">
            <a:avLst/>
          </a:prstGeom>
        </p:spPr>
      </p:pic>
      <p:grpSp>
        <p:nvGrpSpPr>
          <p:cNvPr id="7" name="Group 6"/>
          <p:cNvGrpSpPr/>
          <p:nvPr userDrawn="1"/>
        </p:nvGrpSpPr>
        <p:grpSpPr>
          <a:xfrm>
            <a:off x="8017883" y="4527567"/>
            <a:ext cx="844014" cy="449260"/>
            <a:chOff x="7048500" y="4889500"/>
            <a:chExt cx="1622426" cy="863600"/>
          </a:xfrm>
        </p:grpSpPr>
        <p:sp>
          <p:nvSpPr>
            <p:cNvPr id="9" name="Freeform 6"/>
            <p:cNvSpPr>
              <a:spLocks/>
            </p:cNvSpPr>
            <p:nvPr userDrawn="1"/>
          </p:nvSpPr>
          <p:spPr bwMode="auto">
            <a:xfrm>
              <a:off x="7089775" y="5645150"/>
              <a:ext cx="87313" cy="100013"/>
            </a:xfrm>
            <a:custGeom>
              <a:avLst/>
              <a:gdLst>
                <a:gd name="T0" fmla="*/ 0 w 218"/>
                <a:gd name="T1" fmla="*/ 0 h 249"/>
                <a:gd name="T2" fmla="*/ 218 w 218"/>
                <a:gd name="T3" fmla="*/ 0 h 249"/>
                <a:gd name="T4" fmla="*/ 218 w 218"/>
                <a:gd name="T5" fmla="*/ 63 h 249"/>
                <a:gd name="T6" fmla="*/ 147 w 218"/>
                <a:gd name="T7" fmla="*/ 63 h 249"/>
                <a:gd name="T8" fmla="*/ 147 w 218"/>
                <a:gd name="T9" fmla="*/ 249 h 249"/>
                <a:gd name="T10" fmla="*/ 71 w 218"/>
                <a:gd name="T11" fmla="*/ 249 h 249"/>
                <a:gd name="T12" fmla="*/ 71 w 218"/>
                <a:gd name="T13" fmla="*/ 63 h 249"/>
                <a:gd name="T14" fmla="*/ 0 w 218"/>
                <a:gd name="T15" fmla="*/ 63 h 249"/>
                <a:gd name="T16" fmla="*/ 0 w 218"/>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49">
                  <a:moveTo>
                    <a:pt x="0" y="0"/>
                  </a:moveTo>
                  <a:lnTo>
                    <a:pt x="218" y="0"/>
                  </a:lnTo>
                  <a:lnTo>
                    <a:pt x="218" y="63"/>
                  </a:lnTo>
                  <a:lnTo>
                    <a:pt x="147" y="63"/>
                  </a:lnTo>
                  <a:lnTo>
                    <a:pt x="147" y="249"/>
                  </a:lnTo>
                  <a:lnTo>
                    <a:pt x="71" y="249"/>
                  </a:lnTo>
                  <a:lnTo>
                    <a:pt x="71"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auto">
            <a:xfrm>
              <a:off x="7185025" y="5645150"/>
              <a:ext cx="88900" cy="100013"/>
            </a:xfrm>
            <a:custGeom>
              <a:avLst/>
              <a:gdLst>
                <a:gd name="T0" fmla="*/ 0 w 227"/>
                <a:gd name="T1" fmla="*/ 0 h 249"/>
                <a:gd name="T2" fmla="*/ 77 w 227"/>
                <a:gd name="T3" fmla="*/ 0 h 249"/>
                <a:gd name="T4" fmla="*/ 77 w 227"/>
                <a:gd name="T5" fmla="*/ 86 h 249"/>
                <a:gd name="T6" fmla="*/ 149 w 227"/>
                <a:gd name="T7" fmla="*/ 86 h 249"/>
                <a:gd name="T8" fmla="*/ 149 w 227"/>
                <a:gd name="T9" fmla="*/ 0 h 249"/>
                <a:gd name="T10" fmla="*/ 227 w 227"/>
                <a:gd name="T11" fmla="*/ 0 h 249"/>
                <a:gd name="T12" fmla="*/ 227 w 227"/>
                <a:gd name="T13" fmla="*/ 249 h 249"/>
                <a:gd name="T14" fmla="*/ 149 w 227"/>
                <a:gd name="T15" fmla="*/ 249 h 249"/>
                <a:gd name="T16" fmla="*/ 149 w 227"/>
                <a:gd name="T17" fmla="*/ 150 h 249"/>
                <a:gd name="T18" fmla="*/ 77 w 227"/>
                <a:gd name="T19" fmla="*/ 150 h 249"/>
                <a:gd name="T20" fmla="*/ 77 w 227"/>
                <a:gd name="T21" fmla="*/ 249 h 249"/>
                <a:gd name="T22" fmla="*/ 0 w 227"/>
                <a:gd name="T23" fmla="*/ 249 h 249"/>
                <a:gd name="T24" fmla="*/ 0 w 227"/>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49">
                  <a:moveTo>
                    <a:pt x="0" y="0"/>
                  </a:moveTo>
                  <a:lnTo>
                    <a:pt x="77" y="0"/>
                  </a:lnTo>
                  <a:lnTo>
                    <a:pt x="77" y="86"/>
                  </a:lnTo>
                  <a:lnTo>
                    <a:pt x="149" y="86"/>
                  </a:lnTo>
                  <a:lnTo>
                    <a:pt x="149" y="0"/>
                  </a:lnTo>
                  <a:lnTo>
                    <a:pt x="227" y="0"/>
                  </a:lnTo>
                  <a:lnTo>
                    <a:pt x="227" y="249"/>
                  </a:lnTo>
                  <a:lnTo>
                    <a:pt x="149" y="249"/>
                  </a:lnTo>
                  <a:lnTo>
                    <a:pt x="149" y="150"/>
                  </a:lnTo>
                  <a:lnTo>
                    <a:pt x="77" y="150"/>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7285038" y="5645150"/>
              <a:ext cx="82550" cy="100013"/>
            </a:xfrm>
            <a:custGeom>
              <a:avLst/>
              <a:gdLst>
                <a:gd name="T0" fmla="*/ 0 w 212"/>
                <a:gd name="T1" fmla="*/ 0 h 249"/>
                <a:gd name="T2" fmla="*/ 208 w 212"/>
                <a:gd name="T3" fmla="*/ 0 h 249"/>
                <a:gd name="T4" fmla="*/ 208 w 212"/>
                <a:gd name="T5" fmla="*/ 63 h 249"/>
                <a:gd name="T6" fmla="*/ 78 w 212"/>
                <a:gd name="T7" fmla="*/ 63 h 249"/>
                <a:gd name="T8" fmla="*/ 78 w 212"/>
                <a:gd name="T9" fmla="*/ 94 h 249"/>
                <a:gd name="T10" fmla="*/ 196 w 212"/>
                <a:gd name="T11" fmla="*/ 94 h 249"/>
                <a:gd name="T12" fmla="*/ 196 w 212"/>
                <a:gd name="T13" fmla="*/ 154 h 249"/>
                <a:gd name="T14" fmla="*/ 78 w 212"/>
                <a:gd name="T15" fmla="*/ 154 h 249"/>
                <a:gd name="T16" fmla="*/ 78 w 212"/>
                <a:gd name="T17" fmla="*/ 185 h 249"/>
                <a:gd name="T18" fmla="*/ 212 w 212"/>
                <a:gd name="T19" fmla="*/ 185 h 249"/>
                <a:gd name="T20" fmla="*/ 212 w 212"/>
                <a:gd name="T21" fmla="*/ 249 h 249"/>
                <a:gd name="T22" fmla="*/ 0 w 212"/>
                <a:gd name="T23" fmla="*/ 249 h 249"/>
                <a:gd name="T24" fmla="*/ 0 w 212"/>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49">
                  <a:moveTo>
                    <a:pt x="0" y="0"/>
                  </a:moveTo>
                  <a:lnTo>
                    <a:pt x="208" y="0"/>
                  </a:lnTo>
                  <a:lnTo>
                    <a:pt x="208" y="63"/>
                  </a:lnTo>
                  <a:lnTo>
                    <a:pt x="78" y="63"/>
                  </a:lnTo>
                  <a:lnTo>
                    <a:pt x="78" y="94"/>
                  </a:lnTo>
                  <a:lnTo>
                    <a:pt x="196" y="94"/>
                  </a:lnTo>
                  <a:lnTo>
                    <a:pt x="196" y="154"/>
                  </a:lnTo>
                  <a:lnTo>
                    <a:pt x="78" y="154"/>
                  </a:lnTo>
                  <a:lnTo>
                    <a:pt x="78" y="185"/>
                  </a:lnTo>
                  <a:lnTo>
                    <a:pt x="212" y="185"/>
                  </a:lnTo>
                  <a:lnTo>
                    <a:pt x="212"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userDrawn="1"/>
          </p:nvSpPr>
          <p:spPr bwMode="auto">
            <a:xfrm>
              <a:off x="7426325" y="5645150"/>
              <a:ext cx="87313" cy="100013"/>
            </a:xfrm>
            <a:custGeom>
              <a:avLst/>
              <a:gdLst>
                <a:gd name="T0" fmla="*/ 77 w 221"/>
                <a:gd name="T1" fmla="*/ 63 h 249"/>
                <a:gd name="T2" fmla="*/ 77 w 221"/>
                <a:gd name="T3" fmla="*/ 114 h 249"/>
                <a:gd name="T4" fmla="*/ 107 w 221"/>
                <a:gd name="T5" fmla="*/ 114 h 249"/>
                <a:gd name="T6" fmla="*/ 117 w 221"/>
                <a:gd name="T7" fmla="*/ 114 h 249"/>
                <a:gd name="T8" fmla="*/ 126 w 221"/>
                <a:gd name="T9" fmla="*/ 113 h 249"/>
                <a:gd name="T10" fmla="*/ 135 w 221"/>
                <a:gd name="T11" fmla="*/ 111 h 249"/>
                <a:gd name="T12" fmla="*/ 142 w 221"/>
                <a:gd name="T13" fmla="*/ 106 h 249"/>
                <a:gd name="T14" fmla="*/ 146 w 221"/>
                <a:gd name="T15" fmla="*/ 98 h 249"/>
                <a:gd name="T16" fmla="*/ 148 w 221"/>
                <a:gd name="T17" fmla="*/ 87 h 249"/>
                <a:gd name="T18" fmla="*/ 146 w 221"/>
                <a:gd name="T19" fmla="*/ 76 h 249"/>
                <a:gd name="T20" fmla="*/ 141 w 221"/>
                <a:gd name="T21" fmla="*/ 69 h 249"/>
                <a:gd name="T22" fmla="*/ 132 w 221"/>
                <a:gd name="T23" fmla="*/ 66 h 249"/>
                <a:gd name="T24" fmla="*/ 122 w 221"/>
                <a:gd name="T25" fmla="*/ 63 h 249"/>
                <a:gd name="T26" fmla="*/ 111 w 221"/>
                <a:gd name="T27" fmla="*/ 63 h 249"/>
                <a:gd name="T28" fmla="*/ 77 w 221"/>
                <a:gd name="T29" fmla="*/ 63 h 249"/>
                <a:gd name="T30" fmla="*/ 0 w 221"/>
                <a:gd name="T31" fmla="*/ 0 h 249"/>
                <a:gd name="T32" fmla="*/ 128 w 221"/>
                <a:gd name="T33" fmla="*/ 0 h 249"/>
                <a:gd name="T34" fmla="*/ 152 w 221"/>
                <a:gd name="T35" fmla="*/ 1 h 249"/>
                <a:gd name="T36" fmla="*/ 172 w 221"/>
                <a:gd name="T37" fmla="*/ 7 h 249"/>
                <a:gd name="T38" fmla="*/ 188 w 221"/>
                <a:gd name="T39" fmla="*/ 17 h 249"/>
                <a:gd name="T40" fmla="*/ 201 w 221"/>
                <a:gd name="T41" fmla="*/ 28 h 249"/>
                <a:gd name="T42" fmla="*/ 209 w 221"/>
                <a:gd name="T43" fmla="*/ 42 h 249"/>
                <a:gd name="T44" fmla="*/ 216 w 221"/>
                <a:gd name="T45" fmla="*/ 56 h 249"/>
                <a:gd name="T46" fmla="*/ 219 w 221"/>
                <a:gd name="T47" fmla="*/ 71 h 249"/>
                <a:gd name="T48" fmla="*/ 221 w 221"/>
                <a:gd name="T49" fmla="*/ 84 h 249"/>
                <a:gd name="T50" fmla="*/ 218 w 221"/>
                <a:gd name="T51" fmla="*/ 108 h 249"/>
                <a:gd name="T52" fmla="*/ 212 w 221"/>
                <a:gd name="T53" fmla="*/ 129 h 249"/>
                <a:gd name="T54" fmla="*/ 201 w 221"/>
                <a:gd name="T55" fmla="*/ 145 h 249"/>
                <a:gd name="T56" fmla="*/ 186 w 221"/>
                <a:gd name="T57" fmla="*/ 158 h 249"/>
                <a:gd name="T58" fmla="*/ 167 w 221"/>
                <a:gd name="T59" fmla="*/ 167 h 249"/>
                <a:gd name="T60" fmla="*/ 146 w 221"/>
                <a:gd name="T61" fmla="*/ 172 h 249"/>
                <a:gd name="T62" fmla="*/ 122 w 221"/>
                <a:gd name="T63" fmla="*/ 174 h 249"/>
                <a:gd name="T64" fmla="*/ 77 w 221"/>
                <a:gd name="T65" fmla="*/ 174 h 249"/>
                <a:gd name="T66" fmla="*/ 77 w 221"/>
                <a:gd name="T67" fmla="*/ 249 h 249"/>
                <a:gd name="T68" fmla="*/ 0 w 221"/>
                <a:gd name="T69" fmla="*/ 249 h 249"/>
                <a:gd name="T70" fmla="*/ 0 w 221"/>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49">
                  <a:moveTo>
                    <a:pt x="77" y="63"/>
                  </a:moveTo>
                  <a:lnTo>
                    <a:pt x="77" y="114"/>
                  </a:lnTo>
                  <a:lnTo>
                    <a:pt x="107" y="114"/>
                  </a:lnTo>
                  <a:lnTo>
                    <a:pt x="117" y="114"/>
                  </a:lnTo>
                  <a:lnTo>
                    <a:pt x="126" y="113"/>
                  </a:lnTo>
                  <a:lnTo>
                    <a:pt x="135" y="111"/>
                  </a:lnTo>
                  <a:lnTo>
                    <a:pt x="142" y="106"/>
                  </a:lnTo>
                  <a:lnTo>
                    <a:pt x="146" y="98"/>
                  </a:lnTo>
                  <a:lnTo>
                    <a:pt x="148" y="87"/>
                  </a:lnTo>
                  <a:lnTo>
                    <a:pt x="146" y="76"/>
                  </a:lnTo>
                  <a:lnTo>
                    <a:pt x="141" y="69"/>
                  </a:lnTo>
                  <a:lnTo>
                    <a:pt x="132" y="66"/>
                  </a:lnTo>
                  <a:lnTo>
                    <a:pt x="122" y="63"/>
                  </a:lnTo>
                  <a:lnTo>
                    <a:pt x="111" y="63"/>
                  </a:lnTo>
                  <a:lnTo>
                    <a:pt x="77" y="63"/>
                  </a:lnTo>
                  <a:close/>
                  <a:moveTo>
                    <a:pt x="0" y="0"/>
                  </a:moveTo>
                  <a:lnTo>
                    <a:pt x="128" y="0"/>
                  </a:lnTo>
                  <a:lnTo>
                    <a:pt x="152" y="1"/>
                  </a:lnTo>
                  <a:lnTo>
                    <a:pt x="172" y="7"/>
                  </a:lnTo>
                  <a:lnTo>
                    <a:pt x="188" y="17"/>
                  </a:lnTo>
                  <a:lnTo>
                    <a:pt x="201" y="28"/>
                  </a:lnTo>
                  <a:lnTo>
                    <a:pt x="209" y="42"/>
                  </a:lnTo>
                  <a:lnTo>
                    <a:pt x="216" y="56"/>
                  </a:lnTo>
                  <a:lnTo>
                    <a:pt x="219" y="71"/>
                  </a:lnTo>
                  <a:lnTo>
                    <a:pt x="221" y="84"/>
                  </a:lnTo>
                  <a:lnTo>
                    <a:pt x="218" y="108"/>
                  </a:lnTo>
                  <a:lnTo>
                    <a:pt x="212" y="129"/>
                  </a:lnTo>
                  <a:lnTo>
                    <a:pt x="201" y="145"/>
                  </a:lnTo>
                  <a:lnTo>
                    <a:pt x="186" y="158"/>
                  </a:lnTo>
                  <a:lnTo>
                    <a:pt x="167" y="167"/>
                  </a:lnTo>
                  <a:lnTo>
                    <a:pt x="146" y="172"/>
                  </a:lnTo>
                  <a:lnTo>
                    <a:pt x="122" y="174"/>
                  </a:lnTo>
                  <a:lnTo>
                    <a:pt x="77" y="174"/>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noEditPoints="1"/>
            </p:cNvSpPr>
            <p:nvPr userDrawn="1"/>
          </p:nvSpPr>
          <p:spPr bwMode="auto">
            <a:xfrm>
              <a:off x="7516813" y="5643563"/>
              <a:ext cx="100013" cy="103188"/>
            </a:xfrm>
            <a:custGeom>
              <a:avLst/>
              <a:gdLst>
                <a:gd name="T0" fmla="*/ 126 w 253"/>
                <a:gd name="T1" fmla="*/ 63 h 262"/>
                <a:gd name="T2" fmla="*/ 117 w 253"/>
                <a:gd name="T3" fmla="*/ 64 h 262"/>
                <a:gd name="T4" fmla="*/ 108 w 253"/>
                <a:gd name="T5" fmla="*/ 66 h 262"/>
                <a:gd name="T6" fmla="*/ 98 w 253"/>
                <a:gd name="T7" fmla="*/ 71 h 262"/>
                <a:gd name="T8" fmla="*/ 90 w 253"/>
                <a:gd name="T9" fmla="*/ 80 h 262"/>
                <a:gd name="T10" fmla="*/ 84 w 253"/>
                <a:gd name="T11" fmla="*/ 93 h 262"/>
                <a:gd name="T12" fmla="*/ 79 w 253"/>
                <a:gd name="T13" fmla="*/ 110 h 262"/>
                <a:gd name="T14" fmla="*/ 76 w 253"/>
                <a:gd name="T15" fmla="*/ 131 h 262"/>
                <a:gd name="T16" fmla="*/ 79 w 253"/>
                <a:gd name="T17" fmla="*/ 152 h 262"/>
                <a:gd name="T18" fmla="*/ 84 w 253"/>
                <a:gd name="T19" fmla="*/ 169 h 262"/>
                <a:gd name="T20" fmla="*/ 90 w 253"/>
                <a:gd name="T21" fmla="*/ 181 h 262"/>
                <a:gd name="T22" fmla="*/ 98 w 253"/>
                <a:gd name="T23" fmla="*/ 191 h 262"/>
                <a:gd name="T24" fmla="*/ 108 w 253"/>
                <a:gd name="T25" fmla="*/ 196 h 262"/>
                <a:gd name="T26" fmla="*/ 117 w 253"/>
                <a:gd name="T27" fmla="*/ 199 h 262"/>
                <a:gd name="T28" fmla="*/ 126 w 253"/>
                <a:gd name="T29" fmla="*/ 200 h 262"/>
                <a:gd name="T30" fmla="*/ 136 w 253"/>
                <a:gd name="T31" fmla="*/ 199 h 262"/>
                <a:gd name="T32" fmla="*/ 144 w 253"/>
                <a:gd name="T33" fmla="*/ 196 h 262"/>
                <a:gd name="T34" fmla="*/ 154 w 253"/>
                <a:gd name="T35" fmla="*/ 191 h 262"/>
                <a:gd name="T36" fmla="*/ 163 w 253"/>
                <a:gd name="T37" fmla="*/ 181 h 262"/>
                <a:gd name="T38" fmla="*/ 169 w 253"/>
                <a:gd name="T39" fmla="*/ 169 h 262"/>
                <a:gd name="T40" fmla="*/ 174 w 253"/>
                <a:gd name="T41" fmla="*/ 152 h 262"/>
                <a:gd name="T42" fmla="*/ 176 w 253"/>
                <a:gd name="T43" fmla="*/ 131 h 262"/>
                <a:gd name="T44" fmla="*/ 174 w 253"/>
                <a:gd name="T45" fmla="*/ 110 h 262"/>
                <a:gd name="T46" fmla="*/ 169 w 253"/>
                <a:gd name="T47" fmla="*/ 93 h 262"/>
                <a:gd name="T48" fmla="*/ 163 w 253"/>
                <a:gd name="T49" fmla="*/ 80 h 262"/>
                <a:gd name="T50" fmla="*/ 154 w 253"/>
                <a:gd name="T51" fmla="*/ 71 h 262"/>
                <a:gd name="T52" fmla="*/ 144 w 253"/>
                <a:gd name="T53" fmla="*/ 66 h 262"/>
                <a:gd name="T54" fmla="*/ 136 w 253"/>
                <a:gd name="T55" fmla="*/ 64 h 262"/>
                <a:gd name="T56" fmla="*/ 126 w 253"/>
                <a:gd name="T57" fmla="*/ 63 h 262"/>
                <a:gd name="T58" fmla="*/ 126 w 253"/>
                <a:gd name="T59" fmla="*/ 0 h 262"/>
                <a:gd name="T60" fmla="*/ 157 w 253"/>
                <a:gd name="T61" fmla="*/ 3 h 262"/>
                <a:gd name="T62" fmla="*/ 184 w 253"/>
                <a:gd name="T63" fmla="*/ 13 h 262"/>
                <a:gd name="T64" fmla="*/ 208 w 253"/>
                <a:gd name="T65" fmla="*/ 28 h 262"/>
                <a:gd name="T66" fmla="*/ 227 w 253"/>
                <a:gd name="T67" fmla="*/ 48 h 262"/>
                <a:gd name="T68" fmla="*/ 241 w 253"/>
                <a:gd name="T69" fmla="*/ 71 h 262"/>
                <a:gd name="T70" fmla="*/ 250 w 253"/>
                <a:gd name="T71" fmla="*/ 100 h 262"/>
                <a:gd name="T72" fmla="*/ 253 w 253"/>
                <a:gd name="T73" fmla="*/ 131 h 262"/>
                <a:gd name="T74" fmla="*/ 250 w 253"/>
                <a:gd name="T75" fmla="*/ 162 h 262"/>
                <a:gd name="T76" fmla="*/ 241 w 253"/>
                <a:gd name="T77" fmla="*/ 191 h 262"/>
                <a:gd name="T78" fmla="*/ 227 w 253"/>
                <a:gd name="T79" fmla="*/ 215 h 262"/>
                <a:gd name="T80" fmla="*/ 208 w 253"/>
                <a:gd name="T81" fmla="*/ 235 h 262"/>
                <a:gd name="T82" fmla="*/ 184 w 253"/>
                <a:gd name="T83" fmla="*/ 250 h 262"/>
                <a:gd name="T84" fmla="*/ 157 w 253"/>
                <a:gd name="T85" fmla="*/ 260 h 262"/>
                <a:gd name="T86" fmla="*/ 126 w 253"/>
                <a:gd name="T87" fmla="*/ 262 h 262"/>
                <a:gd name="T88" fmla="*/ 96 w 253"/>
                <a:gd name="T89" fmla="*/ 260 h 262"/>
                <a:gd name="T90" fmla="*/ 69 w 253"/>
                <a:gd name="T91" fmla="*/ 250 h 262"/>
                <a:gd name="T92" fmla="*/ 45 w 253"/>
                <a:gd name="T93" fmla="*/ 235 h 262"/>
                <a:gd name="T94" fmla="*/ 25 w 253"/>
                <a:gd name="T95" fmla="*/ 215 h 262"/>
                <a:gd name="T96" fmla="*/ 11 w 253"/>
                <a:gd name="T97" fmla="*/ 191 h 262"/>
                <a:gd name="T98" fmla="*/ 3 w 253"/>
                <a:gd name="T99" fmla="*/ 162 h 262"/>
                <a:gd name="T100" fmla="*/ 0 w 253"/>
                <a:gd name="T101" fmla="*/ 131 h 262"/>
                <a:gd name="T102" fmla="*/ 3 w 253"/>
                <a:gd name="T103" fmla="*/ 100 h 262"/>
                <a:gd name="T104" fmla="*/ 11 w 253"/>
                <a:gd name="T105" fmla="*/ 71 h 262"/>
                <a:gd name="T106" fmla="*/ 25 w 253"/>
                <a:gd name="T107" fmla="*/ 48 h 262"/>
                <a:gd name="T108" fmla="*/ 45 w 253"/>
                <a:gd name="T109" fmla="*/ 28 h 262"/>
                <a:gd name="T110" fmla="*/ 69 w 253"/>
                <a:gd name="T111" fmla="*/ 13 h 262"/>
                <a:gd name="T112" fmla="*/ 96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7" y="64"/>
                  </a:lnTo>
                  <a:lnTo>
                    <a:pt x="108" y="66"/>
                  </a:lnTo>
                  <a:lnTo>
                    <a:pt x="98" y="71"/>
                  </a:lnTo>
                  <a:lnTo>
                    <a:pt x="90" y="80"/>
                  </a:lnTo>
                  <a:lnTo>
                    <a:pt x="84" y="93"/>
                  </a:lnTo>
                  <a:lnTo>
                    <a:pt x="79" y="110"/>
                  </a:lnTo>
                  <a:lnTo>
                    <a:pt x="76" y="131"/>
                  </a:lnTo>
                  <a:lnTo>
                    <a:pt x="79" y="152"/>
                  </a:lnTo>
                  <a:lnTo>
                    <a:pt x="84" y="169"/>
                  </a:lnTo>
                  <a:lnTo>
                    <a:pt x="90" y="181"/>
                  </a:lnTo>
                  <a:lnTo>
                    <a:pt x="98" y="191"/>
                  </a:lnTo>
                  <a:lnTo>
                    <a:pt x="108" y="196"/>
                  </a:lnTo>
                  <a:lnTo>
                    <a:pt x="117" y="199"/>
                  </a:lnTo>
                  <a:lnTo>
                    <a:pt x="126" y="200"/>
                  </a:lnTo>
                  <a:lnTo>
                    <a:pt x="136" y="199"/>
                  </a:lnTo>
                  <a:lnTo>
                    <a:pt x="144" y="196"/>
                  </a:lnTo>
                  <a:lnTo>
                    <a:pt x="154" y="191"/>
                  </a:lnTo>
                  <a:lnTo>
                    <a:pt x="163" y="181"/>
                  </a:lnTo>
                  <a:lnTo>
                    <a:pt x="169" y="169"/>
                  </a:lnTo>
                  <a:lnTo>
                    <a:pt x="174" y="152"/>
                  </a:lnTo>
                  <a:lnTo>
                    <a:pt x="176" y="131"/>
                  </a:lnTo>
                  <a:lnTo>
                    <a:pt x="174" y="110"/>
                  </a:lnTo>
                  <a:lnTo>
                    <a:pt x="169" y="93"/>
                  </a:lnTo>
                  <a:lnTo>
                    <a:pt x="163" y="80"/>
                  </a:lnTo>
                  <a:lnTo>
                    <a:pt x="154" y="71"/>
                  </a:lnTo>
                  <a:lnTo>
                    <a:pt x="144" y="66"/>
                  </a:lnTo>
                  <a:lnTo>
                    <a:pt x="136" y="64"/>
                  </a:lnTo>
                  <a:lnTo>
                    <a:pt x="126" y="63"/>
                  </a:lnTo>
                  <a:close/>
                  <a:moveTo>
                    <a:pt x="126" y="0"/>
                  </a:moveTo>
                  <a:lnTo>
                    <a:pt x="157" y="3"/>
                  </a:lnTo>
                  <a:lnTo>
                    <a:pt x="184" y="13"/>
                  </a:lnTo>
                  <a:lnTo>
                    <a:pt x="208" y="28"/>
                  </a:lnTo>
                  <a:lnTo>
                    <a:pt x="227" y="48"/>
                  </a:lnTo>
                  <a:lnTo>
                    <a:pt x="241" y="71"/>
                  </a:lnTo>
                  <a:lnTo>
                    <a:pt x="250" y="100"/>
                  </a:lnTo>
                  <a:lnTo>
                    <a:pt x="253" y="131"/>
                  </a:lnTo>
                  <a:lnTo>
                    <a:pt x="250" y="162"/>
                  </a:lnTo>
                  <a:lnTo>
                    <a:pt x="241" y="191"/>
                  </a:lnTo>
                  <a:lnTo>
                    <a:pt x="227" y="215"/>
                  </a:lnTo>
                  <a:lnTo>
                    <a:pt x="208" y="235"/>
                  </a:lnTo>
                  <a:lnTo>
                    <a:pt x="184" y="250"/>
                  </a:lnTo>
                  <a:lnTo>
                    <a:pt x="157" y="260"/>
                  </a:lnTo>
                  <a:lnTo>
                    <a:pt x="126" y="262"/>
                  </a:lnTo>
                  <a:lnTo>
                    <a:pt x="96" y="260"/>
                  </a:lnTo>
                  <a:lnTo>
                    <a:pt x="69" y="250"/>
                  </a:lnTo>
                  <a:lnTo>
                    <a:pt x="45" y="235"/>
                  </a:lnTo>
                  <a:lnTo>
                    <a:pt x="25" y="215"/>
                  </a:lnTo>
                  <a:lnTo>
                    <a:pt x="11" y="191"/>
                  </a:lnTo>
                  <a:lnTo>
                    <a:pt x="3" y="162"/>
                  </a:lnTo>
                  <a:lnTo>
                    <a:pt x="0" y="131"/>
                  </a:lnTo>
                  <a:lnTo>
                    <a:pt x="3" y="100"/>
                  </a:lnTo>
                  <a:lnTo>
                    <a:pt x="11" y="71"/>
                  </a:lnTo>
                  <a:lnTo>
                    <a:pt x="25" y="48"/>
                  </a:lnTo>
                  <a:lnTo>
                    <a:pt x="45" y="28"/>
                  </a:lnTo>
                  <a:lnTo>
                    <a:pt x="69" y="13"/>
                  </a:lnTo>
                  <a:lnTo>
                    <a:pt x="96"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7612063" y="5645150"/>
              <a:ext cx="136525" cy="100013"/>
            </a:xfrm>
            <a:custGeom>
              <a:avLst/>
              <a:gdLst>
                <a:gd name="T0" fmla="*/ 0 w 342"/>
                <a:gd name="T1" fmla="*/ 0 h 249"/>
                <a:gd name="T2" fmla="*/ 76 w 342"/>
                <a:gd name="T3" fmla="*/ 0 h 249"/>
                <a:gd name="T4" fmla="*/ 107 w 342"/>
                <a:gd name="T5" fmla="*/ 154 h 249"/>
                <a:gd name="T6" fmla="*/ 107 w 342"/>
                <a:gd name="T7" fmla="*/ 154 h 249"/>
                <a:gd name="T8" fmla="*/ 137 w 342"/>
                <a:gd name="T9" fmla="*/ 0 h 249"/>
                <a:gd name="T10" fmla="*/ 205 w 342"/>
                <a:gd name="T11" fmla="*/ 0 h 249"/>
                <a:gd name="T12" fmla="*/ 235 w 342"/>
                <a:gd name="T13" fmla="*/ 155 h 249"/>
                <a:gd name="T14" fmla="*/ 235 w 342"/>
                <a:gd name="T15" fmla="*/ 155 h 249"/>
                <a:gd name="T16" fmla="*/ 266 w 342"/>
                <a:gd name="T17" fmla="*/ 0 h 249"/>
                <a:gd name="T18" fmla="*/ 342 w 342"/>
                <a:gd name="T19" fmla="*/ 0 h 249"/>
                <a:gd name="T20" fmla="*/ 273 w 342"/>
                <a:gd name="T21" fmla="*/ 249 h 249"/>
                <a:gd name="T22" fmla="*/ 198 w 342"/>
                <a:gd name="T23" fmla="*/ 249 h 249"/>
                <a:gd name="T24" fmla="*/ 171 w 342"/>
                <a:gd name="T25" fmla="*/ 97 h 249"/>
                <a:gd name="T26" fmla="*/ 171 w 342"/>
                <a:gd name="T27" fmla="*/ 97 h 249"/>
                <a:gd name="T28" fmla="*/ 144 w 342"/>
                <a:gd name="T29" fmla="*/ 249 h 249"/>
                <a:gd name="T30" fmla="*/ 69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7" y="154"/>
                  </a:lnTo>
                  <a:lnTo>
                    <a:pt x="107" y="154"/>
                  </a:lnTo>
                  <a:lnTo>
                    <a:pt x="137" y="0"/>
                  </a:lnTo>
                  <a:lnTo>
                    <a:pt x="205" y="0"/>
                  </a:lnTo>
                  <a:lnTo>
                    <a:pt x="235" y="155"/>
                  </a:lnTo>
                  <a:lnTo>
                    <a:pt x="235" y="155"/>
                  </a:lnTo>
                  <a:lnTo>
                    <a:pt x="266" y="0"/>
                  </a:lnTo>
                  <a:lnTo>
                    <a:pt x="342" y="0"/>
                  </a:lnTo>
                  <a:lnTo>
                    <a:pt x="273" y="249"/>
                  </a:lnTo>
                  <a:lnTo>
                    <a:pt x="198" y="249"/>
                  </a:lnTo>
                  <a:lnTo>
                    <a:pt x="171" y="97"/>
                  </a:lnTo>
                  <a:lnTo>
                    <a:pt x="171" y="97"/>
                  </a:lnTo>
                  <a:lnTo>
                    <a:pt x="144" y="249"/>
                  </a:lnTo>
                  <a:lnTo>
                    <a:pt x="69"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7751763" y="5645150"/>
              <a:ext cx="84138" cy="100013"/>
            </a:xfrm>
            <a:custGeom>
              <a:avLst/>
              <a:gdLst>
                <a:gd name="T0" fmla="*/ 0 w 211"/>
                <a:gd name="T1" fmla="*/ 0 h 249"/>
                <a:gd name="T2" fmla="*/ 207 w 211"/>
                <a:gd name="T3" fmla="*/ 0 h 249"/>
                <a:gd name="T4" fmla="*/ 207 w 211"/>
                <a:gd name="T5" fmla="*/ 63 h 249"/>
                <a:gd name="T6" fmla="*/ 78 w 211"/>
                <a:gd name="T7" fmla="*/ 63 h 249"/>
                <a:gd name="T8" fmla="*/ 78 w 211"/>
                <a:gd name="T9" fmla="*/ 94 h 249"/>
                <a:gd name="T10" fmla="*/ 196 w 211"/>
                <a:gd name="T11" fmla="*/ 94 h 249"/>
                <a:gd name="T12" fmla="*/ 196 w 211"/>
                <a:gd name="T13" fmla="*/ 154 h 249"/>
                <a:gd name="T14" fmla="*/ 78 w 211"/>
                <a:gd name="T15" fmla="*/ 154 h 249"/>
                <a:gd name="T16" fmla="*/ 78 w 211"/>
                <a:gd name="T17" fmla="*/ 185 h 249"/>
                <a:gd name="T18" fmla="*/ 211 w 211"/>
                <a:gd name="T19" fmla="*/ 185 h 249"/>
                <a:gd name="T20" fmla="*/ 211 w 211"/>
                <a:gd name="T21" fmla="*/ 249 h 249"/>
                <a:gd name="T22" fmla="*/ 0 w 211"/>
                <a:gd name="T23" fmla="*/ 249 h 249"/>
                <a:gd name="T24" fmla="*/ 0 w 211"/>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49">
                  <a:moveTo>
                    <a:pt x="0" y="0"/>
                  </a:moveTo>
                  <a:lnTo>
                    <a:pt x="207" y="0"/>
                  </a:lnTo>
                  <a:lnTo>
                    <a:pt x="207" y="63"/>
                  </a:lnTo>
                  <a:lnTo>
                    <a:pt x="78" y="63"/>
                  </a:lnTo>
                  <a:lnTo>
                    <a:pt x="78" y="94"/>
                  </a:lnTo>
                  <a:lnTo>
                    <a:pt x="196" y="94"/>
                  </a:lnTo>
                  <a:lnTo>
                    <a:pt x="196" y="154"/>
                  </a:lnTo>
                  <a:lnTo>
                    <a:pt x="78" y="154"/>
                  </a:lnTo>
                  <a:lnTo>
                    <a:pt x="78" y="185"/>
                  </a:lnTo>
                  <a:lnTo>
                    <a:pt x="211" y="185"/>
                  </a:lnTo>
                  <a:lnTo>
                    <a:pt x="211"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noEditPoints="1"/>
            </p:cNvSpPr>
            <p:nvPr userDrawn="1"/>
          </p:nvSpPr>
          <p:spPr bwMode="auto">
            <a:xfrm>
              <a:off x="7843838" y="5645150"/>
              <a:ext cx="93663" cy="100013"/>
            </a:xfrm>
            <a:custGeom>
              <a:avLst/>
              <a:gdLst>
                <a:gd name="T0" fmla="*/ 77 w 235"/>
                <a:gd name="T1" fmla="*/ 58 h 249"/>
                <a:gd name="T2" fmla="*/ 77 w 235"/>
                <a:gd name="T3" fmla="*/ 108 h 249"/>
                <a:gd name="T4" fmla="*/ 117 w 235"/>
                <a:gd name="T5" fmla="*/ 108 h 249"/>
                <a:gd name="T6" fmla="*/ 126 w 235"/>
                <a:gd name="T7" fmla="*/ 108 h 249"/>
                <a:gd name="T8" fmla="*/ 136 w 235"/>
                <a:gd name="T9" fmla="*/ 106 h 249"/>
                <a:gd name="T10" fmla="*/ 143 w 235"/>
                <a:gd name="T11" fmla="*/ 102 h 249"/>
                <a:gd name="T12" fmla="*/ 149 w 235"/>
                <a:gd name="T13" fmla="*/ 94 h 249"/>
                <a:gd name="T14" fmla="*/ 150 w 235"/>
                <a:gd name="T15" fmla="*/ 83 h 249"/>
                <a:gd name="T16" fmla="*/ 149 w 235"/>
                <a:gd name="T17" fmla="*/ 74 h 249"/>
                <a:gd name="T18" fmla="*/ 145 w 235"/>
                <a:gd name="T19" fmla="*/ 68 h 249"/>
                <a:gd name="T20" fmla="*/ 139 w 235"/>
                <a:gd name="T21" fmla="*/ 63 h 249"/>
                <a:gd name="T22" fmla="*/ 128 w 235"/>
                <a:gd name="T23" fmla="*/ 59 h 249"/>
                <a:gd name="T24" fmla="*/ 113 w 235"/>
                <a:gd name="T25" fmla="*/ 58 h 249"/>
                <a:gd name="T26" fmla="*/ 77 w 235"/>
                <a:gd name="T27" fmla="*/ 58 h 249"/>
                <a:gd name="T28" fmla="*/ 0 w 235"/>
                <a:gd name="T29" fmla="*/ 0 h 249"/>
                <a:gd name="T30" fmla="*/ 147 w 235"/>
                <a:gd name="T31" fmla="*/ 0 h 249"/>
                <a:gd name="T32" fmla="*/ 164 w 235"/>
                <a:gd name="T33" fmla="*/ 1 h 249"/>
                <a:gd name="T34" fmla="*/ 182 w 235"/>
                <a:gd name="T35" fmla="*/ 5 h 249"/>
                <a:gd name="T36" fmla="*/ 196 w 235"/>
                <a:gd name="T37" fmla="*/ 12 h 249"/>
                <a:gd name="T38" fmla="*/ 209 w 235"/>
                <a:gd name="T39" fmla="*/ 22 h 249"/>
                <a:gd name="T40" fmla="*/ 219 w 235"/>
                <a:gd name="T41" fmla="*/ 36 h 249"/>
                <a:gd name="T42" fmla="*/ 225 w 235"/>
                <a:gd name="T43" fmla="*/ 52 h 249"/>
                <a:gd name="T44" fmla="*/ 228 w 235"/>
                <a:gd name="T45" fmla="*/ 71 h 249"/>
                <a:gd name="T46" fmla="*/ 226 w 235"/>
                <a:gd name="T47" fmla="*/ 86 h 249"/>
                <a:gd name="T48" fmla="*/ 223 w 235"/>
                <a:gd name="T49" fmla="*/ 101 h 249"/>
                <a:gd name="T50" fmla="*/ 215 w 235"/>
                <a:gd name="T51" fmla="*/ 114 h 249"/>
                <a:gd name="T52" fmla="*/ 204 w 235"/>
                <a:gd name="T53" fmla="*/ 125 h 249"/>
                <a:gd name="T54" fmla="*/ 190 w 235"/>
                <a:gd name="T55" fmla="*/ 133 h 249"/>
                <a:gd name="T56" fmla="*/ 205 w 235"/>
                <a:gd name="T57" fmla="*/ 142 h 249"/>
                <a:gd name="T58" fmla="*/ 215 w 235"/>
                <a:gd name="T59" fmla="*/ 155 h 249"/>
                <a:gd name="T60" fmla="*/ 223 w 235"/>
                <a:gd name="T61" fmla="*/ 174 h 249"/>
                <a:gd name="T62" fmla="*/ 228 w 235"/>
                <a:gd name="T63" fmla="*/ 195 h 249"/>
                <a:gd name="T64" fmla="*/ 228 w 235"/>
                <a:gd name="T65" fmla="*/ 208 h 249"/>
                <a:gd name="T66" fmla="*/ 229 w 235"/>
                <a:gd name="T67" fmla="*/ 223 h 249"/>
                <a:gd name="T68" fmla="*/ 231 w 235"/>
                <a:gd name="T69" fmla="*/ 238 h 249"/>
                <a:gd name="T70" fmla="*/ 235 w 235"/>
                <a:gd name="T71" fmla="*/ 249 h 249"/>
                <a:gd name="T72" fmla="*/ 158 w 235"/>
                <a:gd name="T73" fmla="*/ 249 h 249"/>
                <a:gd name="T74" fmla="*/ 154 w 235"/>
                <a:gd name="T75" fmla="*/ 230 h 249"/>
                <a:gd name="T76" fmla="*/ 152 w 235"/>
                <a:gd name="T77" fmla="*/ 210 h 249"/>
                <a:gd name="T78" fmla="*/ 150 w 235"/>
                <a:gd name="T79" fmla="*/ 199 h 249"/>
                <a:gd name="T80" fmla="*/ 149 w 235"/>
                <a:gd name="T81" fmla="*/ 188 h 249"/>
                <a:gd name="T82" fmla="*/ 145 w 235"/>
                <a:gd name="T83" fmla="*/ 178 h 249"/>
                <a:gd name="T84" fmla="*/ 139 w 235"/>
                <a:gd name="T85" fmla="*/ 169 h 249"/>
                <a:gd name="T86" fmla="*/ 131 w 235"/>
                <a:gd name="T87" fmla="*/ 164 h 249"/>
                <a:gd name="T88" fmla="*/ 118 w 235"/>
                <a:gd name="T89" fmla="*/ 162 h 249"/>
                <a:gd name="T90" fmla="*/ 77 w 235"/>
                <a:gd name="T91" fmla="*/ 162 h 249"/>
                <a:gd name="T92" fmla="*/ 77 w 235"/>
                <a:gd name="T93" fmla="*/ 249 h 249"/>
                <a:gd name="T94" fmla="*/ 0 w 235"/>
                <a:gd name="T95" fmla="*/ 249 h 249"/>
                <a:gd name="T96" fmla="*/ 0 w 235"/>
                <a:gd name="T9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 h="249">
                  <a:moveTo>
                    <a:pt x="77" y="58"/>
                  </a:moveTo>
                  <a:lnTo>
                    <a:pt x="77" y="108"/>
                  </a:lnTo>
                  <a:lnTo>
                    <a:pt x="117" y="108"/>
                  </a:lnTo>
                  <a:lnTo>
                    <a:pt x="126" y="108"/>
                  </a:lnTo>
                  <a:lnTo>
                    <a:pt x="136" y="106"/>
                  </a:lnTo>
                  <a:lnTo>
                    <a:pt x="143" y="102"/>
                  </a:lnTo>
                  <a:lnTo>
                    <a:pt x="149" y="94"/>
                  </a:lnTo>
                  <a:lnTo>
                    <a:pt x="150" y="83"/>
                  </a:lnTo>
                  <a:lnTo>
                    <a:pt x="149" y="74"/>
                  </a:lnTo>
                  <a:lnTo>
                    <a:pt x="145" y="68"/>
                  </a:lnTo>
                  <a:lnTo>
                    <a:pt x="139" y="63"/>
                  </a:lnTo>
                  <a:lnTo>
                    <a:pt x="128" y="59"/>
                  </a:lnTo>
                  <a:lnTo>
                    <a:pt x="113" y="58"/>
                  </a:lnTo>
                  <a:lnTo>
                    <a:pt x="77" y="58"/>
                  </a:lnTo>
                  <a:close/>
                  <a:moveTo>
                    <a:pt x="0" y="0"/>
                  </a:moveTo>
                  <a:lnTo>
                    <a:pt x="147" y="0"/>
                  </a:lnTo>
                  <a:lnTo>
                    <a:pt x="164" y="1"/>
                  </a:lnTo>
                  <a:lnTo>
                    <a:pt x="182" y="5"/>
                  </a:lnTo>
                  <a:lnTo>
                    <a:pt x="196" y="12"/>
                  </a:lnTo>
                  <a:lnTo>
                    <a:pt x="209" y="22"/>
                  </a:lnTo>
                  <a:lnTo>
                    <a:pt x="219" y="36"/>
                  </a:lnTo>
                  <a:lnTo>
                    <a:pt x="225" y="52"/>
                  </a:lnTo>
                  <a:lnTo>
                    <a:pt x="228" y="71"/>
                  </a:lnTo>
                  <a:lnTo>
                    <a:pt x="226" y="86"/>
                  </a:lnTo>
                  <a:lnTo>
                    <a:pt x="223" y="101"/>
                  </a:lnTo>
                  <a:lnTo>
                    <a:pt x="215" y="114"/>
                  </a:lnTo>
                  <a:lnTo>
                    <a:pt x="204" y="125"/>
                  </a:lnTo>
                  <a:lnTo>
                    <a:pt x="190" y="133"/>
                  </a:lnTo>
                  <a:lnTo>
                    <a:pt x="205" y="142"/>
                  </a:lnTo>
                  <a:lnTo>
                    <a:pt x="215" y="155"/>
                  </a:lnTo>
                  <a:lnTo>
                    <a:pt x="223" y="174"/>
                  </a:lnTo>
                  <a:lnTo>
                    <a:pt x="228" y="195"/>
                  </a:lnTo>
                  <a:lnTo>
                    <a:pt x="228" y="208"/>
                  </a:lnTo>
                  <a:lnTo>
                    <a:pt x="229" y="223"/>
                  </a:lnTo>
                  <a:lnTo>
                    <a:pt x="231" y="238"/>
                  </a:lnTo>
                  <a:lnTo>
                    <a:pt x="235" y="249"/>
                  </a:lnTo>
                  <a:lnTo>
                    <a:pt x="158" y="249"/>
                  </a:lnTo>
                  <a:lnTo>
                    <a:pt x="154" y="230"/>
                  </a:lnTo>
                  <a:lnTo>
                    <a:pt x="152" y="210"/>
                  </a:lnTo>
                  <a:lnTo>
                    <a:pt x="150" y="199"/>
                  </a:lnTo>
                  <a:lnTo>
                    <a:pt x="149" y="188"/>
                  </a:lnTo>
                  <a:lnTo>
                    <a:pt x="145" y="178"/>
                  </a:lnTo>
                  <a:lnTo>
                    <a:pt x="139" y="169"/>
                  </a:lnTo>
                  <a:lnTo>
                    <a:pt x="131" y="164"/>
                  </a:lnTo>
                  <a:lnTo>
                    <a:pt x="118" y="162"/>
                  </a:lnTo>
                  <a:lnTo>
                    <a:pt x="77" y="162"/>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7969250" y="5645150"/>
              <a:ext cx="87313" cy="100013"/>
            </a:xfrm>
            <a:custGeom>
              <a:avLst/>
              <a:gdLst>
                <a:gd name="T0" fmla="*/ 0 w 216"/>
                <a:gd name="T1" fmla="*/ 0 h 249"/>
                <a:gd name="T2" fmla="*/ 216 w 216"/>
                <a:gd name="T3" fmla="*/ 0 h 249"/>
                <a:gd name="T4" fmla="*/ 216 w 216"/>
                <a:gd name="T5" fmla="*/ 63 h 249"/>
                <a:gd name="T6" fmla="*/ 147 w 216"/>
                <a:gd name="T7" fmla="*/ 63 h 249"/>
                <a:gd name="T8" fmla="*/ 147 w 216"/>
                <a:gd name="T9" fmla="*/ 249 h 249"/>
                <a:gd name="T10" fmla="*/ 70 w 216"/>
                <a:gd name="T11" fmla="*/ 249 h 249"/>
                <a:gd name="T12" fmla="*/ 70 w 216"/>
                <a:gd name="T13" fmla="*/ 63 h 249"/>
                <a:gd name="T14" fmla="*/ 0 w 216"/>
                <a:gd name="T15" fmla="*/ 63 h 249"/>
                <a:gd name="T16" fmla="*/ 0 w 216"/>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49">
                  <a:moveTo>
                    <a:pt x="0" y="0"/>
                  </a:moveTo>
                  <a:lnTo>
                    <a:pt x="216" y="0"/>
                  </a:lnTo>
                  <a:lnTo>
                    <a:pt x="216" y="63"/>
                  </a:lnTo>
                  <a:lnTo>
                    <a:pt x="147" y="63"/>
                  </a:lnTo>
                  <a:lnTo>
                    <a:pt x="147" y="249"/>
                  </a:lnTo>
                  <a:lnTo>
                    <a:pt x="70" y="249"/>
                  </a:lnTo>
                  <a:lnTo>
                    <a:pt x="70"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noEditPoints="1"/>
            </p:cNvSpPr>
            <p:nvPr userDrawn="1"/>
          </p:nvSpPr>
          <p:spPr bwMode="auto">
            <a:xfrm>
              <a:off x="8054975" y="5643563"/>
              <a:ext cx="100013" cy="103188"/>
            </a:xfrm>
            <a:custGeom>
              <a:avLst/>
              <a:gdLst>
                <a:gd name="T0" fmla="*/ 126 w 253"/>
                <a:gd name="T1" fmla="*/ 63 h 262"/>
                <a:gd name="T2" fmla="*/ 118 w 253"/>
                <a:gd name="T3" fmla="*/ 64 h 262"/>
                <a:gd name="T4" fmla="*/ 108 w 253"/>
                <a:gd name="T5" fmla="*/ 66 h 262"/>
                <a:gd name="T6" fmla="*/ 99 w 253"/>
                <a:gd name="T7" fmla="*/ 71 h 262"/>
                <a:gd name="T8" fmla="*/ 90 w 253"/>
                <a:gd name="T9" fmla="*/ 80 h 262"/>
                <a:gd name="T10" fmla="*/ 83 w 253"/>
                <a:gd name="T11" fmla="*/ 93 h 262"/>
                <a:gd name="T12" fmla="*/ 79 w 253"/>
                <a:gd name="T13" fmla="*/ 110 h 262"/>
                <a:gd name="T14" fmla="*/ 77 w 253"/>
                <a:gd name="T15" fmla="*/ 131 h 262"/>
                <a:gd name="T16" fmla="*/ 79 w 253"/>
                <a:gd name="T17" fmla="*/ 152 h 262"/>
                <a:gd name="T18" fmla="*/ 83 w 253"/>
                <a:gd name="T19" fmla="*/ 169 h 262"/>
                <a:gd name="T20" fmla="*/ 90 w 253"/>
                <a:gd name="T21" fmla="*/ 181 h 262"/>
                <a:gd name="T22" fmla="*/ 99 w 253"/>
                <a:gd name="T23" fmla="*/ 191 h 262"/>
                <a:gd name="T24" fmla="*/ 108 w 253"/>
                <a:gd name="T25" fmla="*/ 196 h 262"/>
                <a:gd name="T26" fmla="*/ 118 w 253"/>
                <a:gd name="T27" fmla="*/ 199 h 262"/>
                <a:gd name="T28" fmla="*/ 126 w 253"/>
                <a:gd name="T29" fmla="*/ 200 h 262"/>
                <a:gd name="T30" fmla="*/ 135 w 253"/>
                <a:gd name="T31" fmla="*/ 199 h 262"/>
                <a:gd name="T32" fmla="*/ 145 w 253"/>
                <a:gd name="T33" fmla="*/ 196 h 262"/>
                <a:gd name="T34" fmla="*/ 154 w 253"/>
                <a:gd name="T35" fmla="*/ 191 h 262"/>
                <a:gd name="T36" fmla="*/ 162 w 253"/>
                <a:gd name="T37" fmla="*/ 181 h 262"/>
                <a:gd name="T38" fmla="*/ 170 w 253"/>
                <a:gd name="T39" fmla="*/ 169 h 262"/>
                <a:gd name="T40" fmla="*/ 175 w 253"/>
                <a:gd name="T41" fmla="*/ 152 h 262"/>
                <a:gd name="T42" fmla="*/ 176 w 253"/>
                <a:gd name="T43" fmla="*/ 131 h 262"/>
                <a:gd name="T44" fmla="*/ 175 w 253"/>
                <a:gd name="T45" fmla="*/ 110 h 262"/>
                <a:gd name="T46" fmla="*/ 170 w 253"/>
                <a:gd name="T47" fmla="*/ 93 h 262"/>
                <a:gd name="T48" fmla="*/ 162 w 253"/>
                <a:gd name="T49" fmla="*/ 80 h 262"/>
                <a:gd name="T50" fmla="*/ 154 w 253"/>
                <a:gd name="T51" fmla="*/ 71 h 262"/>
                <a:gd name="T52" fmla="*/ 145 w 253"/>
                <a:gd name="T53" fmla="*/ 66 h 262"/>
                <a:gd name="T54" fmla="*/ 135 w 253"/>
                <a:gd name="T55" fmla="*/ 64 h 262"/>
                <a:gd name="T56" fmla="*/ 126 w 253"/>
                <a:gd name="T57" fmla="*/ 63 h 262"/>
                <a:gd name="T58" fmla="*/ 126 w 253"/>
                <a:gd name="T59" fmla="*/ 0 h 262"/>
                <a:gd name="T60" fmla="*/ 157 w 253"/>
                <a:gd name="T61" fmla="*/ 3 h 262"/>
                <a:gd name="T62" fmla="*/ 185 w 253"/>
                <a:gd name="T63" fmla="*/ 13 h 262"/>
                <a:gd name="T64" fmla="*/ 208 w 253"/>
                <a:gd name="T65" fmla="*/ 28 h 262"/>
                <a:gd name="T66" fmla="*/ 227 w 253"/>
                <a:gd name="T67" fmla="*/ 48 h 262"/>
                <a:gd name="T68" fmla="*/ 241 w 253"/>
                <a:gd name="T69" fmla="*/ 71 h 262"/>
                <a:gd name="T70" fmla="*/ 251 w 253"/>
                <a:gd name="T71" fmla="*/ 100 h 262"/>
                <a:gd name="T72" fmla="*/ 253 w 253"/>
                <a:gd name="T73" fmla="*/ 131 h 262"/>
                <a:gd name="T74" fmla="*/ 251 w 253"/>
                <a:gd name="T75" fmla="*/ 162 h 262"/>
                <a:gd name="T76" fmla="*/ 241 w 253"/>
                <a:gd name="T77" fmla="*/ 191 h 262"/>
                <a:gd name="T78" fmla="*/ 227 w 253"/>
                <a:gd name="T79" fmla="*/ 215 h 262"/>
                <a:gd name="T80" fmla="*/ 208 w 253"/>
                <a:gd name="T81" fmla="*/ 235 h 262"/>
                <a:gd name="T82" fmla="*/ 185 w 253"/>
                <a:gd name="T83" fmla="*/ 250 h 262"/>
                <a:gd name="T84" fmla="*/ 157 w 253"/>
                <a:gd name="T85" fmla="*/ 260 h 262"/>
                <a:gd name="T86" fmla="*/ 126 w 253"/>
                <a:gd name="T87" fmla="*/ 262 h 262"/>
                <a:gd name="T88" fmla="*/ 95 w 253"/>
                <a:gd name="T89" fmla="*/ 260 h 262"/>
                <a:gd name="T90" fmla="*/ 68 w 253"/>
                <a:gd name="T91" fmla="*/ 250 h 262"/>
                <a:gd name="T92" fmla="*/ 44 w 253"/>
                <a:gd name="T93" fmla="*/ 235 h 262"/>
                <a:gd name="T94" fmla="*/ 26 w 253"/>
                <a:gd name="T95" fmla="*/ 215 h 262"/>
                <a:gd name="T96" fmla="*/ 12 w 253"/>
                <a:gd name="T97" fmla="*/ 191 h 262"/>
                <a:gd name="T98" fmla="*/ 3 w 253"/>
                <a:gd name="T99" fmla="*/ 162 h 262"/>
                <a:gd name="T100" fmla="*/ 0 w 253"/>
                <a:gd name="T101" fmla="*/ 131 h 262"/>
                <a:gd name="T102" fmla="*/ 3 w 253"/>
                <a:gd name="T103" fmla="*/ 100 h 262"/>
                <a:gd name="T104" fmla="*/ 12 w 253"/>
                <a:gd name="T105" fmla="*/ 71 h 262"/>
                <a:gd name="T106" fmla="*/ 26 w 253"/>
                <a:gd name="T107" fmla="*/ 48 h 262"/>
                <a:gd name="T108" fmla="*/ 44 w 253"/>
                <a:gd name="T109" fmla="*/ 28 h 262"/>
                <a:gd name="T110" fmla="*/ 68 w 253"/>
                <a:gd name="T111" fmla="*/ 13 h 262"/>
                <a:gd name="T112" fmla="*/ 95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8" y="64"/>
                  </a:lnTo>
                  <a:lnTo>
                    <a:pt x="108" y="66"/>
                  </a:lnTo>
                  <a:lnTo>
                    <a:pt x="99" y="71"/>
                  </a:lnTo>
                  <a:lnTo>
                    <a:pt x="90" y="80"/>
                  </a:lnTo>
                  <a:lnTo>
                    <a:pt x="83" y="93"/>
                  </a:lnTo>
                  <a:lnTo>
                    <a:pt x="79" y="110"/>
                  </a:lnTo>
                  <a:lnTo>
                    <a:pt x="77" y="131"/>
                  </a:lnTo>
                  <a:lnTo>
                    <a:pt x="79" y="152"/>
                  </a:lnTo>
                  <a:lnTo>
                    <a:pt x="83" y="169"/>
                  </a:lnTo>
                  <a:lnTo>
                    <a:pt x="90" y="181"/>
                  </a:lnTo>
                  <a:lnTo>
                    <a:pt x="99" y="191"/>
                  </a:lnTo>
                  <a:lnTo>
                    <a:pt x="108" y="196"/>
                  </a:lnTo>
                  <a:lnTo>
                    <a:pt x="118" y="199"/>
                  </a:lnTo>
                  <a:lnTo>
                    <a:pt x="126" y="200"/>
                  </a:lnTo>
                  <a:lnTo>
                    <a:pt x="135" y="199"/>
                  </a:lnTo>
                  <a:lnTo>
                    <a:pt x="145" y="196"/>
                  </a:lnTo>
                  <a:lnTo>
                    <a:pt x="154" y="191"/>
                  </a:lnTo>
                  <a:lnTo>
                    <a:pt x="162" y="181"/>
                  </a:lnTo>
                  <a:lnTo>
                    <a:pt x="170" y="169"/>
                  </a:lnTo>
                  <a:lnTo>
                    <a:pt x="175" y="152"/>
                  </a:lnTo>
                  <a:lnTo>
                    <a:pt x="176" y="131"/>
                  </a:lnTo>
                  <a:lnTo>
                    <a:pt x="175" y="110"/>
                  </a:lnTo>
                  <a:lnTo>
                    <a:pt x="170" y="93"/>
                  </a:lnTo>
                  <a:lnTo>
                    <a:pt x="162" y="80"/>
                  </a:lnTo>
                  <a:lnTo>
                    <a:pt x="154" y="71"/>
                  </a:lnTo>
                  <a:lnTo>
                    <a:pt x="145" y="66"/>
                  </a:lnTo>
                  <a:lnTo>
                    <a:pt x="135" y="64"/>
                  </a:lnTo>
                  <a:lnTo>
                    <a:pt x="126" y="63"/>
                  </a:lnTo>
                  <a:close/>
                  <a:moveTo>
                    <a:pt x="126" y="0"/>
                  </a:moveTo>
                  <a:lnTo>
                    <a:pt x="157" y="3"/>
                  </a:lnTo>
                  <a:lnTo>
                    <a:pt x="185" y="13"/>
                  </a:lnTo>
                  <a:lnTo>
                    <a:pt x="208" y="28"/>
                  </a:lnTo>
                  <a:lnTo>
                    <a:pt x="227" y="48"/>
                  </a:lnTo>
                  <a:lnTo>
                    <a:pt x="241" y="71"/>
                  </a:lnTo>
                  <a:lnTo>
                    <a:pt x="251" y="100"/>
                  </a:lnTo>
                  <a:lnTo>
                    <a:pt x="253" y="131"/>
                  </a:lnTo>
                  <a:lnTo>
                    <a:pt x="251" y="162"/>
                  </a:lnTo>
                  <a:lnTo>
                    <a:pt x="241" y="191"/>
                  </a:lnTo>
                  <a:lnTo>
                    <a:pt x="227" y="215"/>
                  </a:lnTo>
                  <a:lnTo>
                    <a:pt x="208" y="235"/>
                  </a:lnTo>
                  <a:lnTo>
                    <a:pt x="185" y="250"/>
                  </a:lnTo>
                  <a:lnTo>
                    <a:pt x="157" y="260"/>
                  </a:lnTo>
                  <a:lnTo>
                    <a:pt x="126" y="262"/>
                  </a:lnTo>
                  <a:lnTo>
                    <a:pt x="95" y="260"/>
                  </a:lnTo>
                  <a:lnTo>
                    <a:pt x="68" y="250"/>
                  </a:lnTo>
                  <a:lnTo>
                    <a:pt x="44" y="235"/>
                  </a:lnTo>
                  <a:lnTo>
                    <a:pt x="26" y="215"/>
                  </a:lnTo>
                  <a:lnTo>
                    <a:pt x="12" y="191"/>
                  </a:lnTo>
                  <a:lnTo>
                    <a:pt x="3" y="162"/>
                  </a:lnTo>
                  <a:lnTo>
                    <a:pt x="0" y="131"/>
                  </a:lnTo>
                  <a:lnTo>
                    <a:pt x="3" y="100"/>
                  </a:lnTo>
                  <a:lnTo>
                    <a:pt x="12" y="71"/>
                  </a:lnTo>
                  <a:lnTo>
                    <a:pt x="26" y="48"/>
                  </a:lnTo>
                  <a:lnTo>
                    <a:pt x="44" y="28"/>
                  </a:lnTo>
                  <a:lnTo>
                    <a:pt x="68" y="13"/>
                  </a:lnTo>
                  <a:lnTo>
                    <a:pt x="95"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8196263" y="5645150"/>
              <a:ext cx="101600" cy="100013"/>
            </a:xfrm>
            <a:custGeom>
              <a:avLst/>
              <a:gdLst>
                <a:gd name="T0" fmla="*/ 0 w 256"/>
                <a:gd name="T1" fmla="*/ 0 h 249"/>
                <a:gd name="T2" fmla="*/ 77 w 256"/>
                <a:gd name="T3" fmla="*/ 0 h 249"/>
                <a:gd name="T4" fmla="*/ 77 w 256"/>
                <a:gd name="T5" fmla="*/ 86 h 249"/>
                <a:gd name="T6" fmla="*/ 79 w 256"/>
                <a:gd name="T7" fmla="*/ 86 h 249"/>
                <a:gd name="T8" fmla="*/ 147 w 256"/>
                <a:gd name="T9" fmla="*/ 0 h 249"/>
                <a:gd name="T10" fmla="*/ 241 w 256"/>
                <a:gd name="T11" fmla="*/ 0 h 249"/>
                <a:gd name="T12" fmla="*/ 151 w 256"/>
                <a:gd name="T13" fmla="*/ 97 h 249"/>
                <a:gd name="T14" fmla="*/ 256 w 256"/>
                <a:gd name="T15" fmla="*/ 249 h 249"/>
                <a:gd name="T16" fmla="*/ 161 w 256"/>
                <a:gd name="T17" fmla="*/ 249 h 249"/>
                <a:gd name="T18" fmla="*/ 100 w 256"/>
                <a:gd name="T19" fmla="*/ 152 h 249"/>
                <a:gd name="T20" fmla="*/ 77 w 256"/>
                <a:gd name="T21" fmla="*/ 175 h 249"/>
                <a:gd name="T22" fmla="*/ 77 w 256"/>
                <a:gd name="T23" fmla="*/ 249 h 249"/>
                <a:gd name="T24" fmla="*/ 0 w 256"/>
                <a:gd name="T25" fmla="*/ 249 h 249"/>
                <a:gd name="T26" fmla="*/ 0 w 256"/>
                <a:gd name="T2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49">
                  <a:moveTo>
                    <a:pt x="0" y="0"/>
                  </a:moveTo>
                  <a:lnTo>
                    <a:pt x="77" y="0"/>
                  </a:lnTo>
                  <a:lnTo>
                    <a:pt x="77" y="86"/>
                  </a:lnTo>
                  <a:lnTo>
                    <a:pt x="79" y="86"/>
                  </a:lnTo>
                  <a:lnTo>
                    <a:pt x="147" y="0"/>
                  </a:lnTo>
                  <a:lnTo>
                    <a:pt x="241" y="0"/>
                  </a:lnTo>
                  <a:lnTo>
                    <a:pt x="151" y="97"/>
                  </a:lnTo>
                  <a:lnTo>
                    <a:pt x="256" y="249"/>
                  </a:lnTo>
                  <a:lnTo>
                    <a:pt x="161" y="249"/>
                  </a:lnTo>
                  <a:lnTo>
                    <a:pt x="100" y="152"/>
                  </a:lnTo>
                  <a:lnTo>
                    <a:pt x="77" y="175"/>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8299450" y="5645150"/>
              <a:ext cx="90488" cy="100013"/>
            </a:xfrm>
            <a:custGeom>
              <a:avLst/>
              <a:gdLst>
                <a:gd name="T0" fmla="*/ 0 w 225"/>
                <a:gd name="T1" fmla="*/ 0 h 249"/>
                <a:gd name="T2" fmla="*/ 79 w 225"/>
                <a:gd name="T3" fmla="*/ 0 h 249"/>
                <a:gd name="T4" fmla="*/ 152 w 225"/>
                <a:gd name="T5" fmla="*/ 133 h 249"/>
                <a:gd name="T6" fmla="*/ 153 w 225"/>
                <a:gd name="T7" fmla="*/ 133 h 249"/>
                <a:gd name="T8" fmla="*/ 153 w 225"/>
                <a:gd name="T9" fmla="*/ 0 h 249"/>
                <a:gd name="T10" fmla="*/ 225 w 225"/>
                <a:gd name="T11" fmla="*/ 0 h 249"/>
                <a:gd name="T12" fmla="*/ 225 w 225"/>
                <a:gd name="T13" fmla="*/ 249 h 249"/>
                <a:gd name="T14" fmla="*/ 150 w 225"/>
                <a:gd name="T15" fmla="*/ 249 h 249"/>
                <a:gd name="T16" fmla="*/ 73 w 225"/>
                <a:gd name="T17" fmla="*/ 113 h 249"/>
                <a:gd name="T18" fmla="*/ 73 w 225"/>
                <a:gd name="T19" fmla="*/ 113 h 249"/>
                <a:gd name="T20" fmla="*/ 73 w 225"/>
                <a:gd name="T21" fmla="*/ 249 h 249"/>
                <a:gd name="T22" fmla="*/ 0 w 225"/>
                <a:gd name="T23" fmla="*/ 249 h 249"/>
                <a:gd name="T24" fmla="*/ 0 w 22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249">
                  <a:moveTo>
                    <a:pt x="0" y="0"/>
                  </a:moveTo>
                  <a:lnTo>
                    <a:pt x="79" y="0"/>
                  </a:lnTo>
                  <a:lnTo>
                    <a:pt x="152" y="133"/>
                  </a:lnTo>
                  <a:lnTo>
                    <a:pt x="153" y="133"/>
                  </a:lnTo>
                  <a:lnTo>
                    <a:pt x="153" y="0"/>
                  </a:lnTo>
                  <a:lnTo>
                    <a:pt x="225" y="0"/>
                  </a:lnTo>
                  <a:lnTo>
                    <a:pt x="225" y="249"/>
                  </a:lnTo>
                  <a:lnTo>
                    <a:pt x="150" y="249"/>
                  </a:lnTo>
                  <a:lnTo>
                    <a:pt x="73" y="113"/>
                  </a:lnTo>
                  <a:lnTo>
                    <a:pt x="73" y="113"/>
                  </a:lnTo>
                  <a:lnTo>
                    <a:pt x="73"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noEditPoints="1"/>
            </p:cNvSpPr>
            <p:nvPr userDrawn="1"/>
          </p:nvSpPr>
          <p:spPr bwMode="auto">
            <a:xfrm>
              <a:off x="8394700" y="5643563"/>
              <a:ext cx="100013" cy="103188"/>
            </a:xfrm>
            <a:custGeom>
              <a:avLst/>
              <a:gdLst>
                <a:gd name="T0" fmla="*/ 127 w 254"/>
                <a:gd name="T1" fmla="*/ 63 h 262"/>
                <a:gd name="T2" fmla="*/ 119 w 254"/>
                <a:gd name="T3" fmla="*/ 64 h 262"/>
                <a:gd name="T4" fmla="*/ 109 w 254"/>
                <a:gd name="T5" fmla="*/ 66 h 262"/>
                <a:gd name="T6" fmla="*/ 99 w 254"/>
                <a:gd name="T7" fmla="*/ 71 h 262"/>
                <a:gd name="T8" fmla="*/ 91 w 254"/>
                <a:gd name="T9" fmla="*/ 80 h 262"/>
                <a:gd name="T10" fmla="*/ 84 w 254"/>
                <a:gd name="T11" fmla="*/ 93 h 262"/>
                <a:gd name="T12" fmla="*/ 79 w 254"/>
                <a:gd name="T13" fmla="*/ 110 h 262"/>
                <a:gd name="T14" fmla="*/ 78 w 254"/>
                <a:gd name="T15" fmla="*/ 131 h 262"/>
                <a:gd name="T16" fmla="*/ 79 w 254"/>
                <a:gd name="T17" fmla="*/ 152 h 262"/>
                <a:gd name="T18" fmla="*/ 84 w 254"/>
                <a:gd name="T19" fmla="*/ 169 h 262"/>
                <a:gd name="T20" fmla="*/ 91 w 254"/>
                <a:gd name="T21" fmla="*/ 181 h 262"/>
                <a:gd name="T22" fmla="*/ 99 w 254"/>
                <a:gd name="T23" fmla="*/ 191 h 262"/>
                <a:gd name="T24" fmla="*/ 109 w 254"/>
                <a:gd name="T25" fmla="*/ 196 h 262"/>
                <a:gd name="T26" fmla="*/ 119 w 254"/>
                <a:gd name="T27" fmla="*/ 199 h 262"/>
                <a:gd name="T28" fmla="*/ 127 w 254"/>
                <a:gd name="T29" fmla="*/ 200 h 262"/>
                <a:gd name="T30" fmla="*/ 136 w 254"/>
                <a:gd name="T31" fmla="*/ 199 h 262"/>
                <a:gd name="T32" fmla="*/ 146 w 254"/>
                <a:gd name="T33" fmla="*/ 196 h 262"/>
                <a:gd name="T34" fmla="*/ 155 w 254"/>
                <a:gd name="T35" fmla="*/ 191 h 262"/>
                <a:gd name="T36" fmla="*/ 163 w 254"/>
                <a:gd name="T37" fmla="*/ 181 h 262"/>
                <a:gd name="T38" fmla="*/ 171 w 254"/>
                <a:gd name="T39" fmla="*/ 169 h 262"/>
                <a:gd name="T40" fmla="*/ 175 w 254"/>
                <a:gd name="T41" fmla="*/ 152 h 262"/>
                <a:gd name="T42" fmla="*/ 177 w 254"/>
                <a:gd name="T43" fmla="*/ 131 h 262"/>
                <a:gd name="T44" fmla="*/ 175 w 254"/>
                <a:gd name="T45" fmla="*/ 110 h 262"/>
                <a:gd name="T46" fmla="*/ 171 w 254"/>
                <a:gd name="T47" fmla="*/ 93 h 262"/>
                <a:gd name="T48" fmla="*/ 163 w 254"/>
                <a:gd name="T49" fmla="*/ 80 h 262"/>
                <a:gd name="T50" fmla="*/ 155 w 254"/>
                <a:gd name="T51" fmla="*/ 71 h 262"/>
                <a:gd name="T52" fmla="*/ 146 w 254"/>
                <a:gd name="T53" fmla="*/ 66 h 262"/>
                <a:gd name="T54" fmla="*/ 136 w 254"/>
                <a:gd name="T55" fmla="*/ 64 h 262"/>
                <a:gd name="T56" fmla="*/ 127 w 254"/>
                <a:gd name="T57" fmla="*/ 63 h 262"/>
                <a:gd name="T58" fmla="*/ 127 w 254"/>
                <a:gd name="T59" fmla="*/ 0 h 262"/>
                <a:gd name="T60" fmla="*/ 158 w 254"/>
                <a:gd name="T61" fmla="*/ 3 h 262"/>
                <a:gd name="T62" fmla="*/ 186 w 254"/>
                <a:gd name="T63" fmla="*/ 13 h 262"/>
                <a:gd name="T64" fmla="*/ 208 w 254"/>
                <a:gd name="T65" fmla="*/ 28 h 262"/>
                <a:gd name="T66" fmla="*/ 228 w 254"/>
                <a:gd name="T67" fmla="*/ 48 h 262"/>
                <a:gd name="T68" fmla="*/ 242 w 254"/>
                <a:gd name="T69" fmla="*/ 71 h 262"/>
                <a:gd name="T70" fmla="*/ 250 w 254"/>
                <a:gd name="T71" fmla="*/ 100 h 262"/>
                <a:gd name="T72" fmla="*/ 254 w 254"/>
                <a:gd name="T73" fmla="*/ 131 h 262"/>
                <a:gd name="T74" fmla="*/ 250 w 254"/>
                <a:gd name="T75" fmla="*/ 162 h 262"/>
                <a:gd name="T76" fmla="*/ 242 w 254"/>
                <a:gd name="T77" fmla="*/ 191 h 262"/>
                <a:gd name="T78" fmla="*/ 228 w 254"/>
                <a:gd name="T79" fmla="*/ 215 h 262"/>
                <a:gd name="T80" fmla="*/ 208 w 254"/>
                <a:gd name="T81" fmla="*/ 235 h 262"/>
                <a:gd name="T82" fmla="*/ 186 w 254"/>
                <a:gd name="T83" fmla="*/ 250 h 262"/>
                <a:gd name="T84" fmla="*/ 158 w 254"/>
                <a:gd name="T85" fmla="*/ 260 h 262"/>
                <a:gd name="T86" fmla="*/ 127 w 254"/>
                <a:gd name="T87" fmla="*/ 262 h 262"/>
                <a:gd name="T88" fmla="*/ 96 w 254"/>
                <a:gd name="T89" fmla="*/ 260 h 262"/>
                <a:gd name="T90" fmla="*/ 69 w 254"/>
                <a:gd name="T91" fmla="*/ 250 h 262"/>
                <a:gd name="T92" fmla="*/ 45 w 254"/>
                <a:gd name="T93" fmla="*/ 235 h 262"/>
                <a:gd name="T94" fmla="*/ 27 w 254"/>
                <a:gd name="T95" fmla="*/ 215 h 262"/>
                <a:gd name="T96" fmla="*/ 12 w 254"/>
                <a:gd name="T97" fmla="*/ 191 h 262"/>
                <a:gd name="T98" fmla="*/ 3 w 254"/>
                <a:gd name="T99" fmla="*/ 162 h 262"/>
                <a:gd name="T100" fmla="*/ 0 w 254"/>
                <a:gd name="T101" fmla="*/ 131 h 262"/>
                <a:gd name="T102" fmla="*/ 3 w 254"/>
                <a:gd name="T103" fmla="*/ 100 h 262"/>
                <a:gd name="T104" fmla="*/ 12 w 254"/>
                <a:gd name="T105" fmla="*/ 71 h 262"/>
                <a:gd name="T106" fmla="*/ 27 w 254"/>
                <a:gd name="T107" fmla="*/ 48 h 262"/>
                <a:gd name="T108" fmla="*/ 45 w 254"/>
                <a:gd name="T109" fmla="*/ 28 h 262"/>
                <a:gd name="T110" fmla="*/ 69 w 254"/>
                <a:gd name="T111" fmla="*/ 13 h 262"/>
                <a:gd name="T112" fmla="*/ 96 w 254"/>
                <a:gd name="T113" fmla="*/ 3 h 262"/>
                <a:gd name="T114" fmla="*/ 127 w 254"/>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262">
                  <a:moveTo>
                    <a:pt x="127" y="63"/>
                  </a:moveTo>
                  <a:lnTo>
                    <a:pt x="119" y="64"/>
                  </a:lnTo>
                  <a:lnTo>
                    <a:pt x="109" y="66"/>
                  </a:lnTo>
                  <a:lnTo>
                    <a:pt x="99" y="71"/>
                  </a:lnTo>
                  <a:lnTo>
                    <a:pt x="91" y="80"/>
                  </a:lnTo>
                  <a:lnTo>
                    <a:pt x="84" y="93"/>
                  </a:lnTo>
                  <a:lnTo>
                    <a:pt x="79" y="110"/>
                  </a:lnTo>
                  <a:lnTo>
                    <a:pt x="78" y="131"/>
                  </a:lnTo>
                  <a:lnTo>
                    <a:pt x="79" y="152"/>
                  </a:lnTo>
                  <a:lnTo>
                    <a:pt x="84" y="169"/>
                  </a:lnTo>
                  <a:lnTo>
                    <a:pt x="91" y="181"/>
                  </a:lnTo>
                  <a:lnTo>
                    <a:pt x="99" y="191"/>
                  </a:lnTo>
                  <a:lnTo>
                    <a:pt x="109" y="196"/>
                  </a:lnTo>
                  <a:lnTo>
                    <a:pt x="119" y="199"/>
                  </a:lnTo>
                  <a:lnTo>
                    <a:pt x="127" y="200"/>
                  </a:lnTo>
                  <a:lnTo>
                    <a:pt x="136" y="199"/>
                  </a:lnTo>
                  <a:lnTo>
                    <a:pt x="146" y="196"/>
                  </a:lnTo>
                  <a:lnTo>
                    <a:pt x="155" y="191"/>
                  </a:lnTo>
                  <a:lnTo>
                    <a:pt x="163" y="181"/>
                  </a:lnTo>
                  <a:lnTo>
                    <a:pt x="171" y="169"/>
                  </a:lnTo>
                  <a:lnTo>
                    <a:pt x="175" y="152"/>
                  </a:lnTo>
                  <a:lnTo>
                    <a:pt x="177" y="131"/>
                  </a:lnTo>
                  <a:lnTo>
                    <a:pt x="175" y="110"/>
                  </a:lnTo>
                  <a:lnTo>
                    <a:pt x="171" y="93"/>
                  </a:lnTo>
                  <a:lnTo>
                    <a:pt x="163" y="80"/>
                  </a:lnTo>
                  <a:lnTo>
                    <a:pt x="155" y="71"/>
                  </a:lnTo>
                  <a:lnTo>
                    <a:pt x="146" y="66"/>
                  </a:lnTo>
                  <a:lnTo>
                    <a:pt x="136" y="64"/>
                  </a:lnTo>
                  <a:lnTo>
                    <a:pt x="127" y="63"/>
                  </a:lnTo>
                  <a:close/>
                  <a:moveTo>
                    <a:pt x="127" y="0"/>
                  </a:moveTo>
                  <a:lnTo>
                    <a:pt x="158" y="3"/>
                  </a:lnTo>
                  <a:lnTo>
                    <a:pt x="186" y="13"/>
                  </a:lnTo>
                  <a:lnTo>
                    <a:pt x="208" y="28"/>
                  </a:lnTo>
                  <a:lnTo>
                    <a:pt x="228" y="48"/>
                  </a:lnTo>
                  <a:lnTo>
                    <a:pt x="242" y="71"/>
                  </a:lnTo>
                  <a:lnTo>
                    <a:pt x="250" y="100"/>
                  </a:lnTo>
                  <a:lnTo>
                    <a:pt x="254" y="131"/>
                  </a:lnTo>
                  <a:lnTo>
                    <a:pt x="250" y="162"/>
                  </a:lnTo>
                  <a:lnTo>
                    <a:pt x="242" y="191"/>
                  </a:lnTo>
                  <a:lnTo>
                    <a:pt x="228" y="215"/>
                  </a:lnTo>
                  <a:lnTo>
                    <a:pt x="208" y="235"/>
                  </a:lnTo>
                  <a:lnTo>
                    <a:pt x="186" y="250"/>
                  </a:lnTo>
                  <a:lnTo>
                    <a:pt x="158" y="260"/>
                  </a:lnTo>
                  <a:lnTo>
                    <a:pt x="127" y="262"/>
                  </a:lnTo>
                  <a:lnTo>
                    <a:pt x="96" y="260"/>
                  </a:lnTo>
                  <a:lnTo>
                    <a:pt x="69" y="250"/>
                  </a:lnTo>
                  <a:lnTo>
                    <a:pt x="45" y="235"/>
                  </a:lnTo>
                  <a:lnTo>
                    <a:pt x="27" y="215"/>
                  </a:lnTo>
                  <a:lnTo>
                    <a:pt x="12" y="191"/>
                  </a:lnTo>
                  <a:lnTo>
                    <a:pt x="3" y="162"/>
                  </a:lnTo>
                  <a:lnTo>
                    <a:pt x="0" y="131"/>
                  </a:lnTo>
                  <a:lnTo>
                    <a:pt x="3" y="100"/>
                  </a:lnTo>
                  <a:lnTo>
                    <a:pt x="12" y="71"/>
                  </a:lnTo>
                  <a:lnTo>
                    <a:pt x="27" y="48"/>
                  </a:lnTo>
                  <a:lnTo>
                    <a:pt x="45" y="28"/>
                  </a:lnTo>
                  <a:lnTo>
                    <a:pt x="69" y="13"/>
                  </a:lnTo>
                  <a:lnTo>
                    <a:pt x="96" y="3"/>
                  </a:lnTo>
                  <a:lnTo>
                    <a:pt x="1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userDrawn="1"/>
          </p:nvSpPr>
          <p:spPr bwMode="auto">
            <a:xfrm>
              <a:off x="8489950" y="5645150"/>
              <a:ext cx="136525" cy="100013"/>
            </a:xfrm>
            <a:custGeom>
              <a:avLst/>
              <a:gdLst>
                <a:gd name="T0" fmla="*/ 0 w 342"/>
                <a:gd name="T1" fmla="*/ 0 h 249"/>
                <a:gd name="T2" fmla="*/ 76 w 342"/>
                <a:gd name="T3" fmla="*/ 0 h 249"/>
                <a:gd name="T4" fmla="*/ 106 w 342"/>
                <a:gd name="T5" fmla="*/ 154 h 249"/>
                <a:gd name="T6" fmla="*/ 107 w 342"/>
                <a:gd name="T7" fmla="*/ 154 h 249"/>
                <a:gd name="T8" fmla="*/ 137 w 342"/>
                <a:gd name="T9" fmla="*/ 0 h 249"/>
                <a:gd name="T10" fmla="*/ 205 w 342"/>
                <a:gd name="T11" fmla="*/ 0 h 249"/>
                <a:gd name="T12" fmla="*/ 234 w 342"/>
                <a:gd name="T13" fmla="*/ 155 h 249"/>
                <a:gd name="T14" fmla="*/ 235 w 342"/>
                <a:gd name="T15" fmla="*/ 155 h 249"/>
                <a:gd name="T16" fmla="*/ 266 w 342"/>
                <a:gd name="T17" fmla="*/ 0 h 249"/>
                <a:gd name="T18" fmla="*/ 342 w 342"/>
                <a:gd name="T19" fmla="*/ 0 h 249"/>
                <a:gd name="T20" fmla="*/ 272 w 342"/>
                <a:gd name="T21" fmla="*/ 249 h 249"/>
                <a:gd name="T22" fmla="*/ 196 w 342"/>
                <a:gd name="T23" fmla="*/ 249 h 249"/>
                <a:gd name="T24" fmla="*/ 170 w 342"/>
                <a:gd name="T25" fmla="*/ 97 h 249"/>
                <a:gd name="T26" fmla="*/ 169 w 342"/>
                <a:gd name="T27" fmla="*/ 97 h 249"/>
                <a:gd name="T28" fmla="*/ 143 w 342"/>
                <a:gd name="T29" fmla="*/ 249 h 249"/>
                <a:gd name="T30" fmla="*/ 67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6" y="154"/>
                  </a:lnTo>
                  <a:lnTo>
                    <a:pt x="107" y="154"/>
                  </a:lnTo>
                  <a:lnTo>
                    <a:pt x="137" y="0"/>
                  </a:lnTo>
                  <a:lnTo>
                    <a:pt x="205" y="0"/>
                  </a:lnTo>
                  <a:lnTo>
                    <a:pt x="234" y="155"/>
                  </a:lnTo>
                  <a:lnTo>
                    <a:pt x="235" y="155"/>
                  </a:lnTo>
                  <a:lnTo>
                    <a:pt x="266" y="0"/>
                  </a:lnTo>
                  <a:lnTo>
                    <a:pt x="342" y="0"/>
                  </a:lnTo>
                  <a:lnTo>
                    <a:pt x="272" y="249"/>
                  </a:lnTo>
                  <a:lnTo>
                    <a:pt x="196" y="249"/>
                  </a:lnTo>
                  <a:lnTo>
                    <a:pt x="170" y="97"/>
                  </a:lnTo>
                  <a:lnTo>
                    <a:pt x="169" y="97"/>
                  </a:lnTo>
                  <a:lnTo>
                    <a:pt x="143" y="249"/>
                  </a:lnTo>
                  <a:lnTo>
                    <a:pt x="67"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userDrawn="1"/>
          </p:nvSpPr>
          <p:spPr bwMode="auto">
            <a:xfrm>
              <a:off x="7543800" y="4959350"/>
              <a:ext cx="341313" cy="452438"/>
            </a:xfrm>
            <a:custGeom>
              <a:avLst/>
              <a:gdLst>
                <a:gd name="T0" fmla="*/ 486 w 859"/>
                <a:gd name="T1" fmla="*/ 4 h 1142"/>
                <a:gd name="T2" fmla="*/ 603 w 859"/>
                <a:gd name="T3" fmla="*/ 30 h 1142"/>
                <a:gd name="T4" fmla="*/ 700 w 859"/>
                <a:gd name="T5" fmla="*/ 83 h 1142"/>
                <a:gd name="T6" fmla="*/ 771 w 859"/>
                <a:gd name="T7" fmla="*/ 167 h 1142"/>
                <a:gd name="T8" fmla="*/ 809 w 859"/>
                <a:gd name="T9" fmla="*/ 292 h 1142"/>
                <a:gd name="T10" fmla="*/ 641 w 859"/>
                <a:gd name="T11" fmla="*/ 307 h 1142"/>
                <a:gd name="T12" fmla="*/ 599 w 859"/>
                <a:gd name="T13" fmla="*/ 226 h 1142"/>
                <a:gd name="T14" fmla="*/ 528 w 859"/>
                <a:gd name="T15" fmla="*/ 179 h 1142"/>
                <a:gd name="T16" fmla="*/ 442 w 859"/>
                <a:gd name="T17" fmla="*/ 160 h 1142"/>
                <a:gd name="T18" fmla="*/ 358 w 859"/>
                <a:gd name="T19" fmla="*/ 162 h 1142"/>
                <a:gd name="T20" fmla="*/ 279 w 859"/>
                <a:gd name="T21" fmla="*/ 181 h 1142"/>
                <a:gd name="T22" fmla="*/ 220 w 859"/>
                <a:gd name="T23" fmla="*/ 225 h 1142"/>
                <a:gd name="T24" fmla="*/ 197 w 859"/>
                <a:gd name="T25" fmla="*/ 298 h 1142"/>
                <a:gd name="T26" fmla="*/ 220 w 859"/>
                <a:gd name="T27" fmla="*/ 367 h 1142"/>
                <a:gd name="T28" fmla="*/ 278 w 859"/>
                <a:gd name="T29" fmla="*/ 414 h 1142"/>
                <a:gd name="T30" fmla="*/ 363 w 859"/>
                <a:gd name="T31" fmla="*/ 446 h 1142"/>
                <a:gd name="T32" fmla="*/ 461 w 859"/>
                <a:gd name="T33" fmla="*/ 471 h 1142"/>
                <a:gd name="T34" fmla="*/ 564 w 859"/>
                <a:gd name="T35" fmla="*/ 496 h 1142"/>
                <a:gd name="T36" fmla="*/ 666 w 859"/>
                <a:gd name="T37" fmla="*/ 530 h 1142"/>
                <a:gd name="T38" fmla="*/ 756 w 859"/>
                <a:gd name="T39" fmla="*/ 578 h 1142"/>
                <a:gd name="T40" fmla="*/ 823 w 859"/>
                <a:gd name="T41" fmla="*/ 651 h 1142"/>
                <a:gd name="T42" fmla="*/ 856 w 859"/>
                <a:gd name="T43" fmla="*/ 754 h 1142"/>
                <a:gd name="T44" fmla="*/ 849 w 859"/>
                <a:gd name="T45" fmla="*/ 887 h 1142"/>
                <a:gd name="T46" fmla="*/ 801 w 859"/>
                <a:gd name="T47" fmla="*/ 992 h 1142"/>
                <a:gd name="T48" fmla="*/ 721 w 859"/>
                <a:gd name="T49" fmla="*/ 1067 h 1142"/>
                <a:gd name="T50" fmla="*/ 619 w 859"/>
                <a:gd name="T51" fmla="*/ 1114 h 1142"/>
                <a:gd name="T52" fmla="*/ 506 w 859"/>
                <a:gd name="T53" fmla="*/ 1138 h 1142"/>
                <a:gd name="T54" fmla="*/ 384 w 859"/>
                <a:gd name="T55" fmla="*/ 1140 h 1142"/>
                <a:gd name="T56" fmla="*/ 257 w 859"/>
                <a:gd name="T57" fmla="*/ 1119 h 1142"/>
                <a:gd name="T58" fmla="*/ 149 w 859"/>
                <a:gd name="T59" fmla="*/ 1069 h 1142"/>
                <a:gd name="T60" fmla="*/ 64 w 859"/>
                <a:gd name="T61" fmla="*/ 988 h 1142"/>
                <a:gd name="T62" fmla="*/ 13 w 859"/>
                <a:gd name="T63" fmla="*/ 871 h 1142"/>
                <a:gd name="T64" fmla="*/ 166 w 859"/>
                <a:gd name="T65" fmla="*/ 773 h 1142"/>
                <a:gd name="T66" fmla="*/ 191 w 859"/>
                <a:gd name="T67" fmla="*/ 872 h 1142"/>
                <a:gd name="T68" fmla="*/ 253 w 859"/>
                <a:gd name="T69" fmla="*/ 939 h 1142"/>
                <a:gd name="T70" fmla="*/ 339 w 859"/>
                <a:gd name="T71" fmla="*/ 973 h 1142"/>
                <a:gd name="T72" fmla="*/ 439 w 859"/>
                <a:gd name="T73" fmla="*/ 983 h 1142"/>
                <a:gd name="T74" fmla="*/ 513 w 859"/>
                <a:gd name="T75" fmla="*/ 978 h 1142"/>
                <a:gd name="T76" fmla="*/ 588 w 859"/>
                <a:gd name="T77" fmla="*/ 958 h 1142"/>
                <a:gd name="T78" fmla="*/ 648 w 859"/>
                <a:gd name="T79" fmla="*/ 919 h 1142"/>
                <a:gd name="T80" fmla="*/ 680 w 859"/>
                <a:gd name="T81" fmla="*/ 850 h 1142"/>
                <a:gd name="T82" fmla="*/ 671 w 859"/>
                <a:gd name="T83" fmla="*/ 764 h 1142"/>
                <a:gd name="T84" fmla="*/ 619 w 859"/>
                <a:gd name="T85" fmla="*/ 704 h 1142"/>
                <a:gd name="T86" fmla="*/ 534 w 859"/>
                <a:gd name="T87" fmla="*/ 664 h 1142"/>
                <a:gd name="T88" fmla="*/ 427 w 859"/>
                <a:gd name="T89" fmla="*/ 636 h 1142"/>
                <a:gd name="T90" fmla="*/ 317 w 859"/>
                <a:gd name="T91" fmla="*/ 610 h 1142"/>
                <a:gd name="T92" fmla="*/ 215 w 859"/>
                <a:gd name="T93" fmla="*/ 576 h 1142"/>
                <a:gd name="T94" fmla="*/ 125 w 859"/>
                <a:gd name="T95" fmla="*/ 527 h 1142"/>
                <a:gd name="T96" fmla="*/ 58 w 859"/>
                <a:gd name="T97" fmla="*/ 456 h 1142"/>
                <a:gd name="T98" fmla="*/ 23 w 859"/>
                <a:gd name="T99" fmla="*/ 353 h 1142"/>
                <a:gd name="T100" fmla="*/ 31 w 859"/>
                <a:gd name="T101" fmla="*/ 230 h 1142"/>
                <a:gd name="T102" fmla="*/ 80 w 859"/>
                <a:gd name="T103" fmla="*/ 132 h 1142"/>
                <a:gd name="T104" fmla="*/ 159 w 859"/>
                <a:gd name="T105" fmla="*/ 64 h 1142"/>
                <a:gd name="T106" fmla="*/ 257 w 859"/>
                <a:gd name="T107" fmla="*/ 20 h 1142"/>
                <a:gd name="T108" fmla="*/ 364 w 859"/>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9" h="1142">
                  <a:moveTo>
                    <a:pt x="399" y="0"/>
                  </a:moveTo>
                  <a:lnTo>
                    <a:pt x="442" y="2"/>
                  </a:lnTo>
                  <a:lnTo>
                    <a:pt x="486" y="4"/>
                  </a:lnTo>
                  <a:lnTo>
                    <a:pt x="527" y="10"/>
                  </a:lnTo>
                  <a:lnTo>
                    <a:pt x="565" y="19"/>
                  </a:lnTo>
                  <a:lnTo>
                    <a:pt x="603" y="30"/>
                  </a:lnTo>
                  <a:lnTo>
                    <a:pt x="638" y="44"/>
                  </a:lnTo>
                  <a:lnTo>
                    <a:pt x="670" y="61"/>
                  </a:lnTo>
                  <a:lnTo>
                    <a:pt x="700" y="83"/>
                  </a:lnTo>
                  <a:lnTo>
                    <a:pt x="726" y="108"/>
                  </a:lnTo>
                  <a:lnTo>
                    <a:pt x="750" y="135"/>
                  </a:lnTo>
                  <a:lnTo>
                    <a:pt x="771" y="167"/>
                  </a:lnTo>
                  <a:lnTo>
                    <a:pt x="787" y="205"/>
                  </a:lnTo>
                  <a:lnTo>
                    <a:pt x="801" y="246"/>
                  </a:lnTo>
                  <a:lnTo>
                    <a:pt x="809" y="292"/>
                  </a:lnTo>
                  <a:lnTo>
                    <a:pt x="814" y="342"/>
                  </a:lnTo>
                  <a:lnTo>
                    <a:pt x="648" y="342"/>
                  </a:lnTo>
                  <a:lnTo>
                    <a:pt x="641" y="307"/>
                  </a:lnTo>
                  <a:lnTo>
                    <a:pt x="631" y="276"/>
                  </a:lnTo>
                  <a:lnTo>
                    <a:pt x="618" y="248"/>
                  </a:lnTo>
                  <a:lnTo>
                    <a:pt x="599" y="226"/>
                  </a:lnTo>
                  <a:lnTo>
                    <a:pt x="578" y="206"/>
                  </a:lnTo>
                  <a:lnTo>
                    <a:pt x="554" y="191"/>
                  </a:lnTo>
                  <a:lnTo>
                    <a:pt x="528" y="179"/>
                  </a:lnTo>
                  <a:lnTo>
                    <a:pt x="501" y="170"/>
                  </a:lnTo>
                  <a:lnTo>
                    <a:pt x="472" y="164"/>
                  </a:lnTo>
                  <a:lnTo>
                    <a:pt x="442" y="160"/>
                  </a:lnTo>
                  <a:lnTo>
                    <a:pt x="412" y="159"/>
                  </a:lnTo>
                  <a:lnTo>
                    <a:pt x="385" y="160"/>
                  </a:lnTo>
                  <a:lnTo>
                    <a:pt x="358" y="162"/>
                  </a:lnTo>
                  <a:lnTo>
                    <a:pt x="330" y="166"/>
                  </a:lnTo>
                  <a:lnTo>
                    <a:pt x="304" y="172"/>
                  </a:lnTo>
                  <a:lnTo>
                    <a:pt x="279" y="181"/>
                  </a:lnTo>
                  <a:lnTo>
                    <a:pt x="257" y="193"/>
                  </a:lnTo>
                  <a:lnTo>
                    <a:pt x="237" y="207"/>
                  </a:lnTo>
                  <a:lnTo>
                    <a:pt x="220" y="225"/>
                  </a:lnTo>
                  <a:lnTo>
                    <a:pt x="207" y="246"/>
                  </a:lnTo>
                  <a:lnTo>
                    <a:pt x="200" y="269"/>
                  </a:lnTo>
                  <a:lnTo>
                    <a:pt x="197" y="298"/>
                  </a:lnTo>
                  <a:lnTo>
                    <a:pt x="200" y="324"/>
                  </a:lnTo>
                  <a:lnTo>
                    <a:pt x="207" y="347"/>
                  </a:lnTo>
                  <a:lnTo>
                    <a:pt x="220" y="367"/>
                  </a:lnTo>
                  <a:lnTo>
                    <a:pt x="236" y="384"/>
                  </a:lnTo>
                  <a:lnTo>
                    <a:pt x="256" y="400"/>
                  </a:lnTo>
                  <a:lnTo>
                    <a:pt x="278" y="414"/>
                  </a:lnTo>
                  <a:lnTo>
                    <a:pt x="304" y="426"/>
                  </a:lnTo>
                  <a:lnTo>
                    <a:pt x="333" y="436"/>
                  </a:lnTo>
                  <a:lnTo>
                    <a:pt x="363" y="446"/>
                  </a:lnTo>
                  <a:lnTo>
                    <a:pt x="395" y="455"/>
                  </a:lnTo>
                  <a:lnTo>
                    <a:pt x="427" y="464"/>
                  </a:lnTo>
                  <a:lnTo>
                    <a:pt x="461" y="471"/>
                  </a:lnTo>
                  <a:lnTo>
                    <a:pt x="495" y="479"/>
                  </a:lnTo>
                  <a:lnTo>
                    <a:pt x="528" y="488"/>
                  </a:lnTo>
                  <a:lnTo>
                    <a:pt x="564" y="496"/>
                  </a:lnTo>
                  <a:lnTo>
                    <a:pt x="599" y="506"/>
                  </a:lnTo>
                  <a:lnTo>
                    <a:pt x="634" y="517"/>
                  </a:lnTo>
                  <a:lnTo>
                    <a:pt x="666" y="530"/>
                  </a:lnTo>
                  <a:lnTo>
                    <a:pt x="699" y="544"/>
                  </a:lnTo>
                  <a:lnTo>
                    <a:pt x="728" y="560"/>
                  </a:lnTo>
                  <a:lnTo>
                    <a:pt x="756" y="578"/>
                  </a:lnTo>
                  <a:lnTo>
                    <a:pt x="781" y="600"/>
                  </a:lnTo>
                  <a:lnTo>
                    <a:pt x="803" y="623"/>
                  </a:lnTo>
                  <a:lnTo>
                    <a:pt x="823" y="651"/>
                  </a:lnTo>
                  <a:lnTo>
                    <a:pt x="838" y="682"/>
                  </a:lnTo>
                  <a:lnTo>
                    <a:pt x="849" y="717"/>
                  </a:lnTo>
                  <a:lnTo>
                    <a:pt x="856" y="754"/>
                  </a:lnTo>
                  <a:lnTo>
                    <a:pt x="859" y="798"/>
                  </a:lnTo>
                  <a:lnTo>
                    <a:pt x="856" y="844"/>
                  </a:lnTo>
                  <a:lnTo>
                    <a:pt x="849" y="887"/>
                  </a:lnTo>
                  <a:lnTo>
                    <a:pt x="837" y="926"/>
                  </a:lnTo>
                  <a:lnTo>
                    <a:pt x="820" y="961"/>
                  </a:lnTo>
                  <a:lnTo>
                    <a:pt x="801" y="992"/>
                  </a:lnTo>
                  <a:lnTo>
                    <a:pt x="777" y="1021"/>
                  </a:lnTo>
                  <a:lnTo>
                    <a:pt x="751" y="1046"/>
                  </a:lnTo>
                  <a:lnTo>
                    <a:pt x="721" y="1067"/>
                  </a:lnTo>
                  <a:lnTo>
                    <a:pt x="689" y="1086"/>
                  </a:lnTo>
                  <a:lnTo>
                    <a:pt x="655" y="1100"/>
                  </a:lnTo>
                  <a:lnTo>
                    <a:pt x="619" y="1114"/>
                  </a:lnTo>
                  <a:lnTo>
                    <a:pt x="583" y="1124"/>
                  </a:lnTo>
                  <a:lnTo>
                    <a:pt x="544" y="1132"/>
                  </a:lnTo>
                  <a:lnTo>
                    <a:pt x="506" y="1138"/>
                  </a:lnTo>
                  <a:lnTo>
                    <a:pt x="467" y="1140"/>
                  </a:lnTo>
                  <a:lnTo>
                    <a:pt x="429" y="1142"/>
                  </a:lnTo>
                  <a:lnTo>
                    <a:pt x="384" y="1140"/>
                  </a:lnTo>
                  <a:lnTo>
                    <a:pt x="339" y="1137"/>
                  </a:lnTo>
                  <a:lnTo>
                    <a:pt x="297" y="1129"/>
                  </a:lnTo>
                  <a:lnTo>
                    <a:pt x="257" y="1119"/>
                  </a:lnTo>
                  <a:lnTo>
                    <a:pt x="218" y="1105"/>
                  </a:lnTo>
                  <a:lnTo>
                    <a:pt x="182" y="1089"/>
                  </a:lnTo>
                  <a:lnTo>
                    <a:pt x="149" y="1069"/>
                  </a:lnTo>
                  <a:lnTo>
                    <a:pt x="118" y="1046"/>
                  </a:lnTo>
                  <a:lnTo>
                    <a:pt x="89" y="1020"/>
                  </a:lnTo>
                  <a:lnTo>
                    <a:pt x="64" y="988"/>
                  </a:lnTo>
                  <a:lnTo>
                    <a:pt x="43" y="953"/>
                  </a:lnTo>
                  <a:lnTo>
                    <a:pt x="26" y="915"/>
                  </a:lnTo>
                  <a:lnTo>
                    <a:pt x="13" y="871"/>
                  </a:lnTo>
                  <a:lnTo>
                    <a:pt x="3" y="824"/>
                  </a:lnTo>
                  <a:lnTo>
                    <a:pt x="0" y="773"/>
                  </a:lnTo>
                  <a:lnTo>
                    <a:pt x="166" y="773"/>
                  </a:lnTo>
                  <a:lnTo>
                    <a:pt x="170" y="810"/>
                  </a:lnTo>
                  <a:lnTo>
                    <a:pt x="179" y="844"/>
                  </a:lnTo>
                  <a:lnTo>
                    <a:pt x="191" y="872"/>
                  </a:lnTo>
                  <a:lnTo>
                    <a:pt x="209" y="899"/>
                  </a:lnTo>
                  <a:lnTo>
                    <a:pt x="230" y="920"/>
                  </a:lnTo>
                  <a:lnTo>
                    <a:pt x="253" y="939"/>
                  </a:lnTo>
                  <a:lnTo>
                    <a:pt x="279" y="952"/>
                  </a:lnTo>
                  <a:lnTo>
                    <a:pt x="308" y="965"/>
                  </a:lnTo>
                  <a:lnTo>
                    <a:pt x="339" y="973"/>
                  </a:lnTo>
                  <a:lnTo>
                    <a:pt x="370" y="978"/>
                  </a:lnTo>
                  <a:lnTo>
                    <a:pt x="404" y="982"/>
                  </a:lnTo>
                  <a:lnTo>
                    <a:pt x="439" y="983"/>
                  </a:lnTo>
                  <a:lnTo>
                    <a:pt x="462" y="983"/>
                  </a:lnTo>
                  <a:lnTo>
                    <a:pt x="488" y="981"/>
                  </a:lnTo>
                  <a:lnTo>
                    <a:pt x="513" y="978"/>
                  </a:lnTo>
                  <a:lnTo>
                    <a:pt x="539" y="973"/>
                  </a:lnTo>
                  <a:lnTo>
                    <a:pt x="564" y="967"/>
                  </a:lnTo>
                  <a:lnTo>
                    <a:pt x="588" y="958"/>
                  </a:lnTo>
                  <a:lnTo>
                    <a:pt x="610" y="947"/>
                  </a:lnTo>
                  <a:lnTo>
                    <a:pt x="630" y="935"/>
                  </a:lnTo>
                  <a:lnTo>
                    <a:pt x="648" y="919"/>
                  </a:lnTo>
                  <a:lnTo>
                    <a:pt x="662" y="899"/>
                  </a:lnTo>
                  <a:lnTo>
                    <a:pt x="674" y="876"/>
                  </a:lnTo>
                  <a:lnTo>
                    <a:pt x="680" y="850"/>
                  </a:lnTo>
                  <a:lnTo>
                    <a:pt x="682" y="821"/>
                  </a:lnTo>
                  <a:lnTo>
                    <a:pt x="680" y="790"/>
                  </a:lnTo>
                  <a:lnTo>
                    <a:pt x="671" y="764"/>
                  </a:lnTo>
                  <a:lnTo>
                    <a:pt x="659" y="742"/>
                  </a:lnTo>
                  <a:lnTo>
                    <a:pt x="641" y="722"/>
                  </a:lnTo>
                  <a:lnTo>
                    <a:pt x="619" y="704"/>
                  </a:lnTo>
                  <a:lnTo>
                    <a:pt x="594" y="689"/>
                  </a:lnTo>
                  <a:lnTo>
                    <a:pt x="565" y="676"/>
                  </a:lnTo>
                  <a:lnTo>
                    <a:pt x="534" y="664"/>
                  </a:lnTo>
                  <a:lnTo>
                    <a:pt x="501" y="654"/>
                  </a:lnTo>
                  <a:lnTo>
                    <a:pt x="465" y="644"/>
                  </a:lnTo>
                  <a:lnTo>
                    <a:pt x="427" y="636"/>
                  </a:lnTo>
                  <a:lnTo>
                    <a:pt x="390" y="627"/>
                  </a:lnTo>
                  <a:lnTo>
                    <a:pt x="352" y="618"/>
                  </a:lnTo>
                  <a:lnTo>
                    <a:pt x="317" y="610"/>
                  </a:lnTo>
                  <a:lnTo>
                    <a:pt x="282" y="600"/>
                  </a:lnTo>
                  <a:lnTo>
                    <a:pt x="247" y="588"/>
                  </a:lnTo>
                  <a:lnTo>
                    <a:pt x="215" y="576"/>
                  </a:lnTo>
                  <a:lnTo>
                    <a:pt x="182" y="562"/>
                  </a:lnTo>
                  <a:lnTo>
                    <a:pt x="153" y="546"/>
                  </a:lnTo>
                  <a:lnTo>
                    <a:pt x="125" y="527"/>
                  </a:lnTo>
                  <a:lnTo>
                    <a:pt x="99" y="506"/>
                  </a:lnTo>
                  <a:lnTo>
                    <a:pt x="77" y="483"/>
                  </a:lnTo>
                  <a:lnTo>
                    <a:pt x="58" y="456"/>
                  </a:lnTo>
                  <a:lnTo>
                    <a:pt x="42" y="425"/>
                  </a:lnTo>
                  <a:lnTo>
                    <a:pt x="31" y="392"/>
                  </a:lnTo>
                  <a:lnTo>
                    <a:pt x="23" y="353"/>
                  </a:lnTo>
                  <a:lnTo>
                    <a:pt x="21" y="311"/>
                  </a:lnTo>
                  <a:lnTo>
                    <a:pt x="23" y="268"/>
                  </a:lnTo>
                  <a:lnTo>
                    <a:pt x="31" y="230"/>
                  </a:lnTo>
                  <a:lnTo>
                    <a:pt x="43" y="193"/>
                  </a:lnTo>
                  <a:lnTo>
                    <a:pt x="59" y="161"/>
                  </a:lnTo>
                  <a:lnTo>
                    <a:pt x="80" y="132"/>
                  </a:lnTo>
                  <a:lnTo>
                    <a:pt x="103" y="106"/>
                  </a:lnTo>
                  <a:lnTo>
                    <a:pt x="130" y="84"/>
                  </a:lnTo>
                  <a:lnTo>
                    <a:pt x="159" y="64"/>
                  </a:lnTo>
                  <a:lnTo>
                    <a:pt x="190" y="46"/>
                  </a:lnTo>
                  <a:lnTo>
                    <a:pt x="222" y="32"/>
                  </a:lnTo>
                  <a:lnTo>
                    <a:pt x="257" y="20"/>
                  </a:lnTo>
                  <a:lnTo>
                    <a:pt x="292" y="12"/>
                  </a:lnTo>
                  <a:lnTo>
                    <a:pt x="328" y="5"/>
                  </a:lnTo>
                  <a:lnTo>
                    <a:pt x="364"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noEditPoints="1"/>
            </p:cNvSpPr>
            <p:nvPr userDrawn="1"/>
          </p:nvSpPr>
          <p:spPr bwMode="auto">
            <a:xfrm>
              <a:off x="7897813" y="4959350"/>
              <a:ext cx="377825" cy="452438"/>
            </a:xfrm>
            <a:custGeom>
              <a:avLst/>
              <a:gdLst>
                <a:gd name="T0" fmla="*/ 631 w 951"/>
                <a:gd name="T1" fmla="*/ 580 h 1142"/>
                <a:gd name="T2" fmla="*/ 531 w 951"/>
                <a:gd name="T3" fmla="*/ 605 h 1142"/>
                <a:gd name="T4" fmla="*/ 418 w 951"/>
                <a:gd name="T5" fmla="*/ 621 h 1142"/>
                <a:gd name="T6" fmla="*/ 322 w 951"/>
                <a:gd name="T7" fmla="*/ 641 h 1142"/>
                <a:gd name="T8" fmla="*/ 248 w 951"/>
                <a:gd name="T9" fmla="*/ 676 h 1142"/>
                <a:gd name="T10" fmla="*/ 197 w 951"/>
                <a:gd name="T11" fmla="*/ 733 h 1142"/>
                <a:gd name="T12" fmla="*/ 177 w 951"/>
                <a:gd name="T13" fmla="*/ 823 h 1142"/>
                <a:gd name="T14" fmla="*/ 195 w 951"/>
                <a:gd name="T15" fmla="*/ 904 h 1142"/>
                <a:gd name="T16" fmla="*/ 246 w 951"/>
                <a:gd name="T17" fmla="*/ 953 h 1142"/>
                <a:gd name="T18" fmla="*/ 318 w 951"/>
                <a:gd name="T19" fmla="*/ 978 h 1142"/>
                <a:gd name="T20" fmla="*/ 420 w 951"/>
                <a:gd name="T21" fmla="*/ 981 h 1142"/>
                <a:gd name="T22" fmla="*/ 540 w 951"/>
                <a:gd name="T23" fmla="*/ 947 h 1142"/>
                <a:gd name="T24" fmla="*/ 621 w 951"/>
                <a:gd name="T25" fmla="*/ 885 h 1142"/>
                <a:gd name="T26" fmla="*/ 667 w 951"/>
                <a:gd name="T27" fmla="*/ 810 h 1142"/>
                <a:gd name="T28" fmla="*/ 682 w 951"/>
                <a:gd name="T29" fmla="*/ 737 h 1142"/>
                <a:gd name="T30" fmla="*/ 502 w 951"/>
                <a:gd name="T31" fmla="*/ 0 h 1142"/>
                <a:gd name="T32" fmla="*/ 604 w 951"/>
                <a:gd name="T33" fmla="*/ 12 h 1142"/>
                <a:gd name="T34" fmla="*/ 699 w 951"/>
                <a:gd name="T35" fmla="*/ 40 h 1142"/>
                <a:gd name="T36" fmla="*/ 776 w 951"/>
                <a:gd name="T37" fmla="*/ 93 h 1142"/>
                <a:gd name="T38" fmla="*/ 828 w 951"/>
                <a:gd name="T39" fmla="*/ 177 h 1142"/>
                <a:gd name="T40" fmla="*/ 848 w 951"/>
                <a:gd name="T41" fmla="*/ 299 h 1142"/>
                <a:gd name="T42" fmla="*/ 849 w 951"/>
                <a:gd name="T43" fmla="*/ 916 h 1142"/>
                <a:gd name="T44" fmla="*/ 861 w 951"/>
                <a:gd name="T45" fmla="*/ 967 h 1142"/>
                <a:gd name="T46" fmla="*/ 900 w 951"/>
                <a:gd name="T47" fmla="*/ 983 h 1142"/>
                <a:gd name="T48" fmla="*/ 951 w 951"/>
                <a:gd name="T49" fmla="*/ 972 h 1142"/>
                <a:gd name="T50" fmla="*/ 900 w 951"/>
                <a:gd name="T51" fmla="*/ 1134 h 1142"/>
                <a:gd name="T52" fmla="*/ 805 w 951"/>
                <a:gd name="T53" fmla="*/ 1139 h 1142"/>
                <a:gd name="T54" fmla="*/ 739 w 951"/>
                <a:gd name="T55" fmla="*/ 1110 h 1142"/>
                <a:gd name="T56" fmla="*/ 699 w 951"/>
                <a:gd name="T57" fmla="*/ 1042 h 1142"/>
                <a:gd name="T58" fmla="*/ 655 w 951"/>
                <a:gd name="T59" fmla="*/ 1013 h 1142"/>
                <a:gd name="T60" fmla="*/ 531 w 951"/>
                <a:gd name="T61" fmla="*/ 1100 h 1142"/>
                <a:gd name="T62" fmla="*/ 387 w 951"/>
                <a:gd name="T63" fmla="*/ 1139 h 1142"/>
                <a:gd name="T64" fmla="*/ 253 w 951"/>
                <a:gd name="T65" fmla="*/ 1135 h 1142"/>
                <a:gd name="T66" fmla="*/ 144 w 951"/>
                <a:gd name="T67" fmla="*/ 1100 h 1142"/>
                <a:gd name="T68" fmla="*/ 61 w 951"/>
                <a:gd name="T69" fmla="*/ 1032 h 1142"/>
                <a:gd name="T70" fmla="*/ 11 w 951"/>
                <a:gd name="T71" fmla="*/ 927 h 1142"/>
                <a:gd name="T72" fmla="*/ 3 w 951"/>
                <a:gd name="T73" fmla="*/ 789 h 1142"/>
                <a:gd name="T74" fmla="*/ 34 w 951"/>
                <a:gd name="T75" fmla="*/ 676 h 1142"/>
                <a:gd name="T76" fmla="*/ 95 w 951"/>
                <a:gd name="T77" fmla="*/ 598 h 1142"/>
                <a:gd name="T78" fmla="*/ 178 w 951"/>
                <a:gd name="T79" fmla="*/ 549 h 1142"/>
                <a:gd name="T80" fmla="*/ 275 w 951"/>
                <a:gd name="T81" fmla="*/ 516 h 1142"/>
                <a:gd name="T82" fmla="*/ 382 w 951"/>
                <a:gd name="T83" fmla="*/ 493 h 1142"/>
                <a:gd name="T84" fmla="*/ 491 w 951"/>
                <a:gd name="T85" fmla="*/ 475 h 1142"/>
                <a:gd name="T86" fmla="*/ 582 w 951"/>
                <a:gd name="T87" fmla="*/ 456 h 1142"/>
                <a:gd name="T88" fmla="*/ 648 w 951"/>
                <a:gd name="T89" fmla="*/ 424 h 1142"/>
                <a:gd name="T90" fmla="*/ 682 w 951"/>
                <a:gd name="T91" fmla="*/ 367 h 1142"/>
                <a:gd name="T92" fmla="*/ 675 w 951"/>
                <a:gd name="T93" fmla="*/ 277 h 1142"/>
                <a:gd name="T94" fmla="*/ 638 w 951"/>
                <a:gd name="T95" fmla="*/ 212 h 1142"/>
                <a:gd name="T96" fmla="*/ 580 w 951"/>
                <a:gd name="T97" fmla="*/ 176 h 1142"/>
                <a:gd name="T98" fmla="*/ 507 w 951"/>
                <a:gd name="T99" fmla="*/ 161 h 1142"/>
                <a:gd name="T100" fmla="*/ 424 w 951"/>
                <a:gd name="T101" fmla="*/ 160 h 1142"/>
                <a:gd name="T102" fmla="*/ 332 w 951"/>
                <a:gd name="T103" fmla="*/ 176 h 1142"/>
                <a:gd name="T104" fmla="*/ 261 w 951"/>
                <a:gd name="T105" fmla="*/ 220 h 1142"/>
                <a:gd name="T106" fmla="*/ 218 w 951"/>
                <a:gd name="T107" fmla="*/ 294 h 1142"/>
                <a:gd name="T108" fmla="*/ 40 w 951"/>
                <a:gd name="T109" fmla="*/ 365 h 1142"/>
                <a:gd name="T110" fmla="*/ 66 w 951"/>
                <a:gd name="T111" fmla="*/ 223 h 1142"/>
                <a:gd name="T112" fmla="*/ 129 w 951"/>
                <a:gd name="T113" fmla="*/ 120 h 1142"/>
                <a:gd name="T114" fmla="*/ 223 w 951"/>
                <a:gd name="T115" fmla="*/ 51 h 1142"/>
                <a:gd name="T116" fmla="*/ 338 w 951"/>
                <a:gd name="T117" fmla="*/ 13 h 1142"/>
                <a:gd name="T118" fmla="*/ 469 w 951"/>
                <a:gd name="T119"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1" h="1142">
                  <a:moveTo>
                    <a:pt x="682" y="554"/>
                  </a:moveTo>
                  <a:lnTo>
                    <a:pt x="658" y="569"/>
                  </a:lnTo>
                  <a:lnTo>
                    <a:pt x="631" y="580"/>
                  </a:lnTo>
                  <a:lnTo>
                    <a:pt x="599" y="590"/>
                  </a:lnTo>
                  <a:lnTo>
                    <a:pt x="566" y="597"/>
                  </a:lnTo>
                  <a:lnTo>
                    <a:pt x="531" y="605"/>
                  </a:lnTo>
                  <a:lnTo>
                    <a:pt x="494" y="610"/>
                  </a:lnTo>
                  <a:lnTo>
                    <a:pt x="455" y="615"/>
                  </a:lnTo>
                  <a:lnTo>
                    <a:pt x="418" y="621"/>
                  </a:lnTo>
                  <a:lnTo>
                    <a:pt x="381" y="627"/>
                  </a:lnTo>
                  <a:lnTo>
                    <a:pt x="351" y="633"/>
                  </a:lnTo>
                  <a:lnTo>
                    <a:pt x="322" y="641"/>
                  </a:lnTo>
                  <a:lnTo>
                    <a:pt x="296" y="651"/>
                  </a:lnTo>
                  <a:lnTo>
                    <a:pt x="271" y="662"/>
                  </a:lnTo>
                  <a:lnTo>
                    <a:pt x="248" y="676"/>
                  </a:lnTo>
                  <a:lnTo>
                    <a:pt x="228" y="692"/>
                  </a:lnTo>
                  <a:lnTo>
                    <a:pt x="210" y="711"/>
                  </a:lnTo>
                  <a:lnTo>
                    <a:pt x="197" y="733"/>
                  </a:lnTo>
                  <a:lnTo>
                    <a:pt x="185" y="759"/>
                  </a:lnTo>
                  <a:lnTo>
                    <a:pt x="179" y="789"/>
                  </a:lnTo>
                  <a:lnTo>
                    <a:pt x="177" y="823"/>
                  </a:lnTo>
                  <a:lnTo>
                    <a:pt x="179" y="854"/>
                  </a:lnTo>
                  <a:lnTo>
                    <a:pt x="185" y="880"/>
                  </a:lnTo>
                  <a:lnTo>
                    <a:pt x="195" y="904"/>
                  </a:lnTo>
                  <a:lnTo>
                    <a:pt x="210" y="924"/>
                  </a:lnTo>
                  <a:lnTo>
                    <a:pt x="226" y="940"/>
                  </a:lnTo>
                  <a:lnTo>
                    <a:pt x="246" y="953"/>
                  </a:lnTo>
                  <a:lnTo>
                    <a:pt x="269" y="965"/>
                  </a:lnTo>
                  <a:lnTo>
                    <a:pt x="292" y="973"/>
                  </a:lnTo>
                  <a:lnTo>
                    <a:pt x="318" y="978"/>
                  </a:lnTo>
                  <a:lnTo>
                    <a:pt x="345" y="982"/>
                  </a:lnTo>
                  <a:lnTo>
                    <a:pt x="372" y="983"/>
                  </a:lnTo>
                  <a:lnTo>
                    <a:pt x="420" y="981"/>
                  </a:lnTo>
                  <a:lnTo>
                    <a:pt x="464" y="973"/>
                  </a:lnTo>
                  <a:lnTo>
                    <a:pt x="504" y="962"/>
                  </a:lnTo>
                  <a:lnTo>
                    <a:pt x="540" y="947"/>
                  </a:lnTo>
                  <a:lnTo>
                    <a:pt x="570" y="929"/>
                  </a:lnTo>
                  <a:lnTo>
                    <a:pt x="597" y="909"/>
                  </a:lnTo>
                  <a:lnTo>
                    <a:pt x="621" y="885"/>
                  </a:lnTo>
                  <a:lnTo>
                    <a:pt x="639" y="861"/>
                  </a:lnTo>
                  <a:lnTo>
                    <a:pt x="655" y="836"/>
                  </a:lnTo>
                  <a:lnTo>
                    <a:pt x="667" y="810"/>
                  </a:lnTo>
                  <a:lnTo>
                    <a:pt x="675" y="785"/>
                  </a:lnTo>
                  <a:lnTo>
                    <a:pt x="680" y="760"/>
                  </a:lnTo>
                  <a:lnTo>
                    <a:pt x="682" y="737"/>
                  </a:lnTo>
                  <a:lnTo>
                    <a:pt x="682" y="554"/>
                  </a:lnTo>
                  <a:close/>
                  <a:moveTo>
                    <a:pt x="469" y="0"/>
                  </a:moveTo>
                  <a:lnTo>
                    <a:pt x="502" y="0"/>
                  </a:lnTo>
                  <a:lnTo>
                    <a:pt x="537" y="3"/>
                  </a:lnTo>
                  <a:lnTo>
                    <a:pt x="571" y="7"/>
                  </a:lnTo>
                  <a:lnTo>
                    <a:pt x="604" y="12"/>
                  </a:lnTo>
                  <a:lnTo>
                    <a:pt x="637" y="18"/>
                  </a:lnTo>
                  <a:lnTo>
                    <a:pt x="669" y="28"/>
                  </a:lnTo>
                  <a:lnTo>
                    <a:pt x="699" y="40"/>
                  </a:lnTo>
                  <a:lnTo>
                    <a:pt x="726" y="54"/>
                  </a:lnTo>
                  <a:lnTo>
                    <a:pt x="752" y="73"/>
                  </a:lnTo>
                  <a:lnTo>
                    <a:pt x="776" y="93"/>
                  </a:lnTo>
                  <a:lnTo>
                    <a:pt x="797" y="117"/>
                  </a:lnTo>
                  <a:lnTo>
                    <a:pt x="815" y="145"/>
                  </a:lnTo>
                  <a:lnTo>
                    <a:pt x="828" y="177"/>
                  </a:lnTo>
                  <a:lnTo>
                    <a:pt x="840" y="213"/>
                  </a:lnTo>
                  <a:lnTo>
                    <a:pt x="846" y="255"/>
                  </a:lnTo>
                  <a:lnTo>
                    <a:pt x="848" y="299"/>
                  </a:lnTo>
                  <a:lnTo>
                    <a:pt x="848" y="861"/>
                  </a:lnTo>
                  <a:lnTo>
                    <a:pt x="848" y="890"/>
                  </a:lnTo>
                  <a:lnTo>
                    <a:pt x="849" y="916"/>
                  </a:lnTo>
                  <a:lnTo>
                    <a:pt x="851" y="937"/>
                  </a:lnTo>
                  <a:lnTo>
                    <a:pt x="854" y="953"/>
                  </a:lnTo>
                  <a:lnTo>
                    <a:pt x="861" y="967"/>
                  </a:lnTo>
                  <a:lnTo>
                    <a:pt x="871" y="976"/>
                  </a:lnTo>
                  <a:lnTo>
                    <a:pt x="883" y="981"/>
                  </a:lnTo>
                  <a:lnTo>
                    <a:pt x="900" y="983"/>
                  </a:lnTo>
                  <a:lnTo>
                    <a:pt x="915" y="982"/>
                  </a:lnTo>
                  <a:lnTo>
                    <a:pt x="933" y="980"/>
                  </a:lnTo>
                  <a:lnTo>
                    <a:pt x="951" y="972"/>
                  </a:lnTo>
                  <a:lnTo>
                    <a:pt x="951" y="1112"/>
                  </a:lnTo>
                  <a:lnTo>
                    <a:pt x="928" y="1124"/>
                  </a:lnTo>
                  <a:lnTo>
                    <a:pt x="900" y="1134"/>
                  </a:lnTo>
                  <a:lnTo>
                    <a:pt x="869" y="1139"/>
                  </a:lnTo>
                  <a:lnTo>
                    <a:pt x="832" y="1142"/>
                  </a:lnTo>
                  <a:lnTo>
                    <a:pt x="805" y="1139"/>
                  </a:lnTo>
                  <a:lnTo>
                    <a:pt x="780" y="1134"/>
                  </a:lnTo>
                  <a:lnTo>
                    <a:pt x="757" y="1124"/>
                  </a:lnTo>
                  <a:lnTo>
                    <a:pt x="739" y="1110"/>
                  </a:lnTo>
                  <a:lnTo>
                    <a:pt x="721" y="1092"/>
                  </a:lnTo>
                  <a:lnTo>
                    <a:pt x="709" y="1069"/>
                  </a:lnTo>
                  <a:lnTo>
                    <a:pt x="699" y="1042"/>
                  </a:lnTo>
                  <a:lnTo>
                    <a:pt x="694" y="1010"/>
                  </a:lnTo>
                  <a:lnTo>
                    <a:pt x="692" y="972"/>
                  </a:lnTo>
                  <a:lnTo>
                    <a:pt x="655" y="1013"/>
                  </a:lnTo>
                  <a:lnTo>
                    <a:pt x="617" y="1048"/>
                  </a:lnTo>
                  <a:lnTo>
                    <a:pt x="576" y="1077"/>
                  </a:lnTo>
                  <a:lnTo>
                    <a:pt x="531" y="1100"/>
                  </a:lnTo>
                  <a:lnTo>
                    <a:pt x="485" y="1119"/>
                  </a:lnTo>
                  <a:lnTo>
                    <a:pt x="438" y="1132"/>
                  </a:lnTo>
                  <a:lnTo>
                    <a:pt x="387" y="1139"/>
                  </a:lnTo>
                  <a:lnTo>
                    <a:pt x="336" y="1142"/>
                  </a:lnTo>
                  <a:lnTo>
                    <a:pt x="294" y="1140"/>
                  </a:lnTo>
                  <a:lnTo>
                    <a:pt x="253" y="1135"/>
                  </a:lnTo>
                  <a:lnTo>
                    <a:pt x="214" y="1127"/>
                  </a:lnTo>
                  <a:lnTo>
                    <a:pt x="178" y="1115"/>
                  </a:lnTo>
                  <a:lnTo>
                    <a:pt x="144" y="1100"/>
                  </a:lnTo>
                  <a:lnTo>
                    <a:pt x="113" y="1081"/>
                  </a:lnTo>
                  <a:lnTo>
                    <a:pt x="85" y="1058"/>
                  </a:lnTo>
                  <a:lnTo>
                    <a:pt x="61" y="1032"/>
                  </a:lnTo>
                  <a:lnTo>
                    <a:pt x="40" y="1001"/>
                  </a:lnTo>
                  <a:lnTo>
                    <a:pt x="22" y="966"/>
                  </a:lnTo>
                  <a:lnTo>
                    <a:pt x="11" y="927"/>
                  </a:lnTo>
                  <a:lnTo>
                    <a:pt x="3" y="884"/>
                  </a:lnTo>
                  <a:lnTo>
                    <a:pt x="0" y="835"/>
                  </a:lnTo>
                  <a:lnTo>
                    <a:pt x="3" y="789"/>
                  </a:lnTo>
                  <a:lnTo>
                    <a:pt x="9" y="747"/>
                  </a:lnTo>
                  <a:lnTo>
                    <a:pt x="20" y="709"/>
                  </a:lnTo>
                  <a:lnTo>
                    <a:pt x="34" y="676"/>
                  </a:lnTo>
                  <a:lnTo>
                    <a:pt x="51" y="647"/>
                  </a:lnTo>
                  <a:lnTo>
                    <a:pt x="71" y="621"/>
                  </a:lnTo>
                  <a:lnTo>
                    <a:pt x="95" y="598"/>
                  </a:lnTo>
                  <a:lnTo>
                    <a:pt x="121" y="580"/>
                  </a:lnTo>
                  <a:lnTo>
                    <a:pt x="148" y="562"/>
                  </a:lnTo>
                  <a:lnTo>
                    <a:pt x="178" y="549"/>
                  </a:lnTo>
                  <a:lnTo>
                    <a:pt x="209" y="536"/>
                  </a:lnTo>
                  <a:lnTo>
                    <a:pt x="241" y="525"/>
                  </a:lnTo>
                  <a:lnTo>
                    <a:pt x="275" y="516"/>
                  </a:lnTo>
                  <a:lnTo>
                    <a:pt x="308" y="507"/>
                  </a:lnTo>
                  <a:lnTo>
                    <a:pt x="343" y="500"/>
                  </a:lnTo>
                  <a:lnTo>
                    <a:pt x="382" y="493"/>
                  </a:lnTo>
                  <a:lnTo>
                    <a:pt x="420" y="486"/>
                  </a:lnTo>
                  <a:lnTo>
                    <a:pt x="456" y="481"/>
                  </a:lnTo>
                  <a:lnTo>
                    <a:pt x="491" y="475"/>
                  </a:lnTo>
                  <a:lnTo>
                    <a:pt x="524" y="470"/>
                  </a:lnTo>
                  <a:lnTo>
                    <a:pt x="555" y="464"/>
                  </a:lnTo>
                  <a:lnTo>
                    <a:pt x="582" y="456"/>
                  </a:lnTo>
                  <a:lnTo>
                    <a:pt x="607" y="448"/>
                  </a:lnTo>
                  <a:lnTo>
                    <a:pt x="629" y="438"/>
                  </a:lnTo>
                  <a:lnTo>
                    <a:pt x="648" y="424"/>
                  </a:lnTo>
                  <a:lnTo>
                    <a:pt x="663" y="408"/>
                  </a:lnTo>
                  <a:lnTo>
                    <a:pt x="674" y="389"/>
                  </a:lnTo>
                  <a:lnTo>
                    <a:pt x="682" y="367"/>
                  </a:lnTo>
                  <a:lnTo>
                    <a:pt x="684" y="341"/>
                  </a:lnTo>
                  <a:lnTo>
                    <a:pt x="682" y="307"/>
                  </a:lnTo>
                  <a:lnTo>
                    <a:pt x="675" y="277"/>
                  </a:lnTo>
                  <a:lnTo>
                    <a:pt x="667" y="252"/>
                  </a:lnTo>
                  <a:lnTo>
                    <a:pt x="654" y="230"/>
                  </a:lnTo>
                  <a:lnTo>
                    <a:pt x="638" y="212"/>
                  </a:lnTo>
                  <a:lnTo>
                    <a:pt x="621" y="197"/>
                  </a:lnTo>
                  <a:lnTo>
                    <a:pt x="601" y="185"/>
                  </a:lnTo>
                  <a:lnTo>
                    <a:pt x="580" y="176"/>
                  </a:lnTo>
                  <a:lnTo>
                    <a:pt x="556" y="169"/>
                  </a:lnTo>
                  <a:lnTo>
                    <a:pt x="532" y="164"/>
                  </a:lnTo>
                  <a:lnTo>
                    <a:pt x="507" y="161"/>
                  </a:lnTo>
                  <a:lnTo>
                    <a:pt x="483" y="159"/>
                  </a:lnTo>
                  <a:lnTo>
                    <a:pt x="459" y="159"/>
                  </a:lnTo>
                  <a:lnTo>
                    <a:pt x="424" y="160"/>
                  </a:lnTo>
                  <a:lnTo>
                    <a:pt x="392" y="162"/>
                  </a:lnTo>
                  <a:lnTo>
                    <a:pt x="361" y="169"/>
                  </a:lnTo>
                  <a:lnTo>
                    <a:pt x="332" y="176"/>
                  </a:lnTo>
                  <a:lnTo>
                    <a:pt x="306" y="187"/>
                  </a:lnTo>
                  <a:lnTo>
                    <a:pt x="282" y="202"/>
                  </a:lnTo>
                  <a:lnTo>
                    <a:pt x="261" y="220"/>
                  </a:lnTo>
                  <a:lnTo>
                    <a:pt x="244" y="241"/>
                  </a:lnTo>
                  <a:lnTo>
                    <a:pt x="229" y="266"/>
                  </a:lnTo>
                  <a:lnTo>
                    <a:pt x="218" y="294"/>
                  </a:lnTo>
                  <a:lnTo>
                    <a:pt x="210" y="328"/>
                  </a:lnTo>
                  <a:lnTo>
                    <a:pt x="206" y="365"/>
                  </a:lnTo>
                  <a:lnTo>
                    <a:pt x="40" y="365"/>
                  </a:lnTo>
                  <a:lnTo>
                    <a:pt x="44" y="313"/>
                  </a:lnTo>
                  <a:lnTo>
                    <a:pt x="52" y="267"/>
                  </a:lnTo>
                  <a:lnTo>
                    <a:pt x="66" y="223"/>
                  </a:lnTo>
                  <a:lnTo>
                    <a:pt x="83" y="185"/>
                  </a:lnTo>
                  <a:lnTo>
                    <a:pt x="105" y="151"/>
                  </a:lnTo>
                  <a:lnTo>
                    <a:pt x="129" y="120"/>
                  </a:lnTo>
                  <a:lnTo>
                    <a:pt x="158" y="94"/>
                  </a:lnTo>
                  <a:lnTo>
                    <a:pt x="189" y="70"/>
                  </a:lnTo>
                  <a:lnTo>
                    <a:pt x="223" y="51"/>
                  </a:lnTo>
                  <a:lnTo>
                    <a:pt x="259" y="35"/>
                  </a:lnTo>
                  <a:lnTo>
                    <a:pt x="297" y="22"/>
                  </a:lnTo>
                  <a:lnTo>
                    <a:pt x="338" y="13"/>
                  </a:lnTo>
                  <a:lnTo>
                    <a:pt x="381" y="5"/>
                  </a:lnTo>
                  <a:lnTo>
                    <a:pt x="424" y="2"/>
                  </a:lnTo>
                  <a:lnTo>
                    <a:pt x="4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userDrawn="1"/>
          </p:nvSpPr>
          <p:spPr bwMode="auto">
            <a:xfrm>
              <a:off x="8270875" y="4959350"/>
              <a:ext cx="341313" cy="452438"/>
            </a:xfrm>
            <a:custGeom>
              <a:avLst/>
              <a:gdLst>
                <a:gd name="T0" fmla="*/ 487 w 860"/>
                <a:gd name="T1" fmla="*/ 4 h 1142"/>
                <a:gd name="T2" fmla="*/ 603 w 860"/>
                <a:gd name="T3" fmla="*/ 30 h 1142"/>
                <a:gd name="T4" fmla="*/ 700 w 860"/>
                <a:gd name="T5" fmla="*/ 83 h 1142"/>
                <a:gd name="T6" fmla="*/ 771 w 860"/>
                <a:gd name="T7" fmla="*/ 167 h 1142"/>
                <a:gd name="T8" fmla="*/ 810 w 860"/>
                <a:gd name="T9" fmla="*/ 292 h 1142"/>
                <a:gd name="T10" fmla="*/ 642 w 860"/>
                <a:gd name="T11" fmla="*/ 307 h 1142"/>
                <a:gd name="T12" fmla="*/ 600 w 860"/>
                <a:gd name="T13" fmla="*/ 226 h 1142"/>
                <a:gd name="T14" fmla="*/ 529 w 860"/>
                <a:gd name="T15" fmla="*/ 179 h 1142"/>
                <a:gd name="T16" fmla="*/ 443 w 860"/>
                <a:gd name="T17" fmla="*/ 160 h 1142"/>
                <a:gd name="T18" fmla="*/ 358 w 860"/>
                <a:gd name="T19" fmla="*/ 162 h 1142"/>
                <a:gd name="T20" fmla="*/ 280 w 860"/>
                <a:gd name="T21" fmla="*/ 181 h 1142"/>
                <a:gd name="T22" fmla="*/ 220 w 860"/>
                <a:gd name="T23" fmla="*/ 225 h 1142"/>
                <a:gd name="T24" fmla="*/ 198 w 860"/>
                <a:gd name="T25" fmla="*/ 298 h 1142"/>
                <a:gd name="T26" fmla="*/ 220 w 860"/>
                <a:gd name="T27" fmla="*/ 367 h 1142"/>
                <a:gd name="T28" fmla="*/ 279 w 860"/>
                <a:gd name="T29" fmla="*/ 414 h 1142"/>
                <a:gd name="T30" fmla="*/ 363 w 860"/>
                <a:gd name="T31" fmla="*/ 446 h 1142"/>
                <a:gd name="T32" fmla="*/ 462 w 860"/>
                <a:gd name="T33" fmla="*/ 471 h 1142"/>
                <a:gd name="T34" fmla="*/ 564 w 860"/>
                <a:gd name="T35" fmla="*/ 496 h 1142"/>
                <a:gd name="T36" fmla="*/ 667 w 860"/>
                <a:gd name="T37" fmla="*/ 530 h 1142"/>
                <a:gd name="T38" fmla="*/ 756 w 860"/>
                <a:gd name="T39" fmla="*/ 578 h 1142"/>
                <a:gd name="T40" fmla="*/ 824 w 860"/>
                <a:gd name="T41" fmla="*/ 651 h 1142"/>
                <a:gd name="T42" fmla="*/ 857 w 860"/>
                <a:gd name="T43" fmla="*/ 754 h 1142"/>
                <a:gd name="T44" fmla="*/ 850 w 860"/>
                <a:gd name="T45" fmla="*/ 887 h 1142"/>
                <a:gd name="T46" fmla="*/ 801 w 860"/>
                <a:gd name="T47" fmla="*/ 992 h 1142"/>
                <a:gd name="T48" fmla="*/ 722 w 860"/>
                <a:gd name="T49" fmla="*/ 1067 h 1142"/>
                <a:gd name="T50" fmla="*/ 620 w 860"/>
                <a:gd name="T51" fmla="*/ 1114 h 1142"/>
                <a:gd name="T52" fmla="*/ 506 w 860"/>
                <a:gd name="T53" fmla="*/ 1138 h 1142"/>
                <a:gd name="T54" fmla="*/ 383 w 860"/>
                <a:gd name="T55" fmla="*/ 1140 h 1142"/>
                <a:gd name="T56" fmla="*/ 258 w 860"/>
                <a:gd name="T57" fmla="*/ 1119 h 1142"/>
                <a:gd name="T58" fmla="*/ 148 w 860"/>
                <a:gd name="T59" fmla="*/ 1069 h 1142"/>
                <a:gd name="T60" fmla="*/ 65 w 860"/>
                <a:gd name="T61" fmla="*/ 988 h 1142"/>
                <a:gd name="T62" fmla="*/ 13 w 860"/>
                <a:gd name="T63" fmla="*/ 871 h 1142"/>
                <a:gd name="T64" fmla="*/ 167 w 860"/>
                <a:gd name="T65" fmla="*/ 773 h 1142"/>
                <a:gd name="T66" fmla="*/ 192 w 860"/>
                <a:gd name="T67" fmla="*/ 872 h 1142"/>
                <a:gd name="T68" fmla="*/ 253 w 860"/>
                <a:gd name="T69" fmla="*/ 939 h 1142"/>
                <a:gd name="T70" fmla="*/ 339 w 860"/>
                <a:gd name="T71" fmla="*/ 973 h 1142"/>
                <a:gd name="T72" fmla="*/ 438 w 860"/>
                <a:gd name="T73" fmla="*/ 983 h 1142"/>
                <a:gd name="T74" fmla="*/ 514 w 860"/>
                <a:gd name="T75" fmla="*/ 978 h 1142"/>
                <a:gd name="T76" fmla="*/ 588 w 860"/>
                <a:gd name="T77" fmla="*/ 958 h 1142"/>
                <a:gd name="T78" fmla="*/ 648 w 860"/>
                <a:gd name="T79" fmla="*/ 919 h 1142"/>
                <a:gd name="T80" fmla="*/ 681 w 860"/>
                <a:gd name="T81" fmla="*/ 850 h 1142"/>
                <a:gd name="T82" fmla="*/ 672 w 860"/>
                <a:gd name="T83" fmla="*/ 764 h 1142"/>
                <a:gd name="T84" fmla="*/ 620 w 860"/>
                <a:gd name="T85" fmla="*/ 704 h 1142"/>
                <a:gd name="T86" fmla="*/ 534 w 860"/>
                <a:gd name="T87" fmla="*/ 664 h 1142"/>
                <a:gd name="T88" fmla="*/ 428 w 860"/>
                <a:gd name="T89" fmla="*/ 636 h 1142"/>
                <a:gd name="T90" fmla="*/ 317 w 860"/>
                <a:gd name="T91" fmla="*/ 610 h 1142"/>
                <a:gd name="T92" fmla="*/ 215 w 860"/>
                <a:gd name="T93" fmla="*/ 576 h 1142"/>
                <a:gd name="T94" fmla="*/ 126 w 860"/>
                <a:gd name="T95" fmla="*/ 527 h 1142"/>
                <a:gd name="T96" fmla="*/ 59 w 860"/>
                <a:gd name="T97" fmla="*/ 456 h 1142"/>
                <a:gd name="T98" fmla="*/ 24 w 860"/>
                <a:gd name="T99" fmla="*/ 353 h 1142"/>
                <a:gd name="T100" fmla="*/ 31 w 860"/>
                <a:gd name="T101" fmla="*/ 230 h 1142"/>
                <a:gd name="T102" fmla="*/ 80 w 860"/>
                <a:gd name="T103" fmla="*/ 132 h 1142"/>
                <a:gd name="T104" fmla="*/ 159 w 860"/>
                <a:gd name="T105" fmla="*/ 64 h 1142"/>
                <a:gd name="T106" fmla="*/ 258 w 860"/>
                <a:gd name="T107" fmla="*/ 20 h 1142"/>
                <a:gd name="T108" fmla="*/ 363 w 860"/>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 h="1142">
                  <a:moveTo>
                    <a:pt x="399" y="0"/>
                  </a:moveTo>
                  <a:lnTo>
                    <a:pt x="443" y="2"/>
                  </a:lnTo>
                  <a:lnTo>
                    <a:pt x="487" y="4"/>
                  </a:lnTo>
                  <a:lnTo>
                    <a:pt x="528" y="10"/>
                  </a:lnTo>
                  <a:lnTo>
                    <a:pt x="566" y="19"/>
                  </a:lnTo>
                  <a:lnTo>
                    <a:pt x="603" y="30"/>
                  </a:lnTo>
                  <a:lnTo>
                    <a:pt x="638" y="44"/>
                  </a:lnTo>
                  <a:lnTo>
                    <a:pt x="671" y="61"/>
                  </a:lnTo>
                  <a:lnTo>
                    <a:pt x="700" y="83"/>
                  </a:lnTo>
                  <a:lnTo>
                    <a:pt x="727" y="108"/>
                  </a:lnTo>
                  <a:lnTo>
                    <a:pt x="750" y="135"/>
                  </a:lnTo>
                  <a:lnTo>
                    <a:pt x="771" y="167"/>
                  </a:lnTo>
                  <a:lnTo>
                    <a:pt x="787" y="205"/>
                  </a:lnTo>
                  <a:lnTo>
                    <a:pt x="800" y="246"/>
                  </a:lnTo>
                  <a:lnTo>
                    <a:pt x="810" y="292"/>
                  </a:lnTo>
                  <a:lnTo>
                    <a:pt x="815" y="342"/>
                  </a:lnTo>
                  <a:lnTo>
                    <a:pt x="648" y="342"/>
                  </a:lnTo>
                  <a:lnTo>
                    <a:pt x="642" y="307"/>
                  </a:lnTo>
                  <a:lnTo>
                    <a:pt x="632" y="276"/>
                  </a:lnTo>
                  <a:lnTo>
                    <a:pt x="618" y="248"/>
                  </a:lnTo>
                  <a:lnTo>
                    <a:pt x="600" y="226"/>
                  </a:lnTo>
                  <a:lnTo>
                    <a:pt x="579" y="206"/>
                  </a:lnTo>
                  <a:lnTo>
                    <a:pt x="555" y="191"/>
                  </a:lnTo>
                  <a:lnTo>
                    <a:pt x="529" y="179"/>
                  </a:lnTo>
                  <a:lnTo>
                    <a:pt x="501" y="170"/>
                  </a:lnTo>
                  <a:lnTo>
                    <a:pt x="473" y="164"/>
                  </a:lnTo>
                  <a:lnTo>
                    <a:pt x="443" y="160"/>
                  </a:lnTo>
                  <a:lnTo>
                    <a:pt x="413" y="159"/>
                  </a:lnTo>
                  <a:lnTo>
                    <a:pt x="386" y="160"/>
                  </a:lnTo>
                  <a:lnTo>
                    <a:pt x="358" y="162"/>
                  </a:lnTo>
                  <a:lnTo>
                    <a:pt x="331" y="166"/>
                  </a:lnTo>
                  <a:lnTo>
                    <a:pt x="304" y="172"/>
                  </a:lnTo>
                  <a:lnTo>
                    <a:pt x="280" y="181"/>
                  </a:lnTo>
                  <a:lnTo>
                    <a:pt x="256" y="193"/>
                  </a:lnTo>
                  <a:lnTo>
                    <a:pt x="238" y="207"/>
                  </a:lnTo>
                  <a:lnTo>
                    <a:pt x="220" y="225"/>
                  </a:lnTo>
                  <a:lnTo>
                    <a:pt x="208" y="246"/>
                  </a:lnTo>
                  <a:lnTo>
                    <a:pt x="200" y="269"/>
                  </a:lnTo>
                  <a:lnTo>
                    <a:pt x="198" y="298"/>
                  </a:lnTo>
                  <a:lnTo>
                    <a:pt x="200" y="324"/>
                  </a:lnTo>
                  <a:lnTo>
                    <a:pt x="208" y="347"/>
                  </a:lnTo>
                  <a:lnTo>
                    <a:pt x="220" y="367"/>
                  </a:lnTo>
                  <a:lnTo>
                    <a:pt x="237" y="384"/>
                  </a:lnTo>
                  <a:lnTo>
                    <a:pt x="256" y="400"/>
                  </a:lnTo>
                  <a:lnTo>
                    <a:pt x="279" y="414"/>
                  </a:lnTo>
                  <a:lnTo>
                    <a:pt x="305" y="426"/>
                  </a:lnTo>
                  <a:lnTo>
                    <a:pt x="334" y="436"/>
                  </a:lnTo>
                  <a:lnTo>
                    <a:pt x="363" y="446"/>
                  </a:lnTo>
                  <a:lnTo>
                    <a:pt x="396" y="455"/>
                  </a:lnTo>
                  <a:lnTo>
                    <a:pt x="428" y="464"/>
                  </a:lnTo>
                  <a:lnTo>
                    <a:pt x="462" y="471"/>
                  </a:lnTo>
                  <a:lnTo>
                    <a:pt x="495" y="479"/>
                  </a:lnTo>
                  <a:lnTo>
                    <a:pt x="529" y="488"/>
                  </a:lnTo>
                  <a:lnTo>
                    <a:pt x="564" y="496"/>
                  </a:lnTo>
                  <a:lnTo>
                    <a:pt x="600" y="506"/>
                  </a:lnTo>
                  <a:lnTo>
                    <a:pt x="633" y="517"/>
                  </a:lnTo>
                  <a:lnTo>
                    <a:pt x="667" y="530"/>
                  </a:lnTo>
                  <a:lnTo>
                    <a:pt x="699" y="544"/>
                  </a:lnTo>
                  <a:lnTo>
                    <a:pt x="729" y="560"/>
                  </a:lnTo>
                  <a:lnTo>
                    <a:pt x="756" y="578"/>
                  </a:lnTo>
                  <a:lnTo>
                    <a:pt x="781" y="600"/>
                  </a:lnTo>
                  <a:lnTo>
                    <a:pt x="804" y="623"/>
                  </a:lnTo>
                  <a:lnTo>
                    <a:pt x="824" y="651"/>
                  </a:lnTo>
                  <a:lnTo>
                    <a:pt x="838" y="682"/>
                  </a:lnTo>
                  <a:lnTo>
                    <a:pt x="850" y="717"/>
                  </a:lnTo>
                  <a:lnTo>
                    <a:pt x="857" y="754"/>
                  </a:lnTo>
                  <a:lnTo>
                    <a:pt x="860" y="798"/>
                  </a:lnTo>
                  <a:lnTo>
                    <a:pt x="857" y="844"/>
                  </a:lnTo>
                  <a:lnTo>
                    <a:pt x="850" y="887"/>
                  </a:lnTo>
                  <a:lnTo>
                    <a:pt x="837" y="926"/>
                  </a:lnTo>
                  <a:lnTo>
                    <a:pt x="821" y="961"/>
                  </a:lnTo>
                  <a:lnTo>
                    <a:pt x="801" y="992"/>
                  </a:lnTo>
                  <a:lnTo>
                    <a:pt x="778" y="1021"/>
                  </a:lnTo>
                  <a:lnTo>
                    <a:pt x="750" y="1046"/>
                  </a:lnTo>
                  <a:lnTo>
                    <a:pt x="722" y="1067"/>
                  </a:lnTo>
                  <a:lnTo>
                    <a:pt x="689" y="1086"/>
                  </a:lnTo>
                  <a:lnTo>
                    <a:pt x="656" y="1100"/>
                  </a:lnTo>
                  <a:lnTo>
                    <a:pt x="620" y="1114"/>
                  </a:lnTo>
                  <a:lnTo>
                    <a:pt x="582" y="1124"/>
                  </a:lnTo>
                  <a:lnTo>
                    <a:pt x="545" y="1132"/>
                  </a:lnTo>
                  <a:lnTo>
                    <a:pt x="506" y="1138"/>
                  </a:lnTo>
                  <a:lnTo>
                    <a:pt x="468" y="1140"/>
                  </a:lnTo>
                  <a:lnTo>
                    <a:pt x="429" y="1142"/>
                  </a:lnTo>
                  <a:lnTo>
                    <a:pt x="383" y="1140"/>
                  </a:lnTo>
                  <a:lnTo>
                    <a:pt x="340" y="1137"/>
                  </a:lnTo>
                  <a:lnTo>
                    <a:pt x="297" y="1129"/>
                  </a:lnTo>
                  <a:lnTo>
                    <a:pt x="258" y="1119"/>
                  </a:lnTo>
                  <a:lnTo>
                    <a:pt x="219" y="1105"/>
                  </a:lnTo>
                  <a:lnTo>
                    <a:pt x="183" y="1089"/>
                  </a:lnTo>
                  <a:lnTo>
                    <a:pt x="148" y="1069"/>
                  </a:lnTo>
                  <a:lnTo>
                    <a:pt x="117" y="1046"/>
                  </a:lnTo>
                  <a:lnTo>
                    <a:pt x="90" y="1020"/>
                  </a:lnTo>
                  <a:lnTo>
                    <a:pt x="65" y="988"/>
                  </a:lnTo>
                  <a:lnTo>
                    <a:pt x="44" y="953"/>
                  </a:lnTo>
                  <a:lnTo>
                    <a:pt x="26" y="915"/>
                  </a:lnTo>
                  <a:lnTo>
                    <a:pt x="13" y="871"/>
                  </a:lnTo>
                  <a:lnTo>
                    <a:pt x="4" y="824"/>
                  </a:lnTo>
                  <a:lnTo>
                    <a:pt x="0" y="773"/>
                  </a:lnTo>
                  <a:lnTo>
                    <a:pt x="167" y="773"/>
                  </a:lnTo>
                  <a:lnTo>
                    <a:pt x="171" y="810"/>
                  </a:lnTo>
                  <a:lnTo>
                    <a:pt x="179" y="844"/>
                  </a:lnTo>
                  <a:lnTo>
                    <a:pt x="192" y="872"/>
                  </a:lnTo>
                  <a:lnTo>
                    <a:pt x="209" y="899"/>
                  </a:lnTo>
                  <a:lnTo>
                    <a:pt x="229" y="920"/>
                  </a:lnTo>
                  <a:lnTo>
                    <a:pt x="253" y="939"/>
                  </a:lnTo>
                  <a:lnTo>
                    <a:pt x="280" y="952"/>
                  </a:lnTo>
                  <a:lnTo>
                    <a:pt x="309" y="965"/>
                  </a:lnTo>
                  <a:lnTo>
                    <a:pt x="339" y="973"/>
                  </a:lnTo>
                  <a:lnTo>
                    <a:pt x="371" y="978"/>
                  </a:lnTo>
                  <a:lnTo>
                    <a:pt x="404" y="982"/>
                  </a:lnTo>
                  <a:lnTo>
                    <a:pt x="438" y="983"/>
                  </a:lnTo>
                  <a:lnTo>
                    <a:pt x="463" y="983"/>
                  </a:lnTo>
                  <a:lnTo>
                    <a:pt x="489" y="981"/>
                  </a:lnTo>
                  <a:lnTo>
                    <a:pt x="514" y="978"/>
                  </a:lnTo>
                  <a:lnTo>
                    <a:pt x="540" y="973"/>
                  </a:lnTo>
                  <a:lnTo>
                    <a:pt x="565" y="967"/>
                  </a:lnTo>
                  <a:lnTo>
                    <a:pt x="588" y="958"/>
                  </a:lnTo>
                  <a:lnTo>
                    <a:pt x="611" y="947"/>
                  </a:lnTo>
                  <a:lnTo>
                    <a:pt x="631" y="935"/>
                  </a:lnTo>
                  <a:lnTo>
                    <a:pt x="648" y="919"/>
                  </a:lnTo>
                  <a:lnTo>
                    <a:pt x="663" y="899"/>
                  </a:lnTo>
                  <a:lnTo>
                    <a:pt x="674" y="876"/>
                  </a:lnTo>
                  <a:lnTo>
                    <a:pt x="681" y="850"/>
                  </a:lnTo>
                  <a:lnTo>
                    <a:pt x="683" y="821"/>
                  </a:lnTo>
                  <a:lnTo>
                    <a:pt x="681" y="790"/>
                  </a:lnTo>
                  <a:lnTo>
                    <a:pt x="672" y="764"/>
                  </a:lnTo>
                  <a:lnTo>
                    <a:pt x="659" y="742"/>
                  </a:lnTo>
                  <a:lnTo>
                    <a:pt x="641" y="722"/>
                  </a:lnTo>
                  <a:lnTo>
                    <a:pt x="620" y="704"/>
                  </a:lnTo>
                  <a:lnTo>
                    <a:pt x="595" y="689"/>
                  </a:lnTo>
                  <a:lnTo>
                    <a:pt x="566" y="676"/>
                  </a:lnTo>
                  <a:lnTo>
                    <a:pt x="534" y="664"/>
                  </a:lnTo>
                  <a:lnTo>
                    <a:pt x="500" y="654"/>
                  </a:lnTo>
                  <a:lnTo>
                    <a:pt x="465" y="644"/>
                  </a:lnTo>
                  <a:lnTo>
                    <a:pt x="428" y="636"/>
                  </a:lnTo>
                  <a:lnTo>
                    <a:pt x="391" y="627"/>
                  </a:lnTo>
                  <a:lnTo>
                    <a:pt x="352" y="618"/>
                  </a:lnTo>
                  <a:lnTo>
                    <a:pt x="317" y="610"/>
                  </a:lnTo>
                  <a:lnTo>
                    <a:pt x="283" y="600"/>
                  </a:lnTo>
                  <a:lnTo>
                    <a:pt x="248" y="588"/>
                  </a:lnTo>
                  <a:lnTo>
                    <a:pt x="215" y="576"/>
                  </a:lnTo>
                  <a:lnTo>
                    <a:pt x="183" y="562"/>
                  </a:lnTo>
                  <a:lnTo>
                    <a:pt x="153" y="546"/>
                  </a:lnTo>
                  <a:lnTo>
                    <a:pt x="126" y="527"/>
                  </a:lnTo>
                  <a:lnTo>
                    <a:pt x="100" y="506"/>
                  </a:lnTo>
                  <a:lnTo>
                    <a:pt x="77" y="483"/>
                  </a:lnTo>
                  <a:lnTo>
                    <a:pt x="59" y="456"/>
                  </a:lnTo>
                  <a:lnTo>
                    <a:pt x="43" y="425"/>
                  </a:lnTo>
                  <a:lnTo>
                    <a:pt x="31" y="392"/>
                  </a:lnTo>
                  <a:lnTo>
                    <a:pt x="24" y="353"/>
                  </a:lnTo>
                  <a:lnTo>
                    <a:pt x="21" y="311"/>
                  </a:lnTo>
                  <a:lnTo>
                    <a:pt x="24" y="268"/>
                  </a:lnTo>
                  <a:lnTo>
                    <a:pt x="31" y="230"/>
                  </a:lnTo>
                  <a:lnTo>
                    <a:pt x="44" y="193"/>
                  </a:lnTo>
                  <a:lnTo>
                    <a:pt x="60" y="161"/>
                  </a:lnTo>
                  <a:lnTo>
                    <a:pt x="80" y="132"/>
                  </a:lnTo>
                  <a:lnTo>
                    <a:pt x="103" y="106"/>
                  </a:lnTo>
                  <a:lnTo>
                    <a:pt x="130" y="84"/>
                  </a:lnTo>
                  <a:lnTo>
                    <a:pt x="159" y="64"/>
                  </a:lnTo>
                  <a:lnTo>
                    <a:pt x="191" y="46"/>
                  </a:lnTo>
                  <a:lnTo>
                    <a:pt x="223" y="32"/>
                  </a:lnTo>
                  <a:lnTo>
                    <a:pt x="258" y="20"/>
                  </a:lnTo>
                  <a:lnTo>
                    <a:pt x="292" y="12"/>
                  </a:lnTo>
                  <a:lnTo>
                    <a:pt x="329" y="5"/>
                  </a:lnTo>
                  <a:lnTo>
                    <a:pt x="363"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userDrawn="1"/>
          </p:nvSpPr>
          <p:spPr bwMode="auto">
            <a:xfrm>
              <a:off x="7050088" y="5060950"/>
              <a:ext cx="434975" cy="482600"/>
            </a:xfrm>
            <a:custGeom>
              <a:avLst/>
              <a:gdLst>
                <a:gd name="T0" fmla="*/ 622 w 1095"/>
                <a:gd name="T1" fmla="*/ 0 h 1217"/>
                <a:gd name="T2" fmla="*/ 664 w 1095"/>
                <a:gd name="T3" fmla="*/ 17 h 1217"/>
                <a:gd name="T4" fmla="*/ 710 w 1095"/>
                <a:gd name="T5" fmla="*/ 68 h 1217"/>
                <a:gd name="T6" fmla="*/ 947 w 1095"/>
                <a:gd name="T7" fmla="*/ 356 h 1217"/>
                <a:gd name="T8" fmla="*/ 1027 w 1095"/>
                <a:gd name="T9" fmla="*/ 472 h 1217"/>
                <a:gd name="T10" fmla="*/ 1075 w 1095"/>
                <a:gd name="T11" fmla="*/ 584 h 1217"/>
                <a:gd name="T12" fmla="*/ 1095 w 1095"/>
                <a:gd name="T13" fmla="*/ 691 h 1217"/>
                <a:gd name="T14" fmla="*/ 1090 w 1095"/>
                <a:gd name="T15" fmla="*/ 791 h 1217"/>
                <a:gd name="T16" fmla="*/ 1064 w 1095"/>
                <a:gd name="T17" fmla="*/ 884 h 1217"/>
                <a:gd name="T18" fmla="*/ 1020 w 1095"/>
                <a:gd name="T19" fmla="*/ 967 h 1217"/>
                <a:gd name="T20" fmla="*/ 961 w 1095"/>
                <a:gd name="T21" fmla="*/ 1040 h 1217"/>
                <a:gd name="T22" fmla="*/ 893 w 1095"/>
                <a:gd name="T23" fmla="*/ 1101 h 1217"/>
                <a:gd name="T24" fmla="*/ 817 w 1095"/>
                <a:gd name="T25" fmla="*/ 1151 h 1217"/>
                <a:gd name="T26" fmla="*/ 737 w 1095"/>
                <a:gd name="T27" fmla="*/ 1186 h 1217"/>
                <a:gd name="T28" fmla="*/ 629 w 1095"/>
                <a:gd name="T29" fmla="*/ 1211 h 1217"/>
                <a:gd name="T30" fmla="*/ 497 w 1095"/>
                <a:gd name="T31" fmla="*/ 1217 h 1217"/>
                <a:gd name="T32" fmla="*/ 374 w 1095"/>
                <a:gd name="T33" fmla="*/ 1196 h 1217"/>
                <a:gd name="T34" fmla="*/ 261 w 1095"/>
                <a:gd name="T35" fmla="*/ 1152 h 1217"/>
                <a:gd name="T36" fmla="*/ 163 w 1095"/>
                <a:gd name="T37" fmla="*/ 1087 h 1217"/>
                <a:gd name="T38" fmla="*/ 82 w 1095"/>
                <a:gd name="T39" fmla="*/ 1005 h 1217"/>
                <a:gd name="T40" fmla="*/ 22 w 1095"/>
                <a:gd name="T41" fmla="*/ 908 h 1217"/>
                <a:gd name="T42" fmla="*/ 25 w 1095"/>
                <a:gd name="T43" fmla="*/ 889 h 1217"/>
                <a:gd name="T44" fmla="*/ 89 w 1095"/>
                <a:gd name="T45" fmla="*/ 947 h 1217"/>
                <a:gd name="T46" fmla="*/ 169 w 1095"/>
                <a:gd name="T47" fmla="*/ 989 h 1217"/>
                <a:gd name="T48" fmla="*/ 258 w 1095"/>
                <a:gd name="T49" fmla="*/ 1016 h 1217"/>
                <a:gd name="T50" fmla="*/ 353 w 1095"/>
                <a:gd name="T51" fmla="*/ 1026 h 1217"/>
                <a:gd name="T52" fmla="*/ 446 w 1095"/>
                <a:gd name="T53" fmla="*/ 1023 h 1217"/>
                <a:gd name="T54" fmla="*/ 534 w 1095"/>
                <a:gd name="T55" fmla="*/ 1001 h 1217"/>
                <a:gd name="T56" fmla="*/ 612 w 1095"/>
                <a:gd name="T57" fmla="*/ 965 h 1217"/>
                <a:gd name="T58" fmla="*/ 695 w 1095"/>
                <a:gd name="T59" fmla="*/ 901 h 1217"/>
                <a:gd name="T60" fmla="*/ 757 w 1095"/>
                <a:gd name="T61" fmla="*/ 826 h 1217"/>
                <a:gd name="T62" fmla="*/ 796 w 1095"/>
                <a:gd name="T63" fmla="*/ 744 h 1217"/>
                <a:gd name="T64" fmla="*/ 811 w 1095"/>
                <a:gd name="T65" fmla="*/ 656 h 1217"/>
                <a:gd name="T66" fmla="*/ 799 w 1095"/>
                <a:gd name="T67" fmla="*/ 568 h 1217"/>
                <a:gd name="T68" fmla="*/ 761 w 1095"/>
                <a:gd name="T69" fmla="*/ 481 h 1217"/>
                <a:gd name="T70" fmla="*/ 729 w 1095"/>
                <a:gd name="T71" fmla="*/ 436 h 1217"/>
                <a:gd name="T72" fmla="*/ 714 w 1095"/>
                <a:gd name="T73" fmla="*/ 418 h 1217"/>
                <a:gd name="T74" fmla="*/ 686 w 1095"/>
                <a:gd name="T75" fmla="*/ 386 h 1217"/>
                <a:gd name="T76" fmla="*/ 651 w 1095"/>
                <a:gd name="T77" fmla="*/ 342 h 1217"/>
                <a:gd name="T78" fmla="*/ 610 w 1095"/>
                <a:gd name="T79" fmla="*/ 293 h 1217"/>
                <a:gd name="T80" fmla="*/ 567 w 1095"/>
                <a:gd name="T81" fmla="*/ 240 h 1217"/>
                <a:gd name="T82" fmla="*/ 525 w 1095"/>
                <a:gd name="T83" fmla="*/ 189 h 1217"/>
                <a:gd name="T84" fmla="*/ 521 w 1095"/>
                <a:gd name="T85" fmla="*/ 185 h 1217"/>
                <a:gd name="T86" fmla="*/ 515 w 1095"/>
                <a:gd name="T87" fmla="*/ 178 h 1217"/>
                <a:gd name="T88" fmla="*/ 512 w 1095"/>
                <a:gd name="T89" fmla="*/ 175 h 1217"/>
                <a:gd name="T90" fmla="*/ 492 w 1095"/>
                <a:gd name="T91" fmla="*/ 132 h 1217"/>
                <a:gd name="T92" fmla="*/ 495 w 1095"/>
                <a:gd name="T93" fmla="*/ 87 h 1217"/>
                <a:gd name="T94" fmla="*/ 517 w 1095"/>
                <a:gd name="T95" fmla="*/ 45 h 1217"/>
                <a:gd name="T96" fmla="*/ 556 w 1095"/>
                <a:gd name="T97" fmla="*/ 13 h 1217"/>
                <a:gd name="T98" fmla="*/ 599 w 1095"/>
                <a:gd name="T99"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17">
                  <a:moveTo>
                    <a:pt x="599" y="0"/>
                  </a:moveTo>
                  <a:lnTo>
                    <a:pt x="622" y="0"/>
                  </a:lnTo>
                  <a:lnTo>
                    <a:pt x="644" y="6"/>
                  </a:lnTo>
                  <a:lnTo>
                    <a:pt x="664" y="17"/>
                  </a:lnTo>
                  <a:lnTo>
                    <a:pt x="681" y="35"/>
                  </a:lnTo>
                  <a:lnTo>
                    <a:pt x="710" y="68"/>
                  </a:lnTo>
                  <a:lnTo>
                    <a:pt x="694" y="50"/>
                  </a:lnTo>
                  <a:lnTo>
                    <a:pt x="947" y="356"/>
                  </a:lnTo>
                  <a:lnTo>
                    <a:pt x="991" y="415"/>
                  </a:lnTo>
                  <a:lnTo>
                    <a:pt x="1027" y="472"/>
                  </a:lnTo>
                  <a:lnTo>
                    <a:pt x="1054" y="529"/>
                  </a:lnTo>
                  <a:lnTo>
                    <a:pt x="1075" y="584"/>
                  </a:lnTo>
                  <a:lnTo>
                    <a:pt x="1088" y="639"/>
                  </a:lnTo>
                  <a:lnTo>
                    <a:pt x="1095" y="691"/>
                  </a:lnTo>
                  <a:lnTo>
                    <a:pt x="1095" y="742"/>
                  </a:lnTo>
                  <a:lnTo>
                    <a:pt x="1090" y="791"/>
                  </a:lnTo>
                  <a:lnTo>
                    <a:pt x="1079" y="838"/>
                  </a:lnTo>
                  <a:lnTo>
                    <a:pt x="1064" y="884"/>
                  </a:lnTo>
                  <a:lnTo>
                    <a:pt x="1043" y="927"/>
                  </a:lnTo>
                  <a:lnTo>
                    <a:pt x="1020" y="967"/>
                  </a:lnTo>
                  <a:lnTo>
                    <a:pt x="992" y="1005"/>
                  </a:lnTo>
                  <a:lnTo>
                    <a:pt x="961" y="1040"/>
                  </a:lnTo>
                  <a:lnTo>
                    <a:pt x="929" y="1072"/>
                  </a:lnTo>
                  <a:lnTo>
                    <a:pt x="893" y="1101"/>
                  </a:lnTo>
                  <a:lnTo>
                    <a:pt x="855" y="1127"/>
                  </a:lnTo>
                  <a:lnTo>
                    <a:pt x="817" y="1151"/>
                  </a:lnTo>
                  <a:lnTo>
                    <a:pt x="777" y="1170"/>
                  </a:lnTo>
                  <a:lnTo>
                    <a:pt x="737" y="1186"/>
                  </a:lnTo>
                  <a:lnTo>
                    <a:pt x="697" y="1197"/>
                  </a:lnTo>
                  <a:lnTo>
                    <a:pt x="629" y="1211"/>
                  </a:lnTo>
                  <a:lnTo>
                    <a:pt x="563" y="1217"/>
                  </a:lnTo>
                  <a:lnTo>
                    <a:pt x="497" y="1217"/>
                  </a:lnTo>
                  <a:lnTo>
                    <a:pt x="434" y="1210"/>
                  </a:lnTo>
                  <a:lnTo>
                    <a:pt x="374" y="1196"/>
                  </a:lnTo>
                  <a:lnTo>
                    <a:pt x="316" y="1177"/>
                  </a:lnTo>
                  <a:lnTo>
                    <a:pt x="261" y="1152"/>
                  </a:lnTo>
                  <a:lnTo>
                    <a:pt x="210" y="1122"/>
                  </a:lnTo>
                  <a:lnTo>
                    <a:pt x="163" y="1087"/>
                  </a:lnTo>
                  <a:lnTo>
                    <a:pt x="120" y="1049"/>
                  </a:lnTo>
                  <a:lnTo>
                    <a:pt x="82" y="1005"/>
                  </a:lnTo>
                  <a:lnTo>
                    <a:pt x="49" y="959"/>
                  </a:lnTo>
                  <a:lnTo>
                    <a:pt x="22" y="908"/>
                  </a:lnTo>
                  <a:lnTo>
                    <a:pt x="0" y="854"/>
                  </a:lnTo>
                  <a:lnTo>
                    <a:pt x="25" y="889"/>
                  </a:lnTo>
                  <a:lnTo>
                    <a:pt x="56" y="920"/>
                  </a:lnTo>
                  <a:lnTo>
                    <a:pt x="89" y="947"/>
                  </a:lnTo>
                  <a:lnTo>
                    <a:pt x="128" y="970"/>
                  </a:lnTo>
                  <a:lnTo>
                    <a:pt x="169" y="989"/>
                  </a:lnTo>
                  <a:lnTo>
                    <a:pt x="212" y="1004"/>
                  </a:lnTo>
                  <a:lnTo>
                    <a:pt x="258" y="1016"/>
                  </a:lnTo>
                  <a:lnTo>
                    <a:pt x="306" y="1024"/>
                  </a:lnTo>
                  <a:lnTo>
                    <a:pt x="353" y="1026"/>
                  </a:lnTo>
                  <a:lnTo>
                    <a:pt x="400" y="1026"/>
                  </a:lnTo>
                  <a:lnTo>
                    <a:pt x="446" y="1023"/>
                  </a:lnTo>
                  <a:lnTo>
                    <a:pt x="491" y="1014"/>
                  </a:lnTo>
                  <a:lnTo>
                    <a:pt x="534" y="1001"/>
                  </a:lnTo>
                  <a:lnTo>
                    <a:pt x="576" y="985"/>
                  </a:lnTo>
                  <a:lnTo>
                    <a:pt x="612" y="965"/>
                  </a:lnTo>
                  <a:lnTo>
                    <a:pt x="656" y="934"/>
                  </a:lnTo>
                  <a:lnTo>
                    <a:pt x="695" y="901"/>
                  </a:lnTo>
                  <a:lnTo>
                    <a:pt x="729" y="864"/>
                  </a:lnTo>
                  <a:lnTo>
                    <a:pt x="757" y="826"/>
                  </a:lnTo>
                  <a:lnTo>
                    <a:pt x="779" y="786"/>
                  </a:lnTo>
                  <a:lnTo>
                    <a:pt x="796" y="744"/>
                  </a:lnTo>
                  <a:lnTo>
                    <a:pt x="807" y="700"/>
                  </a:lnTo>
                  <a:lnTo>
                    <a:pt x="811" y="656"/>
                  </a:lnTo>
                  <a:lnTo>
                    <a:pt x="809" y="613"/>
                  </a:lnTo>
                  <a:lnTo>
                    <a:pt x="799" y="568"/>
                  </a:lnTo>
                  <a:lnTo>
                    <a:pt x="784" y="524"/>
                  </a:lnTo>
                  <a:lnTo>
                    <a:pt x="761" y="481"/>
                  </a:lnTo>
                  <a:lnTo>
                    <a:pt x="731" y="438"/>
                  </a:lnTo>
                  <a:lnTo>
                    <a:pt x="729" y="436"/>
                  </a:lnTo>
                  <a:lnTo>
                    <a:pt x="724" y="430"/>
                  </a:lnTo>
                  <a:lnTo>
                    <a:pt x="714" y="418"/>
                  </a:lnTo>
                  <a:lnTo>
                    <a:pt x="701" y="403"/>
                  </a:lnTo>
                  <a:lnTo>
                    <a:pt x="686" y="386"/>
                  </a:lnTo>
                  <a:lnTo>
                    <a:pt x="670" y="365"/>
                  </a:lnTo>
                  <a:lnTo>
                    <a:pt x="651" y="342"/>
                  </a:lnTo>
                  <a:lnTo>
                    <a:pt x="631" y="319"/>
                  </a:lnTo>
                  <a:lnTo>
                    <a:pt x="610" y="293"/>
                  </a:lnTo>
                  <a:lnTo>
                    <a:pt x="588" y="266"/>
                  </a:lnTo>
                  <a:lnTo>
                    <a:pt x="567" y="240"/>
                  </a:lnTo>
                  <a:lnTo>
                    <a:pt x="544" y="215"/>
                  </a:lnTo>
                  <a:lnTo>
                    <a:pt x="525" y="189"/>
                  </a:lnTo>
                  <a:lnTo>
                    <a:pt x="525" y="190"/>
                  </a:lnTo>
                  <a:lnTo>
                    <a:pt x="521" y="185"/>
                  </a:lnTo>
                  <a:lnTo>
                    <a:pt x="517" y="182"/>
                  </a:lnTo>
                  <a:lnTo>
                    <a:pt x="515" y="178"/>
                  </a:lnTo>
                  <a:lnTo>
                    <a:pt x="513" y="177"/>
                  </a:lnTo>
                  <a:lnTo>
                    <a:pt x="512" y="175"/>
                  </a:lnTo>
                  <a:lnTo>
                    <a:pt x="500" y="154"/>
                  </a:lnTo>
                  <a:lnTo>
                    <a:pt x="492" y="132"/>
                  </a:lnTo>
                  <a:lnTo>
                    <a:pt x="491" y="109"/>
                  </a:lnTo>
                  <a:lnTo>
                    <a:pt x="495" y="87"/>
                  </a:lnTo>
                  <a:lnTo>
                    <a:pt x="503" y="65"/>
                  </a:lnTo>
                  <a:lnTo>
                    <a:pt x="517" y="45"/>
                  </a:lnTo>
                  <a:lnTo>
                    <a:pt x="534" y="27"/>
                  </a:lnTo>
                  <a:lnTo>
                    <a:pt x="556" y="13"/>
                  </a:lnTo>
                  <a:lnTo>
                    <a:pt x="577" y="4"/>
                  </a:lnTo>
                  <a:lnTo>
                    <a:pt x="5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userDrawn="1"/>
          </p:nvSpPr>
          <p:spPr bwMode="auto">
            <a:xfrm>
              <a:off x="7048500" y="4889500"/>
              <a:ext cx="434975" cy="481013"/>
            </a:xfrm>
            <a:custGeom>
              <a:avLst/>
              <a:gdLst>
                <a:gd name="T0" fmla="*/ 598 w 1096"/>
                <a:gd name="T1" fmla="*/ 0 h 1212"/>
                <a:gd name="T2" fmla="*/ 723 w 1096"/>
                <a:gd name="T3" fmla="*/ 21 h 1212"/>
                <a:gd name="T4" fmla="*/ 834 w 1096"/>
                <a:gd name="T5" fmla="*/ 65 h 1212"/>
                <a:gd name="T6" fmla="*/ 933 w 1096"/>
                <a:gd name="T7" fmla="*/ 130 h 1212"/>
                <a:gd name="T8" fmla="*/ 1014 w 1096"/>
                <a:gd name="T9" fmla="*/ 212 h 1212"/>
                <a:gd name="T10" fmla="*/ 1075 w 1096"/>
                <a:gd name="T11" fmla="*/ 309 h 1212"/>
                <a:gd name="T12" fmla="*/ 1071 w 1096"/>
                <a:gd name="T13" fmla="*/ 328 h 1212"/>
                <a:gd name="T14" fmla="*/ 1006 w 1096"/>
                <a:gd name="T15" fmla="*/ 271 h 1212"/>
                <a:gd name="T16" fmla="*/ 927 w 1096"/>
                <a:gd name="T17" fmla="*/ 228 h 1212"/>
                <a:gd name="T18" fmla="*/ 837 w 1096"/>
                <a:gd name="T19" fmla="*/ 201 h 1212"/>
                <a:gd name="T20" fmla="*/ 744 w 1096"/>
                <a:gd name="T21" fmla="*/ 190 h 1212"/>
                <a:gd name="T22" fmla="*/ 649 w 1096"/>
                <a:gd name="T23" fmla="*/ 195 h 1212"/>
                <a:gd name="T24" fmla="*/ 561 w 1096"/>
                <a:gd name="T25" fmla="*/ 215 h 1212"/>
                <a:gd name="T26" fmla="*/ 484 w 1096"/>
                <a:gd name="T27" fmla="*/ 252 h 1212"/>
                <a:gd name="T28" fmla="*/ 402 w 1096"/>
                <a:gd name="T29" fmla="*/ 315 h 1212"/>
                <a:gd name="T30" fmla="*/ 340 w 1096"/>
                <a:gd name="T31" fmla="*/ 390 h 1212"/>
                <a:gd name="T32" fmla="*/ 300 w 1096"/>
                <a:gd name="T33" fmla="*/ 474 h 1212"/>
                <a:gd name="T34" fmla="*/ 285 w 1096"/>
                <a:gd name="T35" fmla="*/ 561 h 1212"/>
                <a:gd name="T36" fmla="*/ 296 w 1096"/>
                <a:gd name="T37" fmla="*/ 649 h 1212"/>
                <a:gd name="T38" fmla="*/ 335 w 1096"/>
                <a:gd name="T39" fmla="*/ 737 h 1212"/>
                <a:gd name="T40" fmla="*/ 367 w 1096"/>
                <a:gd name="T41" fmla="*/ 781 h 1212"/>
                <a:gd name="T42" fmla="*/ 383 w 1096"/>
                <a:gd name="T43" fmla="*/ 800 h 1212"/>
                <a:gd name="T44" fmla="*/ 410 w 1096"/>
                <a:gd name="T45" fmla="*/ 834 h 1212"/>
                <a:gd name="T46" fmla="*/ 448 w 1096"/>
                <a:gd name="T47" fmla="*/ 877 h 1212"/>
                <a:gd name="T48" fmla="*/ 490 w 1096"/>
                <a:gd name="T49" fmla="*/ 928 h 1212"/>
                <a:gd name="T50" fmla="*/ 534 w 1096"/>
                <a:gd name="T51" fmla="*/ 982 h 1212"/>
                <a:gd name="T52" fmla="*/ 524 w 1096"/>
                <a:gd name="T53" fmla="*/ 970 h 1212"/>
                <a:gd name="T54" fmla="*/ 552 w 1096"/>
                <a:gd name="T55" fmla="*/ 1004 h 1212"/>
                <a:gd name="T56" fmla="*/ 571 w 1096"/>
                <a:gd name="T57" fmla="*/ 1028 h 1212"/>
                <a:gd name="T58" fmla="*/ 578 w 1096"/>
                <a:gd name="T59" fmla="*/ 1037 h 1212"/>
                <a:gd name="T60" fmla="*/ 599 w 1096"/>
                <a:gd name="T61" fmla="*/ 1079 h 1212"/>
                <a:gd name="T62" fmla="*/ 597 w 1096"/>
                <a:gd name="T63" fmla="*/ 1125 h 1212"/>
                <a:gd name="T64" fmla="*/ 575 w 1096"/>
                <a:gd name="T65" fmla="*/ 1166 h 1212"/>
                <a:gd name="T66" fmla="*/ 536 w 1096"/>
                <a:gd name="T67" fmla="*/ 1199 h 1212"/>
                <a:gd name="T68" fmla="*/ 491 w 1096"/>
                <a:gd name="T69" fmla="*/ 1212 h 1212"/>
                <a:gd name="T70" fmla="*/ 446 w 1096"/>
                <a:gd name="T71" fmla="*/ 1205 h 1212"/>
                <a:gd name="T72" fmla="*/ 409 w 1096"/>
                <a:gd name="T73" fmla="*/ 1178 h 1212"/>
                <a:gd name="T74" fmla="*/ 391 w 1096"/>
                <a:gd name="T75" fmla="*/ 1153 h 1212"/>
                <a:gd name="T76" fmla="*/ 104 w 1096"/>
                <a:gd name="T77" fmla="*/ 803 h 1212"/>
                <a:gd name="T78" fmla="*/ 41 w 1096"/>
                <a:gd name="T79" fmla="*/ 688 h 1212"/>
                <a:gd name="T80" fmla="*/ 7 w 1096"/>
                <a:gd name="T81" fmla="*/ 578 h 1212"/>
                <a:gd name="T82" fmla="*/ 0 w 1096"/>
                <a:gd name="T83" fmla="*/ 475 h 1212"/>
                <a:gd name="T84" fmla="*/ 16 w 1096"/>
                <a:gd name="T85" fmla="*/ 378 h 1212"/>
                <a:gd name="T86" fmla="*/ 52 w 1096"/>
                <a:gd name="T87" fmla="*/ 291 h 1212"/>
                <a:gd name="T88" fmla="*/ 103 w 1096"/>
                <a:gd name="T89" fmla="*/ 212 h 1212"/>
                <a:gd name="T90" fmla="*/ 168 w 1096"/>
                <a:gd name="T91" fmla="*/ 145 h 1212"/>
                <a:gd name="T92" fmla="*/ 240 w 1096"/>
                <a:gd name="T93" fmla="*/ 89 h 1212"/>
                <a:gd name="T94" fmla="*/ 318 w 1096"/>
                <a:gd name="T95" fmla="*/ 48 h 1212"/>
                <a:gd name="T96" fmla="*/ 398 w 1096"/>
                <a:gd name="T97" fmla="*/ 19 h 1212"/>
                <a:gd name="T98" fmla="*/ 534 w 1096"/>
                <a:gd name="T9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12">
                  <a:moveTo>
                    <a:pt x="534" y="0"/>
                  </a:moveTo>
                  <a:lnTo>
                    <a:pt x="598" y="0"/>
                  </a:lnTo>
                  <a:lnTo>
                    <a:pt x="662" y="8"/>
                  </a:lnTo>
                  <a:lnTo>
                    <a:pt x="723" y="21"/>
                  </a:lnTo>
                  <a:lnTo>
                    <a:pt x="780" y="40"/>
                  </a:lnTo>
                  <a:lnTo>
                    <a:pt x="834" y="65"/>
                  </a:lnTo>
                  <a:lnTo>
                    <a:pt x="885" y="95"/>
                  </a:lnTo>
                  <a:lnTo>
                    <a:pt x="933" y="130"/>
                  </a:lnTo>
                  <a:lnTo>
                    <a:pt x="976" y="168"/>
                  </a:lnTo>
                  <a:lnTo>
                    <a:pt x="1014" y="212"/>
                  </a:lnTo>
                  <a:lnTo>
                    <a:pt x="1047" y="258"/>
                  </a:lnTo>
                  <a:lnTo>
                    <a:pt x="1075" y="309"/>
                  </a:lnTo>
                  <a:lnTo>
                    <a:pt x="1096" y="363"/>
                  </a:lnTo>
                  <a:lnTo>
                    <a:pt x="1071" y="328"/>
                  </a:lnTo>
                  <a:lnTo>
                    <a:pt x="1041" y="297"/>
                  </a:lnTo>
                  <a:lnTo>
                    <a:pt x="1006" y="271"/>
                  </a:lnTo>
                  <a:lnTo>
                    <a:pt x="968" y="247"/>
                  </a:lnTo>
                  <a:lnTo>
                    <a:pt x="927" y="228"/>
                  </a:lnTo>
                  <a:lnTo>
                    <a:pt x="883" y="212"/>
                  </a:lnTo>
                  <a:lnTo>
                    <a:pt x="837" y="201"/>
                  </a:lnTo>
                  <a:lnTo>
                    <a:pt x="791" y="193"/>
                  </a:lnTo>
                  <a:lnTo>
                    <a:pt x="744" y="190"/>
                  </a:lnTo>
                  <a:lnTo>
                    <a:pt x="696" y="190"/>
                  </a:lnTo>
                  <a:lnTo>
                    <a:pt x="649" y="195"/>
                  </a:lnTo>
                  <a:lnTo>
                    <a:pt x="604" y="203"/>
                  </a:lnTo>
                  <a:lnTo>
                    <a:pt x="561" y="215"/>
                  </a:lnTo>
                  <a:lnTo>
                    <a:pt x="521" y="231"/>
                  </a:lnTo>
                  <a:lnTo>
                    <a:pt x="484" y="252"/>
                  </a:lnTo>
                  <a:lnTo>
                    <a:pt x="440" y="282"/>
                  </a:lnTo>
                  <a:lnTo>
                    <a:pt x="402" y="315"/>
                  </a:lnTo>
                  <a:lnTo>
                    <a:pt x="368" y="352"/>
                  </a:lnTo>
                  <a:lnTo>
                    <a:pt x="340" y="390"/>
                  </a:lnTo>
                  <a:lnTo>
                    <a:pt x="317" y="431"/>
                  </a:lnTo>
                  <a:lnTo>
                    <a:pt x="300" y="474"/>
                  </a:lnTo>
                  <a:lnTo>
                    <a:pt x="290" y="516"/>
                  </a:lnTo>
                  <a:lnTo>
                    <a:pt x="285" y="561"/>
                  </a:lnTo>
                  <a:lnTo>
                    <a:pt x="287" y="604"/>
                  </a:lnTo>
                  <a:lnTo>
                    <a:pt x="296" y="649"/>
                  </a:lnTo>
                  <a:lnTo>
                    <a:pt x="312" y="693"/>
                  </a:lnTo>
                  <a:lnTo>
                    <a:pt x="335" y="737"/>
                  </a:lnTo>
                  <a:lnTo>
                    <a:pt x="366" y="779"/>
                  </a:lnTo>
                  <a:lnTo>
                    <a:pt x="367" y="781"/>
                  </a:lnTo>
                  <a:lnTo>
                    <a:pt x="373" y="788"/>
                  </a:lnTo>
                  <a:lnTo>
                    <a:pt x="383" y="800"/>
                  </a:lnTo>
                  <a:lnTo>
                    <a:pt x="395" y="815"/>
                  </a:lnTo>
                  <a:lnTo>
                    <a:pt x="410" y="834"/>
                  </a:lnTo>
                  <a:lnTo>
                    <a:pt x="428" y="855"/>
                  </a:lnTo>
                  <a:lnTo>
                    <a:pt x="448" y="877"/>
                  </a:lnTo>
                  <a:lnTo>
                    <a:pt x="468" y="902"/>
                  </a:lnTo>
                  <a:lnTo>
                    <a:pt x="490" y="928"/>
                  </a:lnTo>
                  <a:lnTo>
                    <a:pt x="511" y="955"/>
                  </a:lnTo>
                  <a:lnTo>
                    <a:pt x="534" y="982"/>
                  </a:lnTo>
                  <a:lnTo>
                    <a:pt x="556" y="1008"/>
                  </a:lnTo>
                  <a:lnTo>
                    <a:pt x="524" y="970"/>
                  </a:lnTo>
                  <a:lnTo>
                    <a:pt x="538" y="988"/>
                  </a:lnTo>
                  <a:lnTo>
                    <a:pt x="552" y="1004"/>
                  </a:lnTo>
                  <a:lnTo>
                    <a:pt x="563" y="1018"/>
                  </a:lnTo>
                  <a:lnTo>
                    <a:pt x="571" y="1028"/>
                  </a:lnTo>
                  <a:lnTo>
                    <a:pt x="576" y="1034"/>
                  </a:lnTo>
                  <a:lnTo>
                    <a:pt x="578" y="1037"/>
                  </a:lnTo>
                  <a:lnTo>
                    <a:pt x="592" y="1057"/>
                  </a:lnTo>
                  <a:lnTo>
                    <a:pt x="599" y="1079"/>
                  </a:lnTo>
                  <a:lnTo>
                    <a:pt x="601" y="1102"/>
                  </a:lnTo>
                  <a:lnTo>
                    <a:pt x="597" y="1125"/>
                  </a:lnTo>
                  <a:lnTo>
                    <a:pt x="588" y="1146"/>
                  </a:lnTo>
                  <a:lnTo>
                    <a:pt x="575" y="1166"/>
                  </a:lnTo>
                  <a:lnTo>
                    <a:pt x="556" y="1185"/>
                  </a:lnTo>
                  <a:lnTo>
                    <a:pt x="536" y="1199"/>
                  </a:lnTo>
                  <a:lnTo>
                    <a:pt x="514" y="1207"/>
                  </a:lnTo>
                  <a:lnTo>
                    <a:pt x="491" y="1212"/>
                  </a:lnTo>
                  <a:lnTo>
                    <a:pt x="469" y="1211"/>
                  </a:lnTo>
                  <a:lnTo>
                    <a:pt x="446" y="1205"/>
                  </a:lnTo>
                  <a:lnTo>
                    <a:pt x="427" y="1194"/>
                  </a:lnTo>
                  <a:lnTo>
                    <a:pt x="409" y="1178"/>
                  </a:lnTo>
                  <a:lnTo>
                    <a:pt x="352" y="1108"/>
                  </a:lnTo>
                  <a:lnTo>
                    <a:pt x="391" y="1153"/>
                  </a:lnTo>
                  <a:lnTo>
                    <a:pt x="149" y="861"/>
                  </a:lnTo>
                  <a:lnTo>
                    <a:pt x="104" y="803"/>
                  </a:lnTo>
                  <a:lnTo>
                    <a:pt x="68" y="744"/>
                  </a:lnTo>
                  <a:lnTo>
                    <a:pt x="41" y="688"/>
                  </a:lnTo>
                  <a:lnTo>
                    <a:pt x="21" y="632"/>
                  </a:lnTo>
                  <a:lnTo>
                    <a:pt x="7" y="578"/>
                  </a:lnTo>
                  <a:lnTo>
                    <a:pt x="1" y="526"/>
                  </a:lnTo>
                  <a:lnTo>
                    <a:pt x="0" y="475"/>
                  </a:lnTo>
                  <a:lnTo>
                    <a:pt x="6" y="425"/>
                  </a:lnTo>
                  <a:lnTo>
                    <a:pt x="16" y="378"/>
                  </a:lnTo>
                  <a:lnTo>
                    <a:pt x="32" y="333"/>
                  </a:lnTo>
                  <a:lnTo>
                    <a:pt x="52" y="291"/>
                  </a:lnTo>
                  <a:lnTo>
                    <a:pt x="76" y="249"/>
                  </a:lnTo>
                  <a:lnTo>
                    <a:pt x="103" y="212"/>
                  </a:lnTo>
                  <a:lnTo>
                    <a:pt x="134" y="177"/>
                  </a:lnTo>
                  <a:lnTo>
                    <a:pt x="168" y="145"/>
                  </a:lnTo>
                  <a:lnTo>
                    <a:pt x="203" y="115"/>
                  </a:lnTo>
                  <a:lnTo>
                    <a:pt x="240" y="89"/>
                  </a:lnTo>
                  <a:lnTo>
                    <a:pt x="279" y="66"/>
                  </a:lnTo>
                  <a:lnTo>
                    <a:pt x="318" y="48"/>
                  </a:lnTo>
                  <a:lnTo>
                    <a:pt x="358" y="31"/>
                  </a:lnTo>
                  <a:lnTo>
                    <a:pt x="398" y="19"/>
                  </a:lnTo>
                  <a:lnTo>
                    <a:pt x="466" y="6"/>
                  </a:lnTo>
                  <a:lnTo>
                    <a:pt x="53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noEditPoints="1"/>
            </p:cNvSpPr>
            <p:nvPr userDrawn="1"/>
          </p:nvSpPr>
          <p:spPr bwMode="auto">
            <a:xfrm>
              <a:off x="8618538" y="5702300"/>
              <a:ext cx="52388" cy="50800"/>
            </a:xfrm>
            <a:custGeom>
              <a:avLst/>
              <a:gdLst>
                <a:gd name="T0" fmla="*/ 51 w 131"/>
                <a:gd name="T1" fmla="*/ 60 h 130"/>
                <a:gd name="T2" fmla="*/ 68 w 131"/>
                <a:gd name="T3" fmla="*/ 60 h 130"/>
                <a:gd name="T4" fmla="*/ 76 w 131"/>
                <a:gd name="T5" fmla="*/ 59 h 130"/>
                <a:gd name="T6" fmla="*/ 81 w 131"/>
                <a:gd name="T7" fmla="*/ 55 h 130"/>
                <a:gd name="T8" fmla="*/ 83 w 131"/>
                <a:gd name="T9" fmla="*/ 49 h 130"/>
                <a:gd name="T10" fmla="*/ 81 w 131"/>
                <a:gd name="T11" fmla="*/ 43 h 130"/>
                <a:gd name="T12" fmla="*/ 76 w 131"/>
                <a:gd name="T13" fmla="*/ 39 h 130"/>
                <a:gd name="T14" fmla="*/ 70 w 131"/>
                <a:gd name="T15" fmla="*/ 38 h 130"/>
                <a:gd name="T16" fmla="*/ 51 w 131"/>
                <a:gd name="T17" fmla="*/ 38 h 130"/>
                <a:gd name="T18" fmla="*/ 68 w 131"/>
                <a:gd name="T19" fmla="*/ 28 h 130"/>
                <a:gd name="T20" fmla="*/ 88 w 131"/>
                <a:gd name="T21" fmla="*/ 33 h 130"/>
                <a:gd name="T22" fmla="*/ 95 w 131"/>
                <a:gd name="T23" fmla="*/ 49 h 130"/>
                <a:gd name="T24" fmla="*/ 90 w 131"/>
                <a:gd name="T25" fmla="*/ 64 h 130"/>
                <a:gd name="T26" fmla="*/ 76 w 131"/>
                <a:gd name="T27" fmla="*/ 69 h 130"/>
                <a:gd name="T28" fmla="*/ 83 w 131"/>
                <a:gd name="T29" fmla="*/ 103 h 130"/>
                <a:gd name="T30" fmla="*/ 51 w 131"/>
                <a:gd name="T31" fmla="*/ 70 h 130"/>
                <a:gd name="T32" fmla="*/ 40 w 131"/>
                <a:gd name="T33" fmla="*/ 103 h 130"/>
                <a:gd name="T34" fmla="*/ 65 w 131"/>
                <a:gd name="T35" fmla="*/ 12 h 130"/>
                <a:gd name="T36" fmla="*/ 34 w 131"/>
                <a:gd name="T37" fmla="*/ 22 h 130"/>
                <a:gd name="T38" fmla="*/ 15 w 131"/>
                <a:gd name="T39" fmla="*/ 48 h 130"/>
                <a:gd name="T40" fmla="*/ 15 w 131"/>
                <a:gd name="T41" fmla="*/ 83 h 130"/>
                <a:gd name="T42" fmla="*/ 34 w 131"/>
                <a:gd name="T43" fmla="*/ 109 h 130"/>
                <a:gd name="T44" fmla="*/ 65 w 131"/>
                <a:gd name="T45" fmla="*/ 119 h 130"/>
                <a:gd name="T46" fmla="*/ 96 w 131"/>
                <a:gd name="T47" fmla="*/ 109 h 130"/>
                <a:gd name="T48" fmla="*/ 114 w 131"/>
                <a:gd name="T49" fmla="*/ 83 h 130"/>
                <a:gd name="T50" fmla="*/ 114 w 131"/>
                <a:gd name="T51" fmla="*/ 48 h 130"/>
                <a:gd name="T52" fmla="*/ 96 w 131"/>
                <a:gd name="T53" fmla="*/ 22 h 130"/>
                <a:gd name="T54" fmla="*/ 65 w 131"/>
                <a:gd name="T55" fmla="*/ 12 h 130"/>
                <a:gd name="T56" fmla="*/ 86 w 131"/>
                <a:gd name="T57" fmla="*/ 4 h 130"/>
                <a:gd name="T58" fmla="*/ 117 w 131"/>
                <a:gd name="T59" fmla="*/ 27 h 130"/>
                <a:gd name="T60" fmla="*/ 131 w 131"/>
                <a:gd name="T61" fmla="*/ 65 h 130"/>
                <a:gd name="T62" fmla="*/ 117 w 131"/>
                <a:gd name="T63" fmla="*/ 104 h 130"/>
                <a:gd name="T64" fmla="*/ 86 w 131"/>
                <a:gd name="T65" fmla="*/ 126 h 130"/>
                <a:gd name="T66" fmla="*/ 45 w 131"/>
                <a:gd name="T67" fmla="*/ 126 h 130"/>
                <a:gd name="T68" fmla="*/ 12 w 131"/>
                <a:gd name="T69" fmla="*/ 104 h 130"/>
                <a:gd name="T70" fmla="*/ 0 w 131"/>
                <a:gd name="T71" fmla="*/ 65 h 130"/>
                <a:gd name="T72" fmla="*/ 12 w 131"/>
                <a:gd name="T73" fmla="*/ 27 h 130"/>
                <a:gd name="T74" fmla="*/ 45 w 131"/>
                <a:gd name="T75"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0">
                  <a:moveTo>
                    <a:pt x="51" y="38"/>
                  </a:moveTo>
                  <a:lnTo>
                    <a:pt x="51" y="60"/>
                  </a:lnTo>
                  <a:lnTo>
                    <a:pt x="65" y="60"/>
                  </a:lnTo>
                  <a:lnTo>
                    <a:pt x="68" y="60"/>
                  </a:lnTo>
                  <a:lnTo>
                    <a:pt x="72" y="60"/>
                  </a:lnTo>
                  <a:lnTo>
                    <a:pt x="76" y="59"/>
                  </a:lnTo>
                  <a:lnTo>
                    <a:pt x="78" y="58"/>
                  </a:lnTo>
                  <a:lnTo>
                    <a:pt x="81" y="55"/>
                  </a:lnTo>
                  <a:lnTo>
                    <a:pt x="82" y="53"/>
                  </a:lnTo>
                  <a:lnTo>
                    <a:pt x="83" y="49"/>
                  </a:lnTo>
                  <a:lnTo>
                    <a:pt x="82" y="45"/>
                  </a:lnTo>
                  <a:lnTo>
                    <a:pt x="81" y="43"/>
                  </a:lnTo>
                  <a:lnTo>
                    <a:pt x="78" y="40"/>
                  </a:lnTo>
                  <a:lnTo>
                    <a:pt x="76" y="39"/>
                  </a:lnTo>
                  <a:lnTo>
                    <a:pt x="73" y="38"/>
                  </a:lnTo>
                  <a:lnTo>
                    <a:pt x="70" y="38"/>
                  </a:lnTo>
                  <a:lnTo>
                    <a:pt x="67" y="38"/>
                  </a:lnTo>
                  <a:lnTo>
                    <a:pt x="51" y="38"/>
                  </a:lnTo>
                  <a:close/>
                  <a:moveTo>
                    <a:pt x="40" y="28"/>
                  </a:moveTo>
                  <a:lnTo>
                    <a:pt x="68" y="28"/>
                  </a:lnTo>
                  <a:lnTo>
                    <a:pt x="80" y="29"/>
                  </a:lnTo>
                  <a:lnTo>
                    <a:pt x="88" y="33"/>
                  </a:lnTo>
                  <a:lnTo>
                    <a:pt x="93" y="39"/>
                  </a:lnTo>
                  <a:lnTo>
                    <a:pt x="95" y="49"/>
                  </a:lnTo>
                  <a:lnTo>
                    <a:pt x="93" y="58"/>
                  </a:lnTo>
                  <a:lnTo>
                    <a:pt x="90" y="64"/>
                  </a:lnTo>
                  <a:lnTo>
                    <a:pt x="83" y="68"/>
                  </a:lnTo>
                  <a:lnTo>
                    <a:pt x="76" y="69"/>
                  </a:lnTo>
                  <a:lnTo>
                    <a:pt x="97" y="103"/>
                  </a:lnTo>
                  <a:lnTo>
                    <a:pt x="83" y="103"/>
                  </a:lnTo>
                  <a:lnTo>
                    <a:pt x="65" y="70"/>
                  </a:lnTo>
                  <a:lnTo>
                    <a:pt x="51" y="70"/>
                  </a:lnTo>
                  <a:lnTo>
                    <a:pt x="51" y="103"/>
                  </a:lnTo>
                  <a:lnTo>
                    <a:pt x="40" y="103"/>
                  </a:lnTo>
                  <a:lnTo>
                    <a:pt x="40" y="28"/>
                  </a:lnTo>
                  <a:close/>
                  <a:moveTo>
                    <a:pt x="65" y="12"/>
                  </a:moveTo>
                  <a:lnTo>
                    <a:pt x="49" y="14"/>
                  </a:lnTo>
                  <a:lnTo>
                    <a:pt x="34" y="22"/>
                  </a:lnTo>
                  <a:lnTo>
                    <a:pt x="22" y="33"/>
                  </a:lnTo>
                  <a:lnTo>
                    <a:pt x="15" y="48"/>
                  </a:lnTo>
                  <a:lnTo>
                    <a:pt x="12" y="65"/>
                  </a:lnTo>
                  <a:lnTo>
                    <a:pt x="15" y="83"/>
                  </a:lnTo>
                  <a:lnTo>
                    <a:pt x="22" y="98"/>
                  </a:lnTo>
                  <a:lnTo>
                    <a:pt x="34" y="109"/>
                  </a:lnTo>
                  <a:lnTo>
                    <a:pt x="49" y="116"/>
                  </a:lnTo>
                  <a:lnTo>
                    <a:pt x="65" y="119"/>
                  </a:lnTo>
                  <a:lnTo>
                    <a:pt x="82" y="116"/>
                  </a:lnTo>
                  <a:lnTo>
                    <a:pt x="96" y="109"/>
                  </a:lnTo>
                  <a:lnTo>
                    <a:pt x="107" y="98"/>
                  </a:lnTo>
                  <a:lnTo>
                    <a:pt x="114" y="83"/>
                  </a:lnTo>
                  <a:lnTo>
                    <a:pt x="117" y="65"/>
                  </a:lnTo>
                  <a:lnTo>
                    <a:pt x="114" y="48"/>
                  </a:lnTo>
                  <a:lnTo>
                    <a:pt x="107" y="33"/>
                  </a:lnTo>
                  <a:lnTo>
                    <a:pt x="96" y="22"/>
                  </a:lnTo>
                  <a:lnTo>
                    <a:pt x="82" y="14"/>
                  </a:lnTo>
                  <a:lnTo>
                    <a:pt x="65" y="12"/>
                  </a:lnTo>
                  <a:close/>
                  <a:moveTo>
                    <a:pt x="65" y="0"/>
                  </a:moveTo>
                  <a:lnTo>
                    <a:pt x="86" y="4"/>
                  </a:lnTo>
                  <a:lnTo>
                    <a:pt x="103" y="13"/>
                  </a:lnTo>
                  <a:lnTo>
                    <a:pt x="117" y="27"/>
                  </a:lnTo>
                  <a:lnTo>
                    <a:pt x="127" y="44"/>
                  </a:lnTo>
                  <a:lnTo>
                    <a:pt x="131" y="65"/>
                  </a:lnTo>
                  <a:lnTo>
                    <a:pt x="127" y="86"/>
                  </a:lnTo>
                  <a:lnTo>
                    <a:pt x="117" y="104"/>
                  </a:lnTo>
                  <a:lnTo>
                    <a:pt x="103" y="118"/>
                  </a:lnTo>
                  <a:lnTo>
                    <a:pt x="86" y="126"/>
                  </a:lnTo>
                  <a:lnTo>
                    <a:pt x="65" y="130"/>
                  </a:lnTo>
                  <a:lnTo>
                    <a:pt x="45" y="126"/>
                  </a:lnTo>
                  <a:lnTo>
                    <a:pt x="27" y="118"/>
                  </a:lnTo>
                  <a:lnTo>
                    <a:pt x="12" y="104"/>
                  </a:lnTo>
                  <a:lnTo>
                    <a:pt x="2" y="86"/>
                  </a:lnTo>
                  <a:lnTo>
                    <a:pt x="0" y="65"/>
                  </a:lnTo>
                  <a:lnTo>
                    <a:pt x="2" y="44"/>
                  </a:lnTo>
                  <a:lnTo>
                    <a:pt x="12" y="27"/>
                  </a:lnTo>
                  <a:lnTo>
                    <a:pt x="27" y="13"/>
                  </a:lnTo>
                  <a:lnTo>
                    <a:pt x="45" y="4"/>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noEditPoints="1"/>
            </p:cNvSpPr>
            <p:nvPr userDrawn="1"/>
          </p:nvSpPr>
          <p:spPr bwMode="auto">
            <a:xfrm>
              <a:off x="8578850" y="5375275"/>
              <a:ext cx="52388" cy="50800"/>
            </a:xfrm>
            <a:custGeom>
              <a:avLst/>
              <a:gdLst>
                <a:gd name="T0" fmla="*/ 52 w 130"/>
                <a:gd name="T1" fmla="*/ 60 h 129"/>
                <a:gd name="T2" fmla="*/ 69 w 130"/>
                <a:gd name="T3" fmla="*/ 60 h 129"/>
                <a:gd name="T4" fmla="*/ 77 w 130"/>
                <a:gd name="T5" fmla="*/ 59 h 129"/>
                <a:gd name="T6" fmla="*/ 82 w 130"/>
                <a:gd name="T7" fmla="*/ 55 h 129"/>
                <a:gd name="T8" fmla="*/ 83 w 130"/>
                <a:gd name="T9" fmla="*/ 48 h 129"/>
                <a:gd name="T10" fmla="*/ 82 w 130"/>
                <a:gd name="T11" fmla="*/ 42 h 129"/>
                <a:gd name="T12" fmla="*/ 77 w 130"/>
                <a:gd name="T13" fmla="*/ 38 h 129"/>
                <a:gd name="T14" fmla="*/ 70 w 130"/>
                <a:gd name="T15" fmla="*/ 37 h 129"/>
                <a:gd name="T16" fmla="*/ 52 w 130"/>
                <a:gd name="T17" fmla="*/ 37 h 129"/>
                <a:gd name="T18" fmla="*/ 69 w 130"/>
                <a:gd name="T19" fmla="*/ 28 h 129"/>
                <a:gd name="T20" fmla="*/ 89 w 130"/>
                <a:gd name="T21" fmla="*/ 33 h 129"/>
                <a:gd name="T22" fmla="*/ 95 w 130"/>
                <a:gd name="T23" fmla="*/ 49 h 129"/>
                <a:gd name="T24" fmla="*/ 89 w 130"/>
                <a:gd name="T25" fmla="*/ 63 h 129"/>
                <a:gd name="T26" fmla="*/ 75 w 130"/>
                <a:gd name="T27" fmla="*/ 69 h 129"/>
                <a:gd name="T28" fmla="*/ 84 w 130"/>
                <a:gd name="T29" fmla="*/ 101 h 129"/>
                <a:gd name="T30" fmla="*/ 52 w 130"/>
                <a:gd name="T31" fmla="*/ 69 h 129"/>
                <a:gd name="T32" fmla="*/ 41 w 130"/>
                <a:gd name="T33" fmla="*/ 101 h 129"/>
                <a:gd name="T34" fmla="*/ 65 w 130"/>
                <a:gd name="T35" fmla="*/ 10 h 129"/>
                <a:gd name="T36" fmla="*/ 34 w 130"/>
                <a:gd name="T37" fmla="*/ 20 h 129"/>
                <a:gd name="T38" fmla="*/ 16 w 130"/>
                <a:gd name="T39" fmla="*/ 47 h 129"/>
                <a:gd name="T40" fmla="*/ 16 w 130"/>
                <a:gd name="T41" fmla="*/ 81 h 129"/>
                <a:gd name="T42" fmla="*/ 34 w 130"/>
                <a:gd name="T43" fmla="*/ 108 h 129"/>
                <a:gd name="T44" fmla="*/ 65 w 130"/>
                <a:gd name="T45" fmla="*/ 119 h 129"/>
                <a:gd name="T46" fmla="*/ 97 w 130"/>
                <a:gd name="T47" fmla="*/ 108 h 129"/>
                <a:gd name="T48" fmla="*/ 115 w 130"/>
                <a:gd name="T49" fmla="*/ 81 h 129"/>
                <a:gd name="T50" fmla="*/ 115 w 130"/>
                <a:gd name="T51" fmla="*/ 47 h 129"/>
                <a:gd name="T52" fmla="*/ 97 w 130"/>
                <a:gd name="T53" fmla="*/ 20 h 129"/>
                <a:gd name="T54" fmla="*/ 65 w 130"/>
                <a:gd name="T55" fmla="*/ 10 h 129"/>
                <a:gd name="T56" fmla="*/ 85 w 130"/>
                <a:gd name="T57" fmla="*/ 3 h 129"/>
                <a:gd name="T58" fmla="*/ 118 w 130"/>
                <a:gd name="T59" fmla="*/ 25 h 129"/>
                <a:gd name="T60" fmla="*/ 130 w 130"/>
                <a:gd name="T61" fmla="*/ 64 h 129"/>
                <a:gd name="T62" fmla="*/ 118 w 130"/>
                <a:gd name="T63" fmla="*/ 103 h 129"/>
                <a:gd name="T64" fmla="*/ 85 w 130"/>
                <a:gd name="T65" fmla="*/ 126 h 129"/>
                <a:gd name="T66" fmla="*/ 46 w 130"/>
                <a:gd name="T67" fmla="*/ 126 h 129"/>
                <a:gd name="T68" fmla="*/ 13 w 130"/>
                <a:gd name="T69" fmla="*/ 103 h 129"/>
                <a:gd name="T70" fmla="*/ 0 w 130"/>
                <a:gd name="T71" fmla="*/ 64 h 129"/>
                <a:gd name="T72" fmla="*/ 13 w 130"/>
                <a:gd name="T73" fmla="*/ 25 h 129"/>
                <a:gd name="T74" fmla="*/ 46 w 130"/>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9">
                  <a:moveTo>
                    <a:pt x="52" y="37"/>
                  </a:moveTo>
                  <a:lnTo>
                    <a:pt x="52" y="60"/>
                  </a:lnTo>
                  <a:lnTo>
                    <a:pt x="65" y="60"/>
                  </a:lnTo>
                  <a:lnTo>
                    <a:pt x="69" y="60"/>
                  </a:lnTo>
                  <a:lnTo>
                    <a:pt x="73" y="59"/>
                  </a:lnTo>
                  <a:lnTo>
                    <a:pt x="77" y="59"/>
                  </a:lnTo>
                  <a:lnTo>
                    <a:pt x="79" y="58"/>
                  </a:lnTo>
                  <a:lnTo>
                    <a:pt x="82" y="55"/>
                  </a:lnTo>
                  <a:lnTo>
                    <a:pt x="83" y="51"/>
                  </a:lnTo>
                  <a:lnTo>
                    <a:pt x="83" y="48"/>
                  </a:lnTo>
                  <a:lnTo>
                    <a:pt x="83" y="44"/>
                  </a:lnTo>
                  <a:lnTo>
                    <a:pt x="82" y="42"/>
                  </a:lnTo>
                  <a:lnTo>
                    <a:pt x="79" y="39"/>
                  </a:lnTo>
                  <a:lnTo>
                    <a:pt x="77" y="38"/>
                  </a:lnTo>
                  <a:lnTo>
                    <a:pt x="74" y="38"/>
                  </a:lnTo>
                  <a:lnTo>
                    <a:pt x="70" y="37"/>
                  </a:lnTo>
                  <a:lnTo>
                    <a:pt x="67" y="37"/>
                  </a:lnTo>
                  <a:lnTo>
                    <a:pt x="52" y="37"/>
                  </a:lnTo>
                  <a:close/>
                  <a:moveTo>
                    <a:pt x="41" y="28"/>
                  </a:moveTo>
                  <a:lnTo>
                    <a:pt x="69" y="28"/>
                  </a:lnTo>
                  <a:lnTo>
                    <a:pt x="80" y="29"/>
                  </a:lnTo>
                  <a:lnTo>
                    <a:pt x="89" y="33"/>
                  </a:lnTo>
                  <a:lnTo>
                    <a:pt x="94" y="39"/>
                  </a:lnTo>
                  <a:lnTo>
                    <a:pt x="95" y="49"/>
                  </a:lnTo>
                  <a:lnTo>
                    <a:pt x="94" y="56"/>
                  </a:lnTo>
                  <a:lnTo>
                    <a:pt x="89" y="63"/>
                  </a:lnTo>
                  <a:lnTo>
                    <a:pt x="83" y="66"/>
                  </a:lnTo>
                  <a:lnTo>
                    <a:pt x="75" y="69"/>
                  </a:lnTo>
                  <a:lnTo>
                    <a:pt x="97" y="101"/>
                  </a:lnTo>
                  <a:lnTo>
                    <a:pt x="84" y="101"/>
                  </a:lnTo>
                  <a:lnTo>
                    <a:pt x="64" y="69"/>
                  </a:lnTo>
                  <a:lnTo>
                    <a:pt x="52" y="69"/>
                  </a:lnTo>
                  <a:lnTo>
                    <a:pt x="52" y="101"/>
                  </a:lnTo>
                  <a:lnTo>
                    <a:pt x="41" y="101"/>
                  </a:lnTo>
                  <a:lnTo>
                    <a:pt x="41" y="28"/>
                  </a:lnTo>
                  <a:close/>
                  <a:moveTo>
                    <a:pt x="65" y="10"/>
                  </a:moveTo>
                  <a:lnTo>
                    <a:pt x="48" y="13"/>
                  </a:lnTo>
                  <a:lnTo>
                    <a:pt x="34" y="20"/>
                  </a:lnTo>
                  <a:lnTo>
                    <a:pt x="23" y="33"/>
                  </a:lnTo>
                  <a:lnTo>
                    <a:pt x="16" y="47"/>
                  </a:lnTo>
                  <a:lnTo>
                    <a:pt x="13" y="64"/>
                  </a:lnTo>
                  <a:lnTo>
                    <a:pt x="16" y="81"/>
                  </a:lnTo>
                  <a:lnTo>
                    <a:pt x="23" y="96"/>
                  </a:lnTo>
                  <a:lnTo>
                    <a:pt x="34" y="108"/>
                  </a:lnTo>
                  <a:lnTo>
                    <a:pt x="48" y="115"/>
                  </a:lnTo>
                  <a:lnTo>
                    <a:pt x="65" y="119"/>
                  </a:lnTo>
                  <a:lnTo>
                    <a:pt x="82" y="115"/>
                  </a:lnTo>
                  <a:lnTo>
                    <a:pt x="97" y="108"/>
                  </a:lnTo>
                  <a:lnTo>
                    <a:pt x="108" y="96"/>
                  </a:lnTo>
                  <a:lnTo>
                    <a:pt x="115" y="81"/>
                  </a:lnTo>
                  <a:lnTo>
                    <a:pt x="118" y="64"/>
                  </a:lnTo>
                  <a:lnTo>
                    <a:pt x="115" y="47"/>
                  </a:lnTo>
                  <a:lnTo>
                    <a:pt x="108" y="33"/>
                  </a:lnTo>
                  <a:lnTo>
                    <a:pt x="97" y="20"/>
                  </a:lnTo>
                  <a:lnTo>
                    <a:pt x="82" y="13"/>
                  </a:lnTo>
                  <a:lnTo>
                    <a:pt x="65" y="10"/>
                  </a:lnTo>
                  <a:close/>
                  <a:moveTo>
                    <a:pt x="65" y="0"/>
                  </a:moveTo>
                  <a:lnTo>
                    <a:pt x="85" y="3"/>
                  </a:lnTo>
                  <a:lnTo>
                    <a:pt x="104" y="12"/>
                  </a:lnTo>
                  <a:lnTo>
                    <a:pt x="118" y="25"/>
                  </a:lnTo>
                  <a:lnTo>
                    <a:pt x="128" y="44"/>
                  </a:lnTo>
                  <a:lnTo>
                    <a:pt x="130" y="64"/>
                  </a:lnTo>
                  <a:lnTo>
                    <a:pt x="128" y="85"/>
                  </a:lnTo>
                  <a:lnTo>
                    <a:pt x="118" y="103"/>
                  </a:lnTo>
                  <a:lnTo>
                    <a:pt x="104" y="116"/>
                  </a:lnTo>
                  <a:lnTo>
                    <a:pt x="85" y="126"/>
                  </a:lnTo>
                  <a:lnTo>
                    <a:pt x="65" y="129"/>
                  </a:lnTo>
                  <a:lnTo>
                    <a:pt x="46" y="126"/>
                  </a:lnTo>
                  <a:lnTo>
                    <a:pt x="27" y="116"/>
                  </a:lnTo>
                  <a:lnTo>
                    <a:pt x="13" y="103"/>
                  </a:lnTo>
                  <a:lnTo>
                    <a:pt x="3" y="85"/>
                  </a:lnTo>
                  <a:lnTo>
                    <a:pt x="0" y="64"/>
                  </a:lnTo>
                  <a:lnTo>
                    <a:pt x="3" y="44"/>
                  </a:lnTo>
                  <a:lnTo>
                    <a:pt x="13" y="25"/>
                  </a:lnTo>
                  <a:lnTo>
                    <a:pt x="27" y="12"/>
                  </a:lnTo>
                  <a:lnTo>
                    <a:pt x="46" y="3"/>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noEditPoints="1"/>
            </p:cNvSpPr>
            <p:nvPr userDrawn="1"/>
          </p:nvSpPr>
          <p:spPr bwMode="auto">
            <a:xfrm>
              <a:off x="7494588" y="5375275"/>
              <a:ext cx="52388" cy="50800"/>
            </a:xfrm>
            <a:custGeom>
              <a:avLst/>
              <a:gdLst>
                <a:gd name="T0" fmla="*/ 52 w 131"/>
                <a:gd name="T1" fmla="*/ 60 h 129"/>
                <a:gd name="T2" fmla="*/ 70 w 131"/>
                <a:gd name="T3" fmla="*/ 60 h 129"/>
                <a:gd name="T4" fmla="*/ 76 w 131"/>
                <a:gd name="T5" fmla="*/ 59 h 129"/>
                <a:gd name="T6" fmla="*/ 81 w 131"/>
                <a:gd name="T7" fmla="*/ 55 h 129"/>
                <a:gd name="T8" fmla="*/ 84 w 131"/>
                <a:gd name="T9" fmla="*/ 48 h 129"/>
                <a:gd name="T10" fmla="*/ 81 w 131"/>
                <a:gd name="T11" fmla="*/ 42 h 129"/>
                <a:gd name="T12" fmla="*/ 77 w 131"/>
                <a:gd name="T13" fmla="*/ 38 h 129"/>
                <a:gd name="T14" fmla="*/ 71 w 131"/>
                <a:gd name="T15" fmla="*/ 37 h 129"/>
                <a:gd name="T16" fmla="*/ 52 w 131"/>
                <a:gd name="T17" fmla="*/ 37 h 129"/>
                <a:gd name="T18" fmla="*/ 69 w 131"/>
                <a:gd name="T19" fmla="*/ 28 h 129"/>
                <a:gd name="T20" fmla="*/ 89 w 131"/>
                <a:gd name="T21" fmla="*/ 33 h 129"/>
                <a:gd name="T22" fmla="*/ 95 w 131"/>
                <a:gd name="T23" fmla="*/ 49 h 129"/>
                <a:gd name="T24" fmla="*/ 90 w 131"/>
                <a:gd name="T25" fmla="*/ 63 h 129"/>
                <a:gd name="T26" fmla="*/ 76 w 131"/>
                <a:gd name="T27" fmla="*/ 69 h 129"/>
                <a:gd name="T28" fmla="*/ 85 w 131"/>
                <a:gd name="T29" fmla="*/ 101 h 129"/>
                <a:gd name="T30" fmla="*/ 52 w 131"/>
                <a:gd name="T31" fmla="*/ 69 h 129"/>
                <a:gd name="T32" fmla="*/ 41 w 131"/>
                <a:gd name="T33" fmla="*/ 101 h 129"/>
                <a:gd name="T34" fmla="*/ 66 w 131"/>
                <a:gd name="T35" fmla="*/ 10 h 129"/>
                <a:gd name="T36" fmla="*/ 34 w 131"/>
                <a:gd name="T37" fmla="*/ 20 h 129"/>
                <a:gd name="T38" fmla="*/ 15 w 131"/>
                <a:gd name="T39" fmla="*/ 47 h 129"/>
                <a:gd name="T40" fmla="*/ 15 w 131"/>
                <a:gd name="T41" fmla="*/ 81 h 129"/>
                <a:gd name="T42" fmla="*/ 34 w 131"/>
                <a:gd name="T43" fmla="*/ 108 h 129"/>
                <a:gd name="T44" fmla="*/ 66 w 131"/>
                <a:gd name="T45" fmla="*/ 119 h 129"/>
                <a:gd name="T46" fmla="*/ 96 w 131"/>
                <a:gd name="T47" fmla="*/ 108 h 129"/>
                <a:gd name="T48" fmla="*/ 115 w 131"/>
                <a:gd name="T49" fmla="*/ 81 h 129"/>
                <a:gd name="T50" fmla="*/ 115 w 131"/>
                <a:gd name="T51" fmla="*/ 47 h 129"/>
                <a:gd name="T52" fmla="*/ 96 w 131"/>
                <a:gd name="T53" fmla="*/ 20 h 129"/>
                <a:gd name="T54" fmla="*/ 66 w 131"/>
                <a:gd name="T55" fmla="*/ 10 h 129"/>
                <a:gd name="T56" fmla="*/ 86 w 131"/>
                <a:gd name="T57" fmla="*/ 3 h 129"/>
                <a:gd name="T58" fmla="*/ 118 w 131"/>
                <a:gd name="T59" fmla="*/ 25 h 129"/>
                <a:gd name="T60" fmla="*/ 131 w 131"/>
                <a:gd name="T61" fmla="*/ 64 h 129"/>
                <a:gd name="T62" fmla="*/ 118 w 131"/>
                <a:gd name="T63" fmla="*/ 103 h 129"/>
                <a:gd name="T64" fmla="*/ 86 w 131"/>
                <a:gd name="T65" fmla="*/ 126 h 129"/>
                <a:gd name="T66" fmla="*/ 45 w 131"/>
                <a:gd name="T67" fmla="*/ 126 h 129"/>
                <a:gd name="T68" fmla="*/ 13 w 131"/>
                <a:gd name="T69" fmla="*/ 103 h 129"/>
                <a:gd name="T70" fmla="*/ 0 w 131"/>
                <a:gd name="T71" fmla="*/ 64 h 129"/>
                <a:gd name="T72" fmla="*/ 13 w 131"/>
                <a:gd name="T73" fmla="*/ 25 h 129"/>
                <a:gd name="T74" fmla="*/ 45 w 131"/>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29">
                  <a:moveTo>
                    <a:pt x="52" y="37"/>
                  </a:moveTo>
                  <a:lnTo>
                    <a:pt x="52" y="60"/>
                  </a:lnTo>
                  <a:lnTo>
                    <a:pt x="65" y="60"/>
                  </a:lnTo>
                  <a:lnTo>
                    <a:pt x="70" y="60"/>
                  </a:lnTo>
                  <a:lnTo>
                    <a:pt x="74" y="59"/>
                  </a:lnTo>
                  <a:lnTo>
                    <a:pt x="76" y="59"/>
                  </a:lnTo>
                  <a:lnTo>
                    <a:pt x="80" y="58"/>
                  </a:lnTo>
                  <a:lnTo>
                    <a:pt x="81" y="55"/>
                  </a:lnTo>
                  <a:lnTo>
                    <a:pt x="82" y="51"/>
                  </a:lnTo>
                  <a:lnTo>
                    <a:pt x="84" y="48"/>
                  </a:lnTo>
                  <a:lnTo>
                    <a:pt x="82" y="44"/>
                  </a:lnTo>
                  <a:lnTo>
                    <a:pt x="81" y="42"/>
                  </a:lnTo>
                  <a:lnTo>
                    <a:pt x="80" y="39"/>
                  </a:lnTo>
                  <a:lnTo>
                    <a:pt x="77" y="38"/>
                  </a:lnTo>
                  <a:lnTo>
                    <a:pt x="74" y="38"/>
                  </a:lnTo>
                  <a:lnTo>
                    <a:pt x="71" y="37"/>
                  </a:lnTo>
                  <a:lnTo>
                    <a:pt x="67" y="37"/>
                  </a:lnTo>
                  <a:lnTo>
                    <a:pt x="52" y="37"/>
                  </a:lnTo>
                  <a:close/>
                  <a:moveTo>
                    <a:pt x="41" y="28"/>
                  </a:moveTo>
                  <a:lnTo>
                    <a:pt x="69" y="28"/>
                  </a:lnTo>
                  <a:lnTo>
                    <a:pt x="80" y="29"/>
                  </a:lnTo>
                  <a:lnTo>
                    <a:pt x="89" y="33"/>
                  </a:lnTo>
                  <a:lnTo>
                    <a:pt x="94" y="39"/>
                  </a:lnTo>
                  <a:lnTo>
                    <a:pt x="95" y="49"/>
                  </a:lnTo>
                  <a:lnTo>
                    <a:pt x="94" y="56"/>
                  </a:lnTo>
                  <a:lnTo>
                    <a:pt x="90" y="63"/>
                  </a:lnTo>
                  <a:lnTo>
                    <a:pt x="84" y="66"/>
                  </a:lnTo>
                  <a:lnTo>
                    <a:pt x="76" y="69"/>
                  </a:lnTo>
                  <a:lnTo>
                    <a:pt x="97" y="101"/>
                  </a:lnTo>
                  <a:lnTo>
                    <a:pt x="85" y="101"/>
                  </a:lnTo>
                  <a:lnTo>
                    <a:pt x="65" y="69"/>
                  </a:lnTo>
                  <a:lnTo>
                    <a:pt x="52" y="69"/>
                  </a:lnTo>
                  <a:lnTo>
                    <a:pt x="52" y="101"/>
                  </a:lnTo>
                  <a:lnTo>
                    <a:pt x="41" y="101"/>
                  </a:lnTo>
                  <a:lnTo>
                    <a:pt x="41" y="28"/>
                  </a:lnTo>
                  <a:close/>
                  <a:moveTo>
                    <a:pt x="66" y="10"/>
                  </a:moveTo>
                  <a:lnTo>
                    <a:pt x="49" y="13"/>
                  </a:lnTo>
                  <a:lnTo>
                    <a:pt x="34" y="20"/>
                  </a:lnTo>
                  <a:lnTo>
                    <a:pt x="23" y="33"/>
                  </a:lnTo>
                  <a:lnTo>
                    <a:pt x="15" y="47"/>
                  </a:lnTo>
                  <a:lnTo>
                    <a:pt x="13" y="64"/>
                  </a:lnTo>
                  <a:lnTo>
                    <a:pt x="15" y="81"/>
                  </a:lnTo>
                  <a:lnTo>
                    <a:pt x="23" y="96"/>
                  </a:lnTo>
                  <a:lnTo>
                    <a:pt x="34" y="108"/>
                  </a:lnTo>
                  <a:lnTo>
                    <a:pt x="49" y="115"/>
                  </a:lnTo>
                  <a:lnTo>
                    <a:pt x="66" y="119"/>
                  </a:lnTo>
                  <a:lnTo>
                    <a:pt x="82" y="115"/>
                  </a:lnTo>
                  <a:lnTo>
                    <a:pt x="96" y="108"/>
                  </a:lnTo>
                  <a:lnTo>
                    <a:pt x="107" y="96"/>
                  </a:lnTo>
                  <a:lnTo>
                    <a:pt x="115" y="81"/>
                  </a:lnTo>
                  <a:lnTo>
                    <a:pt x="117" y="64"/>
                  </a:lnTo>
                  <a:lnTo>
                    <a:pt x="115" y="47"/>
                  </a:lnTo>
                  <a:lnTo>
                    <a:pt x="107" y="33"/>
                  </a:lnTo>
                  <a:lnTo>
                    <a:pt x="96" y="20"/>
                  </a:lnTo>
                  <a:lnTo>
                    <a:pt x="82" y="13"/>
                  </a:lnTo>
                  <a:lnTo>
                    <a:pt x="66" y="10"/>
                  </a:lnTo>
                  <a:close/>
                  <a:moveTo>
                    <a:pt x="66" y="0"/>
                  </a:moveTo>
                  <a:lnTo>
                    <a:pt x="86" y="3"/>
                  </a:lnTo>
                  <a:lnTo>
                    <a:pt x="103" y="12"/>
                  </a:lnTo>
                  <a:lnTo>
                    <a:pt x="118" y="25"/>
                  </a:lnTo>
                  <a:lnTo>
                    <a:pt x="127" y="44"/>
                  </a:lnTo>
                  <a:lnTo>
                    <a:pt x="131" y="64"/>
                  </a:lnTo>
                  <a:lnTo>
                    <a:pt x="127" y="85"/>
                  </a:lnTo>
                  <a:lnTo>
                    <a:pt x="118" y="103"/>
                  </a:lnTo>
                  <a:lnTo>
                    <a:pt x="103" y="116"/>
                  </a:lnTo>
                  <a:lnTo>
                    <a:pt x="86" y="126"/>
                  </a:lnTo>
                  <a:lnTo>
                    <a:pt x="66" y="129"/>
                  </a:lnTo>
                  <a:lnTo>
                    <a:pt x="45" y="126"/>
                  </a:lnTo>
                  <a:lnTo>
                    <a:pt x="28" y="116"/>
                  </a:lnTo>
                  <a:lnTo>
                    <a:pt x="13" y="103"/>
                  </a:lnTo>
                  <a:lnTo>
                    <a:pt x="4" y="85"/>
                  </a:lnTo>
                  <a:lnTo>
                    <a:pt x="0" y="64"/>
                  </a:lnTo>
                  <a:lnTo>
                    <a:pt x="4" y="44"/>
                  </a:lnTo>
                  <a:lnTo>
                    <a:pt x="13" y="25"/>
                  </a:lnTo>
                  <a:lnTo>
                    <a:pt x="28" y="12"/>
                  </a:lnTo>
                  <a:lnTo>
                    <a:pt x="45" y="3"/>
                  </a:lnTo>
                  <a:lnTo>
                    <a:pt x="6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28"/>
            <p:cNvSpPr>
              <a:spLocks noChangeShapeType="1"/>
            </p:cNvSpPr>
            <p:nvPr userDrawn="1"/>
          </p:nvSpPr>
          <p:spPr bwMode="auto">
            <a:xfrm>
              <a:off x="7548563" y="5530850"/>
              <a:ext cx="1052513" cy="0"/>
            </a:xfrm>
            <a:prstGeom prst="line">
              <a:avLst/>
            </a:prstGeom>
            <a:noFill/>
            <a:ln w="635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842135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AS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2286"/>
            <a:ext cx="9144000" cy="51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653872"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ext Placeholder 34">
            <a:extLst>
              <a:ext uri="{FF2B5EF4-FFF2-40B4-BE49-F238E27FC236}">
                <a16:creationId xmlns:a16="http://schemas.microsoft.com/office/drawing/2014/main" id="{9B949CCB-8408-0B41-9681-4ECA35605A82}"/>
              </a:ext>
            </a:extLst>
          </p:cNvPr>
          <p:cNvSpPr>
            <a:spLocks noGrp="1"/>
          </p:cNvSpPr>
          <p:nvPr>
            <p:ph type="body" sz="quarter" idx="11"/>
          </p:nvPr>
        </p:nvSpPr>
        <p:spPr>
          <a:xfrm>
            <a:off x="1653872" y="2484438"/>
            <a:ext cx="6390694" cy="1458912"/>
          </a:xfrm>
        </p:spPr>
        <p:txBody>
          <a:bodyPr/>
          <a:lstStyle>
            <a:lvl1pPr marL="0" indent="0" algn="l">
              <a:buNone/>
              <a:defRPr>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2286"/>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Tree>
    <p:custDataLst>
      <p:tags r:id="rId1"/>
    </p:custDataLst>
    <p:extLst>
      <p:ext uri="{BB962C8B-B14F-4D97-AF65-F5344CB8AC3E}">
        <p14:creationId xmlns:p14="http://schemas.microsoft.com/office/powerpoint/2010/main" val="15568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AS - Section Header - Dark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00AF95-1FC8-274C-A784-F831F6B8647F}"/>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a:extLst>
              <a:ext uri="{FF2B5EF4-FFF2-40B4-BE49-F238E27FC236}">
                <a16:creationId xmlns:a16="http://schemas.microsoft.com/office/drawing/2014/main" id="{B0C6AF5C-E29A-9E49-801E-0A1C09DFDE5F}"/>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pic>
        <p:nvPicPr>
          <p:cNvPr id="6" name="Picture 5" descr="A picture containing clock, light, drawing&#10;&#10;Description automatically generated">
            <a:extLst>
              <a:ext uri="{FF2B5EF4-FFF2-40B4-BE49-F238E27FC236}">
                <a16:creationId xmlns:a16="http://schemas.microsoft.com/office/drawing/2014/main" id="{43AE3E76-C4CC-8245-858F-A891F08C3E5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061" r="33611" b="20040"/>
          <a:stretch/>
        </p:blipFill>
        <p:spPr>
          <a:xfrm>
            <a:off x="4561295" y="-6045"/>
            <a:ext cx="4582705" cy="5149545"/>
          </a:xfrm>
          <a:prstGeom prst="rect">
            <a:avLst/>
          </a:prstGeom>
        </p:spPr>
      </p:pic>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fr-FR"/>
              <a:t>Cliquez pour modifier les styles du texte du masque</a:t>
            </a:r>
          </a:p>
        </p:txBody>
      </p:sp>
    </p:spTree>
    <p:custDataLst>
      <p:tags r:id="rId1"/>
    </p:custDataLst>
    <p:extLst>
      <p:ext uri="{BB962C8B-B14F-4D97-AF65-F5344CB8AC3E}">
        <p14:creationId xmlns:p14="http://schemas.microsoft.com/office/powerpoint/2010/main" val="261585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S - Section Header - Dark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00AF95-1FC8-274C-A784-F831F6B8647F}"/>
              </a:ext>
            </a:extLst>
          </p:cNvPr>
          <p:cNvSpPr/>
          <p:nvPr/>
        </p:nvSpPr>
        <p:spPr>
          <a:xfrm>
            <a:off x="0" y="-6211"/>
            <a:ext cx="9144000" cy="51559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a:extLst>
              <a:ext uri="{FF2B5EF4-FFF2-40B4-BE49-F238E27FC236}">
                <a16:creationId xmlns:a16="http://schemas.microsoft.com/office/drawing/2014/main" id="{B0C6AF5C-E29A-9E49-801E-0A1C09DFDE5F}"/>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pic>
        <p:nvPicPr>
          <p:cNvPr id="8" name="Picture 7" descr="A picture containing clock, light, drawing&#10;&#10;Description automatically generated">
            <a:extLst>
              <a:ext uri="{FF2B5EF4-FFF2-40B4-BE49-F238E27FC236}">
                <a16:creationId xmlns:a16="http://schemas.microsoft.com/office/drawing/2014/main" id="{60F9A2CE-31BE-CB49-98C4-EAE0F449CAB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061" r="33611" b="20040"/>
          <a:stretch/>
        </p:blipFill>
        <p:spPr>
          <a:xfrm>
            <a:off x="4561295" y="-6045"/>
            <a:ext cx="4582705" cy="5149545"/>
          </a:xfrm>
          <a:prstGeom prst="rect">
            <a:avLst/>
          </a:prstGeom>
        </p:spPr>
      </p:pic>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lstStyle>
            <a:lvl1pPr marL="0" indent="0" algn="l">
              <a:buNone/>
              <a:defRPr>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443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334443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98448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S - 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Tree>
    <p:custDataLst>
      <p:tags r:id="rId1"/>
    </p:custDataLst>
    <p:extLst>
      <p:ext uri="{BB962C8B-B14F-4D97-AF65-F5344CB8AC3E}">
        <p14:creationId xmlns:p14="http://schemas.microsoft.com/office/powerpoint/2010/main" val="8830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S - Comparison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EFE90ADF-F9C8-471B-A694-7C0B48436B41}"/>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2733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S - Content with Caption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E60C6F-E980-EE42-AE99-4BF9E126C012}"/>
              </a:ext>
            </a:extLst>
          </p:cNvPr>
          <p:cNvSpPr/>
          <p:nvPr/>
        </p:nvSpPr>
        <p:spPr>
          <a:xfrm>
            <a:off x="0" y="0"/>
            <a:ext cx="3127248" cy="5143500"/>
          </a:xfrm>
          <a:prstGeom prst="rect">
            <a:avLst/>
          </a:prstGeom>
          <a:gradFill flip="none" rotWithShape="1">
            <a:gsLst>
              <a:gs pos="0">
                <a:schemeClr val="tx2">
                  <a:lumMod val="90000"/>
                  <a:lumOff val="10000"/>
                </a:schemeClr>
              </a:gs>
              <a:gs pos="100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50D4204-70D0-4767-A333-0B97E79B59AE}"/>
              </a:ext>
            </a:extLst>
          </p:cNvPr>
          <p:cNvSpPr/>
          <p:nvPr/>
        </p:nvSpPr>
        <p:spPr>
          <a:xfrm>
            <a:off x="0" y="4650624"/>
            <a:ext cx="3193576" cy="4928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2F2FC9C-401F-5C4C-88BC-0A45460C4F9C}"/>
              </a:ext>
            </a:extLst>
          </p:cNvPr>
          <p:cNvSpPr>
            <a:spLocks noGrp="1"/>
          </p:cNvSpPr>
          <p:nvPr>
            <p:ph type="title" hasCustomPrompt="1"/>
          </p:nvPr>
        </p:nvSpPr>
        <p:spPr>
          <a:xfrm>
            <a:off x="0" y="228887"/>
            <a:ext cx="3127248" cy="341632"/>
          </a:xfrm>
        </p:spPr>
        <p:txBody>
          <a:bodyPr lIns="91440" rIns="91440" anchor="t" anchorCtr="0">
            <a:spAutoFit/>
          </a:bodyPr>
          <a:lstStyle>
            <a:lvl1pPr algn="ctr" defTabSz="182880">
              <a:spcBef>
                <a:spcPts val="0"/>
              </a:spcBef>
              <a:defRPr sz="1800" baseline="0">
                <a:solidFill>
                  <a:schemeClr val="accent1">
                    <a:lumMod val="60000"/>
                    <a:lumOff val="40000"/>
                  </a:schemeClr>
                </a:solidFill>
                <a:effectLst/>
                <a:latin typeface="+mj-lt"/>
              </a:defRPr>
            </a:lvl1pPr>
          </a:lstStyle>
          <a:p>
            <a:r>
              <a:rPr lang="en-US"/>
              <a:t>Click to add title</a:t>
            </a:r>
          </a:p>
        </p:txBody>
      </p:sp>
      <p:sp>
        <p:nvSpPr>
          <p:cNvPr id="4" name="Text Placeholder 4">
            <a:extLst>
              <a:ext uri="{FF2B5EF4-FFF2-40B4-BE49-F238E27FC236}">
                <a16:creationId xmlns:a16="http://schemas.microsoft.com/office/drawing/2014/main" id="{0ADB52DD-F50B-834D-99B3-5D1C55A9E47D}"/>
              </a:ext>
            </a:extLst>
          </p:cNvPr>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lumMod val="85000"/>
                  </a:schemeClr>
                </a:solidFill>
                <a:effectLst/>
                <a:latin typeface="+mn-lt"/>
              </a:defRPr>
            </a:lvl1pPr>
          </a:lstStyle>
          <a:p>
            <a:pPr lvl="0"/>
            <a:r>
              <a:rPr lang="en-US"/>
              <a:t>Click to edit caption text</a:t>
            </a:r>
          </a:p>
        </p:txBody>
      </p:sp>
      <p:sp>
        <p:nvSpPr>
          <p:cNvPr id="6" name="Text Placeholder 2">
            <a:extLst>
              <a:ext uri="{FF2B5EF4-FFF2-40B4-BE49-F238E27FC236}">
                <a16:creationId xmlns:a16="http://schemas.microsoft.com/office/drawing/2014/main" id="{AC4D2804-3DAD-EE40-936A-43F13F80C8DF}"/>
              </a:ext>
            </a:extLst>
          </p:cNvPr>
          <p:cNvSpPr>
            <a:spLocks noGrp="1"/>
          </p:cNvSpPr>
          <p:nvPr>
            <p:ph type="body" sz="quarter" idx="11" hasCustomPrompt="1"/>
          </p:nvPr>
        </p:nvSpPr>
        <p:spPr>
          <a:xfrm>
            <a:off x="3127248"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lumMod val="60000"/>
                    <a:lumOff val="40000"/>
                  </a:schemeClr>
                </a:solidFill>
                <a:effectLst/>
                <a:latin typeface="+mj-lt"/>
              </a:defRPr>
            </a:lvl1pPr>
          </a:lstStyle>
          <a:p>
            <a:pPr lvl="0"/>
            <a:r>
              <a:rPr lang="en-US"/>
              <a:t>Click to add subtitle</a:t>
            </a:r>
          </a:p>
        </p:txBody>
      </p:sp>
      <p:sp>
        <p:nvSpPr>
          <p:cNvPr id="7" name="Content Placeholder 3">
            <a:extLst>
              <a:ext uri="{FF2B5EF4-FFF2-40B4-BE49-F238E27FC236}">
                <a16:creationId xmlns:a16="http://schemas.microsoft.com/office/drawing/2014/main" id="{6A0DAF33-5110-D340-8044-FA8F4990F845}"/>
              </a:ext>
            </a:extLst>
          </p:cNvPr>
          <p:cNvSpPr>
            <a:spLocks noGrp="1"/>
          </p:cNvSpPr>
          <p:nvPr>
            <p:ph sz="quarter" idx="15" hasCustomPrompt="1"/>
          </p:nvPr>
        </p:nvSpPr>
        <p:spPr>
          <a:xfrm>
            <a:off x="3127248" y="920337"/>
            <a:ext cx="6016752" cy="4215653"/>
          </a:xfrm>
        </p:spPr>
        <p:txBody>
          <a:bodyPr wrap="square" lIns="365760" rIns="274320" bIns="91440" anchor="t" anchorCtr="0">
            <a:normAutofit/>
          </a:bodyPr>
          <a:lstStyle>
            <a:lvl1pPr>
              <a:buClr>
                <a:schemeClr val="bg2"/>
              </a:buClr>
              <a:defRPr sz="2000" baseline="0">
                <a:solidFill>
                  <a:schemeClr val="bg1"/>
                </a:solidFill>
              </a:defRPr>
            </a:lvl1pPr>
            <a:lvl2pPr>
              <a:buClr>
                <a:schemeClr val="bg2"/>
              </a:buClr>
              <a:defRPr baseline="0">
                <a:solidFill>
                  <a:schemeClr val="bg1">
                    <a:lumMod val="75000"/>
                  </a:schemeClr>
                </a:solidFill>
              </a:defRPr>
            </a:lvl2pPr>
            <a:lvl3pPr>
              <a:buClr>
                <a:schemeClr val="bg2"/>
              </a:buClr>
              <a:defRPr baseline="0">
                <a:solidFill>
                  <a:schemeClr val="bg1">
                    <a:lumMod val="75000"/>
                  </a:schemeClr>
                </a:solidFill>
              </a:defRPr>
            </a:lvl3pPr>
            <a:lvl4pPr>
              <a:defRPr baseline="0"/>
            </a:lvl4pPr>
            <a:lvl5pPr>
              <a:defRPr baseline="0"/>
            </a:lvl5pPr>
          </a:lstStyle>
          <a:p>
            <a:pPr lvl="0"/>
            <a:r>
              <a:rPr lang="en-US"/>
              <a:t>Click to add text or click an icon to add other content types.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841ED34-FEB5-C146-83AC-389AC6CD9768}"/>
              </a:ext>
            </a:extLst>
          </p:cNvPr>
          <p:cNvSpPr>
            <a:spLocks noGrp="1"/>
          </p:cNvSpPr>
          <p:nvPr>
            <p:ph type="body" sz="quarter" idx="16" hasCustomPrompt="1"/>
          </p:nvPr>
        </p:nvSpPr>
        <p:spPr>
          <a:xfrm>
            <a:off x="3127375" y="228887"/>
            <a:ext cx="6016625" cy="409575"/>
          </a:xfrm>
        </p:spPr>
        <p:txBody>
          <a:bodyPr>
            <a:noAutofit/>
          </a:bodyPr>
          <a:lstStyle>
            <a:lvl1pPr marL="0" indent="0" algn="ctr">
              <a:buNone/>
              <a:defRPr sz="2800" b="1">
                <a:latin typeface="+mn-lt"/>
              </a:defRPr>
            </a:lvl1pPr>
          </a:lstStyle>
          <a:p>
            <a:pPr lvl="0"/>
            <a:r>
              <a:rPr lang="en-US"/>
              <a:t>Click to add title</a:t>
            </a:r>
          </a:p>
        </p:txBody>
      </p:sp>
      <p:grpSp>
        <p:nvGrpSpPr>
          <p:cNvPr id="16" name="Group 15">
            <a:extLst>
              <a:ext uri="{FF2B5EF4-FFF2-40B4-BE49-F238E27FC236}">
                <a16:creationId xmlns:a16="http://schemas.microsoft.com/office/drawing/2014/main" id="{9E23137D-5031-B540-810B-5B5014DDB875}"/>
              </a:ext>
            </a:extLst>
          </p:cNvPr>
          <p:cNvGrpSpPr/>
          <p:nvPr/>
        </p:nvGrpSpPr>
        <p:grpSpPr>
          <a:xfrm>
            <a:off x="100130" y="3903136"/>
            <a:ext cx="1843588" cy="1108928"/>
            <a:chOff x="92670" y="3892522"/>
            <a:chExt cx="1843588" cy="1108928"/>
          </a:xfrm>
        </p:grpSpPr>
        <p:sp>
          <p:nvSpPr>
            <p:cNvPr id="17" name="Freeform 16">
              <a:extLst>
                <a:ext uri="{FF2B5EF4-FFF2-40B4-BE49-F238E27FC236}">
                  <a16:creationId xmlns:a16="http://schemas.microsoft.com/office/drawing/2014/main" id="{84F2A5B7-99AC-BD49-8594-6DAE464CF372}"/>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95F31-A398-C943-8027-FFECF81903AA}"/>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762E83-CF17-2247-AB0C-CDF3C02BC0D7}"/>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7A16E5-88F6-E34C-ADB8-42534BE72FC5}"/>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22DD3-7A44-584E-8FDE-044968D0AF24}"/>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C0BCCA-D6DE-DD4E-8026-E1C841BE8CA7}"/>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8AED6F9-E6A3-EB4A-A55C-0740537659D6}"/>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4A5219-46D3-9D49-A8CC-36711F2BF6DB}"/>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628D6A-430F-AD46-B90A-8331A948822D}"/>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B47CCF-EFB3-B44B-9884-4494451C2D72}"/>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A0D0CC0-B494-924D-8C7F-13E6CFA6A115}"/>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A103DE1-86D1-CC40-BC8E-F37870113828}"/>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85B7FDA-2A3D-5148-882C-7F5FD28C86D6}"/>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19DB66-4056-974A-B568-9BE51C46D6DB}"/>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D9D4266-26E2-A649-B58A-BBD393D3909A}"/>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5792925-8473-D74D-AD5F-C84AAB25EA9D}"/>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FE52ED-3497-1048-86AD-9D9A6F52BF03}"/>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AE3BE6B-1DF9-664B-8C6A-831ED119861F}"/>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250767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AS - Content with Imag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BA3B1AA2-50A5-4442-A897-3FD0C1BC19F0}"/>
              </a:ext>
            </a:extLst>
          </p:cNvPr>
          <p:cNvSpPr txBox="1"/>
          <p:nvPr/>
        </p:nvSpPr>
        <p:spPr>
          <a:xfrm>
            <a:off x="2230628" y="4679818"/>
            <a:ext cx="4673600" cy="297454"/>
          </a:xfrm>
          <a:prstGeom prst="rect">
            <a:avLst/>
          </a:prstGeom>
          <a:noFill/>
        </p:spPr>
        <p:txBody>
          <a:bodyPr wrap="square" rtlCol="0" anchor="ctr">
            <a:spAutoFit/>
          </a:bodyPr>
          <a:lstStyle/>
          <a:p>
            <a:pPr algn="ctr" defTabSz="243834"/>
            <a:r>
              <a:rPr lang="en-US" sz="1333" b="0" cap="all" spc="0" baseline="0">
                <a:solidFill>
                  <a:schemeClr val="bg1"/>
                </a:solidFill>
                <a:latin typeface="+mn-lt"/>
                <a:cs typeface="Arial" pitchFamily="34" charset="0"/>
              </a:rPr>
              <a:t>CONFIDENTIAL  •  DO NOT DISCLOSE</a:t>
            </a:r>
          </a:p>
        </p:txBody>
      </p:sp>
      <p:sp>
        <p:nvSpPr>
          <p:cNvPr id="17" name="Freeform 16">
            <a:extLst>
              <a:ext uri="{FF2B5EF4-FFF2-40B4-BE49-F238E27FC236}">
                <a16:creationId xmlns:a16="http://schemas.microsoft.com/office/drawing/2014/main" id="{B28BF588-A539-E84D-BAE7-8D1EE1761D7B}"/>
              </a:ext>
            </a:extLst>
          </p:cNvPr>
          <p:cNvSpPr/>
          <p:nvPr/>
        </p:nvSpPr>
        <p:spPr>
          <a:xfrm>
            <a:off x="3405809" y="-1"/>
            <a:ext cx="2724336" cy="4651514"/>
          </a:xfrm>
          <a:custGeom>
            <a:avLst/>
            <a:gdLst>
              <a:gd name="connsiteX0" fmla="*/ 2952243 w 3004957"/>
              <a:gd name="connsiteY0" fmla="*/ 0 h 5143500"/>
              <a:gd name="connsiteX1" fmla="*/ 3004957 w 3004957"/>
              <a:gd name="connsiteY1" fmla="*/ 0 h 5143500"/>
              <a:gd name="connsiteX2" fmla="*/ 52714 w 3004957"/>
              <a:gd name="connsiteY2" fmla="*/ 5143500 h 5143500"/>
              <a:gd name="connsiteX3" fmla="*/ 0 w 3004957"/>
              <a:gd name="connsiteY3" fmla="*/ 5143500 h 5143500"/>
              <a:gd name="connsiteX4" fmla="*/ 2952243 w 30049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957" h="5143500">
                <a:moveTo>
                  <a:pt x="2952243" y="0"/>
                </a:moveTo>
                <a:lnTo>
                  <a:pt x="3004957" y="0"/>
                </a:lnTo>
                <a:lnTo>
                  <a:pt x="52714" y="5143500"/>
                </a:lnTo>
                <a:lnTo>
                  <a:pt x="0" y="5143500"/>
                </a:lnTo>
                <a:lnTo>
                  <a:pt x="2952243" y="0"/>
                </a:lnTo>
                <a:close/>
              </a:path>
            </a:pathLst>
          </a:custGeom>
          <a:gradFill flip="none" rotWithShape="1">
            <a:gsLst>
              <a:gs pos="30000">
                <a:srgbClr val="3D5AAE"/>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69FD8B09-C03A-1F47-8E8E-7F5B82C66987}"/>
              </a:ext>
            </a:extLst>
          </p:cNvPr>
          <p:cNvSpPr>
            <a:spLocks noGrp="1"/>
          </p:cNvSpPr>
          <p:nvPr>
            <p:ph type="body" sz="quarter" idx="11"/>
          </p:nvPr>
        </p:nvSpPr>
        <p:spPr>
          <a:xfrm>
            <a:off x="5394152" y="1751961"/>
            <a:ext cx="3357562" cy="1022310"/>
          </a:xfrm>
        </p:spPr>
        <p:txBody>
          <a:bodyPr/>
          <a:lstStyle>
            <a:lvl1pPr marL="0" indent="0">
              <a:buNone/>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
        <p:nvSpPr>
          <p:cNvPr id="7" name="Picture Placeholder 2">
            <a:extLst>
              <a:ext uri="{FF2B5EF4-FFF2-40B4-BE49-F238E27FC236}">
                <a16:creationId xmlns:a16="http://schemas.microsoft.com/office/drawing/2014/main" id="{2A0DCB78-264D-144D-A952-10F81BCE055A}"/>
              </a:ext>
            </a:extLst>
          </p:cNvPr>
          <p:cNvSpPr>
            <a:spLocks noGrp="1"/>
          </p:cNvSpPr>
          <p:nvPr>
            <p:ph type="pic" sz="quarter" idx="12"/>
          </p:nvPr>
        </p:nvSpPr>
        <p:spPr>
          <a:xfrm>
            <a:off x="-7058" y="-1"/>
            <a:ext cx="6081885" cy="4654853"/>
          </a:xfrm>
          <a:custGeom>
            <a:avLst/>
            <a:gdLst>
              <a:gd name="connsiteX0" fmla="*/ 0 w 3125788"/>
              <a:gd name="connsiteY0" fmla="*/ 5143500 h 5143500"/>
              <a:gd name="connsiteX1" fmla="*/ 781447 w 3125788"/>
              <a:gd name="connsiteY1" fmla="*/ 0 h 5143500"/>
              <a:gd name="connsiteX2" fmla="*/ 2344341 w 3125788"/>
              <a:gd name="connsiteY2" fmla="*/ 0 h 5143500"/>
              <a:gd name="connsiteX3" fmla="*/ 3125788 w 3125788"/>
              <a:gd name="connsiteY3" fmla="*/ 5143500 h 5143500"/>
              <a:gd name="connsiteX4" fmla="*/ 0 w 3125788"/>
              <a:gd name="connsiteY4" fmla="*/ 5143500 h 5143500"/>
              <a:gd name="connsiteX0" fmla="*/ 0 w 6074828"/>
              <a:gd name="connsiteY0" fmla="*/ 5143500 h 5143500"/>
              <a:gd name="connsiteX1" fmla="*/ 781447 w 6074828"/>
              <a:gd name="connsiteY1" fmla="*/ 0 h 5143500"/>
              <a:gd name="connsiteX2" fmla="*/ 6074828 w 6074828"/>
              <a:gd name="connsiteY2" fmla="*/ 0 h 5143500"/>
              <a:gd name="connsiteX3" fmla="*/ 3125788 w 6074828"/>
              <a:gd name="connsiteY3" fmla="*/ 5143500 h 5143500"/>
              <a:gd name="connsiteX4" fmla="*/ 0 w 6074828"/>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132845 w 6081885"/>
              <a:gd name="connsiteY3" fmla="*/ 5143500 h 5143500"/>
              <a:gd name="connsiteX4" fmla="*/ 7057 w 6081885"/>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397888 w 6081885"/>
              <a:gd name="connsiteY3" fmla="*/ 4653170 h 5143500"/>
              <a:gd name="connsiteX4" fmla="*/ 7057 w 6081885"/>
              <a:gd name="connsiteY4" fmla="*/ 5143500 h 5143500"/>
              <a:gd name="connsiteX0" fmla="*/ 7057 w 6081885"/>
              <a:gd name="connsiteY0" fmla="*/ 4659796 h 4659796"/>
              <a:gd name="connsiteX1" fmla="*/ 0 w 6081885"/>
              <a:gd name="connsiteY1" fmla="*/ 0 h 4659796"/>
              <a:gd name="connsiteX2" fmla="*/ 6081885 w 6081885"/>
              <a:gd name="connsiteY2" fmla="*/ 0 h 4659796"/>
              <a:gd name="connsiteX3" fmla="*/ 3397888 w 6081885"/>
              <a:gd name="connsiteY3" fmla="*/ 4653170 h 4659796"/>
              <a:gd name="connsiteX4" fmla="*/ 7057 w 6081885"/>
              <a:gd name="connsiteY4" fmla="*/ 4659796 h 4659796"/>
              <a:gd name="connsiteX0" fmla="*/ 7057 w 6081885"/>
              <a:gd name="connsiteY0" fmla="*/ 4659796 h 4659796"/>
              <a:gd name="connsiteX1" fmla="*/ 0 w 6081885"/>
              <a:gd name="connsiteY1" fmla="*/ 0 h 4659796"/>
              <a:gd name="connsiteX2" fmla="*/ 6081885 w 6081885"/>
              <a:gd name="connsiteY2" fmla="*/ 0 h 4659796"/>
              <a:gd name="connsiteX3" fmla="*/ 3402831 w 6081885"/>
              <a:gd name="connsiteY3" fmla="*/ 4653170 h 4659796"/>
              <a:gd name="connsiteX4" fmla="*/ 7057 w 6081885"/>
              <a:gd name="connsiteY4" fmla="*/ 4659796 h 4659796"/>
              <a:gd name="connsiteX0" fmla="*/ 2114 w 6081885"/>
              <a:gd name="connsiteY0" fmla="*/ 4654853 h 4654853"/>
              <a:gd name="connsiteX1" fmla="*/ 0 w 6081885"/>
              <a:gd name="connsiteY1" fmla="*/ 0 h 4654853"/>
              <a:gd name="connsiteX2" fmla="*/ 6081885 w 6081885"/>
              <a:gd name="connsiteY2" fmla="*/ 0 h 4654853"/>
              <a:gd name="connsiteX3" fmla="*/ 3402831 w 6081885"/>
              <a:gd name="connsiteY3" fmla="*/ 4653170 h 4654853"/>
              <a:gd name="connsiteX4" fmla="*/ 2114 w 6081885"/>
              <a:gd name="connsiteY4" fmla="*/ 4654853 h 465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885" h="4654853">
                <a:moveTo>
                  <a:pt x="2114" y="4654853"/>
                </a:moveTo>
                <a:cubicBezTo>
                  <a:pt x="-238" y="2940353"/>
                  <a:pt x="2352" y="1714500"/>
                  <a:pt x="0" y="0"/>
                </a:cubicBezTo>
                <a:lnTo>
                  <a:pt x="6081885" y="0"/>
                </a:lnTo>
                <a:lnTo>
                  <a:pt x="3402831" y="4653170"/>
                </a:lnTo>
                <a:lnTo>
                  <a:pt x="2114" y="4654853"/>
                </a:lnTo>
                <a:close/>
              </a:path>
            </a:pathLst>
          </a:custGeom>
        </p:spPr>
        <p:txBody>
          <a:bodyPr/>
          <a:lstStyle/>
          <a:p>
            <a:endParaRPr lang="en-US"/>
          </a:p>
        </p:txBody>
      </p:sp>
    </p:spTree>
    <p:custDataLst>
      <p:tags r:id="rId1"/>
    </p:custDataLst>
    <p:extLst>
      <p:ext uri="{BB962C8B-B14F-4D97-AF65-F5344CB8AC3E}">
        <p14:creationId xmlns:p14="http://schemas.microsoft.com/office/powerpoint/2010/main" val="424646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SAS - Blue Backgroun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968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SAS - Image Only - White">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27EE352-7D2C-A441-A898-DDF88FC2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1892" y="4758271"/>
            <a:ext cx="558779" cy="230961"/>
          </a:xfrm>
          <a:prstGeom prst="rect">
            <a:avLst/>
          </a:prstGeom>
        </p:spPr>
      </p:pic>
      <p:sp>
        <p:nvSpPr>
          <p:cNvPr id="4" name="TextBox 4">
            <a:extLst>
              <a:ext uri="{FF2B5EF4-FFF2-40B4-BE49-F238E27FC236}">
                <a16:creationId xmlns:a16="http://schemas.microsoft.com/office/drawing/2014/main" id="{FC61EEC8-0C67-4E4B-96F0-B7FBDEF4618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204266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S - Black Backgroun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AFB0-E8BA-6E40-9F47-B58679E16989}"/>
              </a:ext>
            </a:extLst>
          </p:cNvPr>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CC8A4CC-C6DD-674E-9755-C2307DA101AD}"/>
              </a:ext>
            </a:extLst>
          </p:cNvPr>
          <p:cNvGrpSpPr/>
          <p:nvPr/>
        </p:nvGrpSpPr>
        <p:grpSpPr>
          <a:xfrm>
            <a:off x="8427835" y="4765184"/>
            <a:ext cx="526892" cy="220528"/>
            <a:chOff x="6145213" y="4384676"/>
            <a:chExt cx="1582738" cy="649287"/>
          </a:xfrm>
          <a:solidFill>
            <a:schemeClr val="bg2">
              <a:lumMod val="50000"/>
            </a:schemeClr>
          </a:solidFill>
        </p:grpSpPr>
        <p:sp>
          <p:nvSpPr>
            <p:cNvPr id="5" name="Freeform 6">
              <a:extLst>
                <a:ext uri="{FF2B5EF4-FFF2-40B4-BE49-F238E27FC236}">
                  <a16:creationId xmlns:a16="http://schemas.microsoft.com/office/drawing/2014/main" id="{FC0936E0-05D4-D944-94E4-FBA36E861837}"/>
                </a:ext>
              </a:extLst>
            </p:cNvPr>
            <p:cNvSpPr>
              <a:spLocks/>
            </p:cNvSpPr>
            <p:nvPr/>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E5ACFC61-8225-8F4F-A539-DCE60FEB039A}"/>
                </a:ext>
              </a:extLst>
            </p:cNvPr>
            <p:cNvSpPr>
              <a:spLocks noEditPoints="1"/>
            </p:cNvSpPr>
            <p:nvPr/>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B029620-52DD-C540-9F66-FD8586A661D7}"/>
                </a:ext>
              </a:extLst>
            </p:cNvPr>
            <p:cNvSpPr>
              <a:spLocks/>
            </p:cNvSpPr>
            <p:nvPr/>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F2C8F16-8DA0-6A49-A6A6-F8C208B72416}"/>
                </a:ext>
              </a:extLst>
            </p:cNvPr>
            <p:cNvSpPr>
              <a:spLocks/>
            </p:cNvSpPr>
            <p:nvPr/>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3F51FBB3-DAAD-0546-AF4C-840293C90D95}"/>
                </a:ext>
              </a:extLst>
            </p:cNvPr>
            <p:cNvSpPr>
              <a:spLocks/>
            </p:cNvSpPr>
            <p:nvPr/>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4644BB-791F-6241-8C89-AFA3C1325C38}"/>
                </a:ext>
              </a:extLst>
            </p:cNvPr>
            <p:cNvSpPr>
              <a:spLocks noEditPoints="1"/>
            </p:cNvSpPr>
            <p:nvPr/>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2DAE9313-7E29-324E-B411-25184A85F9E3}"/>
                </a:ext>
              </a:extLst>
            </p:cNvPr>
            <p:cNvSpPr>
              <a:spLocks noEditPoints="1"/>
            </p:cNvSpPr>
            <p:nvPr/>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TextBox 3">
            <a:extLst>
              <a:ext uri="{FF2B5EF4-FFF2-40B4-BE49-F238E27FC236}">
                <a16:creationId xmlns:a16="http://schemas.microsoft.com/office/drawing/2014/main" id="{ACAC6727-2088-4147-A38A-47850B89BAF6}"/>
              </a:ext>
            </a:extLst>
          </p:cNvPr>
          <p:cNvSpPr txBox="1">
            <a:spLocks noChangeAspect="1"/>
          </p:cNvSpPr>
          <p:nvPr/>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31726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fr-FR"/>
              <a:t>Cliquez pour modifier les styles du texte du masque</a:t>
            </a:r>
          </a:p>
        </p:txBody>
      </p:sp>
    </p:spTree>
    <p:custDataLst>
      <p:tags r:id="rId1"/>
    </p:custDataLst>
    <p:extLst>
      <p:ext uri="{BB962C8B-B14F-4D97-AF65-F5344CB8AC3E}">
        <p14:creationId xmlns:p14="http://schemas.microsoft.com/office/powerpoint/2010/main" val="424739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7"/>
            <a:ext cx="9144000" cy="52173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3"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0" y="4138459"/>
            <a:ext cx="1009314" cy="400110"/>
          </a:xfrm>
          <a:prstGeom prst="rect">
            <a:avLst/>
          </a:prstGeom>
          <a:noFill/>
        </p:spPr>
        <p:txBody>
          <a:bodyPr wrap="none" rtlCol="0">
            <a:spAutoFit/>
          </a:bodyPr>
          <a:lstStyle/>
          <a:p>
            <a:pPr algn="ctr"/>
            <a:r>
              <a:rPr lang="en-US" sz="2000">
                <a:solidFill>
                  <a:schemeClr val="bg1"/>
                </a:solidFill>
                <a:latin typeface="+mj-lt"/>
              </a:rPr>
              <a:t>sas.com</a:t>
            </a:r>
          </a:p>
        </p:txBody>
      </p:sp>
    </p:spTree>
    <p:custDataLst>
      <p:tags r:id="rId1"/>
    </p:custDataLst>
    <p:extLst>
      <p:ext uri="{BB962C8B-B14F-4D97-AF65-F5344CB8AC3E}">
        <p14:creationId xmlns:p14="http://schemas.microsoft.com/office/powerpoint/2010/main" val="4273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Titre et contenu">
    <p:spTree>
      <p:nvGrpSpPr>
        <p:cNvPr id="1" name=""/>
        <p:cNvGrpSpPr/>
        <p:nvPr/>
      </p:nvGrpSpPr>
      <p:grpSpPr>
        <a:xfrm>
          <a:off x="0" y="0"/>
          <a:ext cx="0" cy="0"/>
          <a:chOff x="0" y="0"/>
          <a:chExt cx="0" cy="0"/>
        </a:xfrm>
      </p:grpSpPr>
      <p:sp>
        <p:nvSpPr>
          <p:cNvPr id="5"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6" name="Line 38"/>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7" name="Line 40"/>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2" name="Titre 1"/>
          <p:cNvSpPr>
            <a:spLocks noGrp="1"/>
          </p:cNvSpPr>
          <p:nvPr>
            <p:ph type="title"/>
          </p:nvPr>
        </p:nvSpPr>
        <p:spPr/>
        <p:txBody>
          <a:bodyPr/>
          <a:lstStyle>
            <a:lvl1pPr>
              <a:defRPr b="1"/>
            </a:lvl1pPr>
          </a:lstStyle>
          <a:p>
            <a:r>
              <a:rPr lang="fr-FR"/>
              <a:t>Modifiez le style du titre</a:t>
            </a:r>
          </a:p>
        </p:txBody>
      </p:sp>
      <p:sp>
        <p:nvSpPr>
          <p:cNvPr id="3" name="Espace réservé du contenu 2"/>
          <p:cNvSpPr>
            <a:spLocks noGrp="1"/>
          </p:cNvSpPr>
          <p:nvPr>
            <p:ph idx="1"/>
          </p:nvPr>
        </p:nvSpPr>
        <p:spPr/>
        <p:txBody>
          <a:bodyPr/>
          <a:lstStyle>
            <a:lvl1pPr marL="334566" indent="-196454">
              <a:defRPr/>
            </a:lvl1pPr>
          </a:lstStyle>
          <a:p>
            <a:pPr lvl="0"/>
            <a:r>
              <a:rPr lang="fr-FR"/>
              <a:t>Modifiez les styles du texte du masque</a:t>
            </a:r>
          </a:p>
        </p:txBody>
      </p:sp>
      <p:sp>
        <p:nvSpPr>
          <p:cNvPr id="11"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3"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4"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5"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7"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8"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9"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3"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6"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27"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8"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9"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1"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1906F8B4-365A-46F3-9C5C-7889764C9AFB}" type="slidenum">
              <a:rPr lang="fr-FR" smtClean="0"/>
              <a:pPr>
                <a:defRPr/>
              </a:pPr>
              <a:t>‹N°›</a:t>
            </a:fld>
            <a:endParaRPr lang="fr-FR"/>
          </a:p>
        </p:txBody>
      </p:sp>
      <p:sp>
        <p:nvSpPr>
          <p:cNvPr id="32"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endParaRPr lang="fr-FR"/>
          </a:p>
        </p:txBody>
      </p:sp>
      <p:sp>
        <p:nvSpPr>
          <p:cNvPr id="33" name="Rectangle 39"/>
          <p:cNvSpPr>
            <a:spLocks noGrp="1" noChangeArrowheads="1"/>
          </p:cNvSpPr>
          <p:nvPr>
            <p:ph type="ftr" sz="quarter" idx="12"/>
          </p:nvPr>
        </p:nvSpPr>
        <p:spPr>
          <a:xfrm>
            <a:off x="4038600" y="4743450"/>
            <a:ext cx="2895600" cy="342900"/>
          </a:xfrm>
          <a:prstGeom prst="rect">
            <a:avLst/>
          </a:prstGeom>
        </p:spPr>
        <p:txBody>
          <a:bodyPr/>
          <a:lstStyle>
            <a:lvl1pPr>
              <a:defRPr sz="675" baseline="0">
                <a:latin typeface="+mn-lt"/>
                <a:ea typeface="ＭＳ Ｐゴシック" charset="-128"/>
                <a:cs typeface="+mn-cs"/>
              </a:defRPr>
            </a:lvl1pPr>
          </a:lstStyle>
          <a:p>
            <a:pPr>
              <a:defRPr/>
            </a:pPr>
            <a:endParaRPr lang="fr-FR"/>
          </a:p>
        </p:txBody>
      </p:sp>
      <p:pic>
        <p:nvPicPr>
          <p:cNvPr id="30"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6"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37"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9"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0"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41" name="Image 19" descr="logo-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ine 26"/>
          <p:cNvSpPr>
            <a:spLocks noChangeShapeType="1"/>
          </p:cNvSpPr>
          <p:nvPr userDrawn="1"/>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3" name="Line 63"/>
          <p:cNvSpPr>
            <a:spLocks noChangeShapeType="1"/>
          </p:cNvSpPr>
          <p:nvPr userDrawn="1"/>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4" name="Line 65"/>
          <p:cNvSpPr>
            <a:spLocks noChangeShapeType="1"/>
          </p:cNvSpPr>
          <p:nvPr userDrawn="1"/>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Tree>
    <p:extLst>
      <p:ext uri="{BB962C8B-B14F-4D97-AF65-F5344CB8AC3E}">
        <p14:creationId xmlns:p14="http://schemas.microsoft.com/office/powerpoint/2010/main" val="79460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fr-FR"/>
              <a:t>Cliquez pour modifier les styles du texte du masque</a:t>
            </a:r>
          </a:p>
        </p:txBody>
      </p:sp>
    </p:spTree>
    <p:custDataLst>
      <p:tags r:id="rId1"/>
    </p:custDataLst>
    <p:extLst>
      <p:ext uri="{BB962C8B-B14F-4D97-AF65-F5344CB8AC3E}">
        <p14:creationId xmlns:p14="http://schemas.microsoft.com/office/powerpoint/2010/main" val="100290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S - 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fr-FR"/>
              <a:t>Modifiez le style du titre</a:t>
            </a:r>
            <a:endParaRPr lang="en-US"/>
          </a:p>
        </p:txBody>
      </p:sp>
    </p:spTree>
    <p:custDataLst>
      <p:tags r:id="rId1"/>
    </p:custDataLst>
    <p:extLst>
      <p:ext uri="{BB962C8B-B14F-4D97-AF65-F5344CB8AC3E}">
        <p14:creationId xmlns:p14="http://schemas.microsoft.com/office/powerpoint/2010/main" val="68589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S - Comparison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4" name="Content Placeholder 3"/>
          <p:cNvSpPr>
            <a:spLocks noGrp="1"/>
          </p:cNvSpPr>
          <p:nvPr>
            <p:ph sz="half" idx="2"/>
          </p:nvPr>
        </p:nvSpPr>
        <p:spPr>
          <a:xfrm>
            <a:off x="46291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5" name="Text Placeholder 4">
            <a:extLst>
              <a:ext uri="{FF2B5EF4-FFF2-40B4-BE49-F238E27FC236}">
                <a16:creationId xmlns:a16="http://schemas.microsoft.com/office/drawing/2014/main" id="{EFE90ADF-F9C8-471B-A694-7C0B48436B41}"/>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fr-FR"/>
              <a:t>Cliquez pour modifier les styles du texte du masque</a:t>
            </a:r>
          </a:p>
        </p:txBody>
      </p:sp>
    </p:spTree>
    <p:custDataLst>
      <p:tags r:id="rId1"/>
    </p:custDataLst>
    <p:extLst>
      <p:ext uri="{BB962C8B-B14F-4D97-AF65-F5344CB8AC3E}">
        <p14:creationId xmlns:p14="http://schemas.microsoft.com/office/powerpoint/2010/main" val="22167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S - Content with Caption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E60C6F-E980-EE42-AE99-4BF9E126C012}"/>
              </a:ext>
            </a:extLst>
          </p:cNvPr>
          <p:cNvSpPr/>
          <p:nvPr/>
        </p:nvSpPr>
        <p:spPr>
          <a:xfrm>
            <a:off x="0" y="0"/>
            <a:ext cx="3127248" cy="5143500"/>
          </a:xfrm>
          <a:prstGeom prst="rect">
            <a:avLst/>
          </a:prstGeom>
          <a:gradFill flip="none" rotWithShape="1">
            <a:gsLst>
              <a:gs pos="0">
                <a:schemeClr val="tx2">
                  <a:lumMod val="90000"/>
                  <a:lumOff val="10000"/>
                </a:schemeClr>
              </a:gs>
              <a:gs pos="100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2F2FC9C-401F-5C4C-88BC-0A45460C4F9C}"/>
              </a:ext>
            </a:extLst>
          </p:cNvPr>
          <p:cNvSpPr>
            <a:spLocks noGrp="1"/>
          </p:cNvSpPr>
          <p:nvPr>
            <p:ph type="title" hasCustomPrompt="1"/>
          </p:nvPr>
        </p:nvSpPr>
        <p:spPr>
          <a:xfrm>
            <a:off x="0" y="228887"/>
            <a:ext cx="3127248" cy="341632"/>
          </a:xfrm>
        </p:spPr>
        <p:txBody>
          <a:bodyPr lIns="91440" rIns="91440" anchor="t" anchorCtr="0">
            <a:spAutoFit/>
          </a:bodyPr>
          <a:lstStyle>
            <a:lvl1pPr algn="ctr" defTabSz="182880">
              <a:spcBef>
                <a:spcPts val="0"/>
              </a:spcBef>
              <a:defRPr sz="1800" baseline="0">
                <a:solidFill>
                  <a:schemeClr val="accent1">
                    <a:lumMod val="60000"/>
                    <a:lumOff val="40000"/>
                  </a:schemeClr>
                </a:solidFill>
                <a:effectLst/>
                <a:latin typeface="+mj-lt"/>
              </a:defRPr>
            </a:lvl1pPr>
          </a:lstStyle>
          <a:p>
            <a:r>
              <a:rPr lang="en-US"/>
              <a:t>Click to add title</a:t>
            </a:r>
          </a:p>
        </p:txBody>
      </p:sp>
      <p:sp>
        <p:nvSpPr>
          <p:cNvPr id="4" name="Text Placeholder 4">
            <a:extLst>
              <a:ext uri="{FF2B5EF4-FFF2-40B4-BE49-F238E27FC236}">
                <a16:creationId xmlns:a16="http://schemas.microsoft.com/office/drawing/2014/main" id="{0ADB52DD-F50B-834D-99B3-5D1C55A9E47D}"/>
              </a:ext>
            </a:extLst>
          </p:cNvPr>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lumMod val="85000"/>
                  </a:schemeClr>
                </a:solidFill>
                <a:effectLst/>
                <a:latin typeface="+mn-lt"/>
              </a:defRPr>
            </a:lvl1pPr>
          </a:lstStyle>
          <a:p>
            <a:pPr lvl="0"/>
            <a:r>
              <a:rPr lang="en-US"/>
              <a:t>Click to edit caption text</a:t>
            </a:r>
          </a:p>
        </p:txBody>
      </p:sp>
      <p:sp>
        <p:nvSpPr>
          <p:cNvPr id="6" name="Text Placeholder 2">
            <a:extLst>
              <a:ext uri="{FF2B5EF4-FFF2-40B4-BE49-F238E27FC236}">
                <a16:creationId xmlns:a16="http://schemas.microsoft.com/office/drawing/2014/main" id="{AC4D2804-3DAD-EE40-936A-43F13F80C8DF}"/>
              </a:ext>
            </a:extLst>
          </p:cNvPr>
          <p:cNvSpPr>
            <a:spLocks noGrp="1"/>
          </p:cNvSpPr>
          <p:nvPr>
            <p:ph type="body" sz="quarter" idx="11" hasCustomPrompt="1"/>
          </p:nvPr>
        </p:nvSpPr>
        <p:spPr>
          <a:xfrm>
            <a:off x="3127248"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lumMod val="60000"/>
                    <a:lumOff val="40000"/>
                  </a:schemeClr>
                </a:solidFill>
                <a:effectLst/>
                <a:latin typeface="+mj-lt"/>
              </a:defRPr>
            </a:lvl1pPr>
          </a:lstStyle>
          <a:p>
            <a:pPr lvl="0"/>
            <a:r>
              <a:rPr lang="en-US"/>
              <a:t>Click to add subtitle</a:t>
            </a:r>
          </a:p>
        </p:txBody>
      </p:sp>
      <p:sp>
        <p:nvSpPr>
          <p:cNvPr id="7" name="Content Placeholder 3">
            <a:extLst>
              <a:ext uri="{FF2B5EF4-FFF2-40B4-BE49-F238E27FC236}">
                <a16:creationId xmlns:a16="http://schemas.microsoft.com/office/drawing/2014/main" id="{6A0DAF33-5110-D340-8044-FA8F4990F845}"/>
              </a:ext>
            </a:extLst>
          </p:cNvPr>
          <p:cNvSpPr>
            <a:spLocks noGrp="1"/>
          </p:cNvSpPr>
          <p:nvPr>
            <p:ph sz="quarter" idx="15" hasCustomPrompt="1"/>
          </p:nvPr>
        </p:nvSpPr>
        <p:spPr>
          <a:xfrm>
            <a:off x="3127248" y="920337"/>
            <a:ext cx="6016752" cy="4215653"/>
          </a:xfrm>
        </p:spPr>
        <p:txBody>
          <a:bodyPr wrap="square" lIns="365760" rIns="274320" bIns="91440" anchor="t" anchorCtr="0">
            <a:normAutofit/>
          </a:bodyPr>
          <a:lstStyle>
            <a:lvl1pPr>
              <a:buClr>
                <a:schemeClr val="bg2"/>
              </a:buClr>
              <a:defRPr sz="2000" baseline="0">
                <a:solidFill>
                  <a:schemeClr val="bg1"/>
                </a:solidFill>
              </a:defRPr>
            </a:lvl1pPr>
            <a:lvl2pPr>
              <a:buClr>
                <a:schemeClr val="bg2"/>
              </a:buClr>
              <a:defRPr baseline="0">
                <a:solidFill>
                  <a:schemeClr val="bg1">
                    <a:lumMod val="75000"/>
                  </a:schemeClr>
                </a:solidFill>
              </a:defRPr>
            </a:lvl2pPr>
            <a:lvl3pPr>
              <a:buClr>
                <a:schemeClr val="bg2"/>
              </a:buClr>
              <a:defRPr baseline="0">
                <a:solidFill>
                  <a:schemeClr val="bg1">
                    <a:lumMod val="75000"/>
                  </a:schemeClr>
                </a:solidFill>
              </a:defRPr>
            </a:lvl3pPr>
            <a:lvl4pPr>
              <a:defRPr baseline="0"/>
            </a:lvl4pPr>
            <a:lvl5pPr>
              <a:defRPr baseline="0"/>
            </a:lvl5pPr>
          </a:lstStyle>
          <a:p>
            <a:pPr lvl="0"/>
            <a:r>
              <a:rPr lang="en-US"/>
              <a:t>Click to add text or click an icon to add other content types.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841ED34-FEB5-C146-83AC-389AC6CD9768}"/>
              </a:ext>
            </a:extLst>
          </p:cNvPr>
          <p:cNvSpPr>
            <a:spLocks noGrp="1"/>
          </p:cNvSpPr>
          <p:nvPr>
            <p:ph type="body" sz="quarter" idx="16" hasCustomPrompt="1"/>
          </p:nvPr>
        </p:nvSpPr>
        <p:spPr>
          <a:xfrm>
            <a:off x="3127375" y="228887"/>
            <a:ext cx="6016625" cy="409575"/>
          </a:xfrm>
        </p:spPr>
        <p:txBody>
          <a:bodyPr>
            <a:noAutofit/>
          </a:bodyPr>
          <a:lstStyle>
            <a:lvl1pPr marL="0" indent="0" algn="ctr">
              <a:buNone/>
              <a:defRPr sz="2800" b="1">
                <a:latin typeface="+mn-lt"/>
              </a:defRPr>
            </a:lvl1pPr>
          </a:lstStyle>
          <a:p>
            <a:pPr lvl="0"/>
            <a:r>
              <a:rPr lang="en-US"/>
              <a:t>Click to add title</a:t>
            </a:r>
          </a:p>
        </p:txBody>
      </p:sp>
      <p:grpSp>
        <p:nvGrpSpPr>
          <p:cNvPr id="16" name="Group 15">
            <a:extLst>
              <a:ext uri="{FF2B5EF4-FFF2-40B4-BE49-F238E27FC236}">
                <a16:creationId xmlns:a16="http://schemas.microsoft.com/office/drawing/2014/main" id="{9E23137D-5031-B540-810B-5B5014DDB875}"/>
              </a:ext>
            </a:extLst>
          </p:cNvPr>
          <p:cNvGrpSpPr/>
          <p:nvPr/>
        </p:nvGrpSpPr>
        <p:grpSpPr>
          <a:xfrm>
            <a:off x="100130" y="3903136"/>
            <a:ext cx="1843588" cy="1108928"/>
            <a:chOff x="92670" y="3892522"/>
            <a:chExt cx="1843588" cy="1108928"/>
          </a:xfrm>
        </p:grpSpPr>
        <p:sp>
          <p:nvSpPr>
            <p:cNvPr id="17" name="Freeform 16">
              <a:extLst>
                <a:ext uri="{FF2B5EF4-FFF2-40B4-BE49-F238E27FC236}">
                  <a16:creationId xmlns:a16="http://schemas.microsoft.com/office/drawing/2014/main" id="{84F2A5B7-99AC-BD49-8594-6DAE464CF372}"/>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95F31-A398-C943-8027-FFECF81903AA}"/>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762E83-CF17-2247-AB0C-CDF3C02BC0D7}"/>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7A16E5-88F6-E34C-ADB8-42534BE72FC5}"/>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22DD3-7A44-584E-8FDE-044968D0AF24}"/>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C0BCCA-D6DE-DD4E-8026-E1C841BE8CA7}"/>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8AED6F9-E6A3-EB4A-A55C-0740537659D6}"/>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4A5219-46D3-9D49-A8CC-36711F2BF6DB}"/>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628D6A-430F-AD46-B90A-8331A948822D}"/>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B47CCF-EFB3-B44B-9884-4494451C2D72}"/>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A0D0CC0-B494-924D-8C7F-13E6CFA6A115}"/>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A103DE1-86D1-CC40-BC8E-F37870113828}"/>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85B7FDA-2A3D-5148-882C-7F5FD28C86D6}"/>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19DB66-4056-974A-B568-9BE51C46D6DB}"/>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D9D4266-26E2-A649-B58A-BBD393D3909A}"/>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5792925-8473-D74D-AD5F-C84AAB25EA9D}"/>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FE52ED-3497-1048-86AD-9D9A6F52BF03}"/>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AE3BE6B-1DF9-664B-8C6A-831ED119861F}"/>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33132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S - Content with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D6492C8-F2B6-994C-93E7-13EF75C493AC}"/>
              </a:ext>
            </a:extLst>
          </p:cNvPr>
          <p:cNvSpPr>
            <a:spLocks noGrp="1"/>
          </p:cNvSpPr>
          <p:nvPr>
            <p:ph type="body" sz="quarter" idx="11"/>
          </p:nvPr>
        </p:nvSpPr>
        <p:spPr>
          <a:xfrm>
            <a:off x="5394152" y="1751961"/>
            <a:ext cx="3357562" cy="1022310"/>
          </a:xfrm>
        </p:spPr>
        <p:txBody>
          <a:bodyPr/>
          <a:lstStyle>
            <a:lvl1pPr marL="0" indent="0">
              <a:buNone/>
              <a:defRPr/>
            </a:lvl1pPr>
            <a:lvl2pPr marL="182880" indent="0">
              <a:buNone/>
              <a:defRPr/>
            </a:lvl2pPr>
            <a:lvl3pPr marL="365760" indent="0">
              <a:buNone/>
              <a:defRPr/>
            </a:lvl3pPr>
            <a:lvl4pPr marL="1028700" indent="0">
              <a:buNone/>
              <a:defRPr/>
            </a:lvl4pPr>
            <a:lvl5pPr marL="1371600" indent="0">
              <a:buNone/>
              <a:defRPr/>
            </a:lvl5pPr>
          </a:lstStyle>
          <a:p>
            <a:pPr lvl="0"/>
            <a:r>
              <a:rPr lang="fr-FR"/>
              <a:t>Cliquez pour modifier les styles du texte du masque</a:t>
            </a:r>
          </a:p>
        </p:txBody>
      </p:sp>
      <p:sp>
        <p:nvSpPr>
          <p:cNvPr id="17" name="Freeform 16">
            <a:extLst>
              <a:ext uri="{FF2B5EF4-FFF2-40B4-BE49-F238E27FC236}">
                <a16:creationId xmlns:a16="http://schemas.microsoft.com/office/drawing/2014/main" id="{B28BF588-A539-E84D-BAE7-8D1EE1761D7B}"/>
              </a:ext>
            </a:extLst>
          </p:cNvPr>
          <p:cNvSpPr/>
          <p:nvPr/>
        </p:nvSpPr>
        <p:spPr>
          <a:xfrm>
            <a:off x="3125188" y="-1"/>
            <a:ext cx="3004957" cy="5143500"/>
          </a:xfrm>
          <a:custGeom>
            <a:avLst/>
            <a:gdLst>
              <a:gd name="connsiteX0" fmla="*/ 2952243 w 3004957"/>
              <a:gd name="connsiteY0" fmla="*/ 0 h 5143500"/>
              <a:gd name="connsiteX1" fmla="*/ 3004957 w 3004957"/>
              <a:gd name="connsiteY1" fmla="*/ 0 h 5143500"/>
              <a:gd name="connsiteX2" fmla="*/ 52714 w 3004957"/>
              <a:gd name="connsiteY2" fmla="*/ 5143500 h 5143500"/>
              <a:gd name="connsiteX3" fmla="*/ 0 w 3004957"/>
              <a:gd name="connsiteY3" fmla="*/ 5143500 h 5143500"/>
              <a:gd name="connsiteX4" fmla="*/ 2952243 w 30049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957" h="5143500">
                <a:moveTo>
                  <a:pt x="2952243" y="0"/>
                </a:moveTo>
                <a:lnTo>
                  <a:pt x="3004957" y="0"/>
                </a:lnTo>
                <a:lnTo>
                  <a:pt x="52714" y="5143500"/>
                </a:lnTo>
                <a:lnTo>
                  <a:pt x="0" y="5143500"/>
                </a:lnTo>
                <a:lnTo>
                  <a:pt x="2952243" y="0"/>
                </a:lnTo>
                <a:close/>
              </a:path>
            </a:pathLst>
          </a:custGeom>
          <a:gradFill flip="none" rotWithShape="1">
            <a:gsLst>
              <a:gs pos="30000">
                <a:srgbClr val="3D5AAE"/>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2E8F94DC-1ACF-544C-BF1F-4C5126BC4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6" name="TextBox 4">
            <a:extLst>
              <a:ext uri="{FF2B5EF4-FFF2-40B4-BE49-F238E27FC236}">
                <a16:creationId xmlns:a16="http://schemas.microsoft.com/office/drawing/2014/main" id="{310B4187-0EBC-5A45-8561-21E3AF78A755}"/>
              </a:ext>
            </a:extLst>
          </p:cNvPr>
          <p:cNvSpPr txBox="1"/>
          <p:nvPr userDrawn="1"/>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3" name="Picture Placeholder 2">
            <a:extLst>
              <a:ext uri="{FF2B5EF4-FFF2-40B4-BE49-F238E27FC236}">
                <a16:creationId xmlns:a16="http://schemas.microsoft.com/office/drawing/2014/main" id="{9290C0E4-ECBA-5946-9BAC-DC37C672894D}"/>
              </a:ext>
            </a:extLst>
          </p:cNvPr>
          <p:cNvSpPr>
            <a:spLocks noGrp="1"/>
          </p:cNvSpPr>
          <p:nvPr>
            <p:ph type="pic" sz="quarter" idx="12"/>
          </p:nvPr>
        </p:nvSpPr>
        <p:spPr>
          <a:xfrm>
            <a:off x="-7058" y="0"/>
            <a:ext cx="6081885" cy="5143500"/>
          </a:xfrm>
          <a:custGeom>
            <a:avLst/>
            <a:gdLst>
              <a:gd name="connsiteX0" fmla="*/ 0 w 3125788"/>
              <a:gd name="connsiteY0" fmla="*/ 5143500 h 5143500"/>
              <a:gd name="connsiteX1" fmla="*/ 781447 w 3125788"/>
              <a:gd name="connsiteY1" fmla="*/ 0 h 5143500"/>
              <a:gd name="connsiteX2" fmla="*/ 2344341 w 3125788"/>
              <a:gd name="connsiteY2" fmla="*/ 0 h 5143500"/>
              <a:gd name="connsiteX3" fmla="*/ 3125788 w 3125788"/>
              <a:gd name="connsiteY3" fmla="*/ 5143500 h 5143500"/>
              <a:gd name="connsiteX4" fmla="*/ 0 w 3125788"/>
              <a:gd name="connsiteY4" fmla="*/ 5143500 h 5143500"/>
              <a:gd name="connsiteX0" fmla="*/ 0 w 6074828"/>
              <a:gd name="connsiteY0" fmla="*/ 5143500 h 5143500"/>
              <a:gd name="connsiteX1" fmla="*/ 781447 w 6074828"/>
              <a:gd name="connsiteY1" fmla="*/ 0 h 5143500"/>
              <a:gd name="connsiteX2" fmla="*/ 6074828 w 6074828"/>
              <a:gd name="connsiteY2" fmla="*/ 0 h 5143500"/>
              <a:gd name="connsiteX3" fmla="*/ 3125788 w 6074828"/>
              <a:gd name="connsiteY3" fmla="*/ 5143500 h 5143500"/>
              <a:gd name="connsiteX4" fmla="*/ 0 w 6074828"/>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132845 w 6081885"/>
              <a:gd name="connsiteY3" fmla="*/ 5143500 h 5143500"/>
              <a:gd name="connsiteX4" fmla="*/ 7057 w 608188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885" h="5143500">
                <a:moveTo>
                  <a:pt x="7057" y="5143500"/>
                </a:moveTo>
                <a:cubicBezTo>
                  <a:pt x="4705" y="3429000"/>
                  <a:pt x="2352" y="1714500"/>
                  <a:pt x="0" y="0"/>
                </a:cubicBezTo>
                <a:lnTo>
                  <a:pt x="6081885" y="0"/>
                </a:lnTo>
                <a:lnTo>
                  <a:pt x="3132845" y="5143500"/>
                </a:lnTo>
                <a:lnTo>
                  <a:pt x="7057" y="5143500"/>
                </a:lnTo>
                <a:close/>
              </a:path>
            </a:pathLst>
          </a:custGeom>
        </p:spPr>
        <p:txBody>
          <a:bodyPr/>
          <a:lstStyle/>
          <a:p>
            <a:r>
              <a:rPr lang="fr-FR"/>
              <a:t>Cliquez sur l'icône pour ajouter une image</a:t>
            </a:r>
            <a:endParaRPr lang="en-US"/>
          </a:p>
        </p:txBody>
      </p:sp>
    </p:spTree>
    <p:custDataLst>
      <p:tags r:id="rId1"/>
    </p:custDataLst>
    <p:extLst>
      <p:ext uri="{BB962C8B-B14F-4D97-AF65-F5344CB8AC3E}">
        <p14:creationId xmlns:p14="http://schemas.microsoft.com/office/powerpoint/2010/main" val="196901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AS - Blue Backgroun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484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ags" Target="../tags/tag1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50908C7C-E096-4B50-9AD8-7AF3F5E717F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17" name="TextBox 4">
            <a:extLst>
              <a:ext uri="{FF2B5EF4-FFF2-40B4-BE49-F238E27FC236}">
                <a16:creationId xmlns:a16="http://schemas.microsoft.com/office/drawing/2014/main" id="{1E37FEA7-CA51-4399-92F6-AB705B7FF650}"/>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81" name="Freeform 80">
            <a:extLst>
              <a:ext uri="{FF2B5EF4-FFF2-40B4-BE49-F238E27FC236}">
                <a16:creationId xmlns:a16="http://schemas.microsoft.com/office/drawing/2014/main" id="{28E9C9DB-EB60-FD4A-AB5D-86A6DDF93363}"/>
              </a:ext>
            </a:extLst>
          </p:cNvPr>
          <p:cNvSpPr/>
          <p:nvPr/>
        </p:nvSpPr>
        <p:spPr>
          <a:xfrm>
            <a:off x="6717170"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2DA3650-6307-5742-A8B7-F65D2E045EF9}"/>
              </a:ext>
            </a:extLst>
          </p:cNvPr>
          <p:cNvSpPr/>
          <p:nvPr/>
        </p:nvSpPr>
        <p:spPr>
          <a:xfrm>
            <a:off x="696633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D71E475-0C72-0A4B-9E83-D4F8682CCF9E}"/>
              </a:ext>
            </a:extLst>
          </p:cNvPr>
          <p:cNvSpPr/>
          <p:nvPr/>
        </p:nvSpPr>
        <p:spPr>
          <a:xfrm>
            <a:off x="7215493"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19E67ED-5612-6E4C-9FEB-97F8BF6D2FB2}"/>
              </a:ext>
            </a:extLst>
          </p:cNvPr>
          <p:cNvSpPr/>
          <p:nvPr/>
        </p:nvSpPr>
        <p:spPr>
          <a:xfrm>
            <a:off x="7464654"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F786CC9-2F25-734F-983E-AFCA587D626B}"/>
              </a:ext>
            </a:extLst>
          </p:cNvPr>
          <p:cNvSpPr/>
          <p:nvPr/>
        </p:nvSpPr>
        <p:spPr>
          <a:xfrm>
            <a:off x="6966332"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59F8CA0-60EE-8647-AF4F-6B77D6C4B963}"/>
              </a:ext>
            </a:extLst>
          </p:cNvPr>
          <p:cNvSpPr/>
          <p:nvPr/>
        </p:nvSpPr>
        <p:spPr>
          <a:xfrm>
            <a:off x="7464654"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02A52DA-8B8C-264F-877F-42F66B1C30F6}"/>
              </a:ext>
            </a:extLst>
          </p:cNvPr>
          <p:cNvSpPr/>
          <p:nvPr/>
        </p:nvSpPr>
        <p:spPr>
          <a:xfrm rot="16753102">
            <a:off x="7713703" y="329004"/>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2036A5F-121A-E149-BAB9-6E06E0E39343}"/>
              </a:ext>
            </a:extLst>
          </p:cNvPr>
          <p:cNvSpPr/>
          <p:nvPr/>
        </p:nvSpPr>
        <p:spPr>
          <a:xfrm>
            <a:off x="7464654"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CF0DED3-D5D0-CF4A-9C2B-7DFE2A602AEE}"/>
              </a:ext>
            </a:extLst>
          </p:cNvPr>
          <p:cNvSpPr/>
          <p:nvPr/>
        </p:nvSpPr>
        <p:spPr>
          <a:xfrm rot="16753102">
            <a:off x="7713706" y="578170"/>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5B174D9-5533-0241-B420-5CDE83187945}"/>
              </a:ext>
            </a:extLst>
          </p:cNvPr>
          <p:cNvSpPr/>
          <p:nvPr/>
        </p:nvSpPr>
        <p:spPr>
          <a:xfrm>
            <a:off x="7962977"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5E8A156-1317-3742-B05E-569311DF62A5}"/>
              </a:ext>
            </a:extLst>
          </p:cNvPr>
          <p:cNvSpPr/>
          <p:nvPr/>
        </p:nvSpPr>
        <p:spPr>
          <a:xfrm>
            <a:off x="8212138"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64574D-EFC6-364B-997D-3822C78B7DDA}"/>
              </a:ext>
            </a:extLst>
          </p:cNvPr>
          <p:cNvSpPr/>
          <p:nvPr/>
        </p:nvSpPr>
        <p:spPr>
          <a:xfrm>
            <a:off x="871046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E32684E-45ED-F540-B6E1-CA9A46C85404}"/>
              </a:ext>
            </a:extLst>
          </p:cNvPr>
          <p:cNvSpPr/>
          <p:nvPr/>
        </p:nvSpPr>
        <p:spPr>
          <a:xfrm>
            <a:off x="8461299"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AF9B900-34B5-D04E-A2B0-680BCAE79708}"/>
              </a:ext>
            </a:extLst>
          </p:cNvPr>
          <p:cNvSpPr/>
          <p:nvPr/>
        </p:nvSpPr>
        <p:spPr>
          <a:xfrm>
            <a:off x="8212138"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9BB02AA-00B1-4D4A-AFD8-68A4BE0B04FE}"/>
              </a:ext>
            </a:extLst>
          </p:cNvPr>
          <p:cNvSpPr/>
          <p:nvPr/>
        </p:nvSpPr>
        <p:spPr>
          <a:xfrm>
            <a:off x="8212138"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04F0CC8-D44B-AB45-AA17-D3AD761A08A8}"/>
              </a:ext>
            </a:extLst>
          </p:cNvPr>
          <p:cNvSpPr/>
          <p:nvPr/>
        </p:nvSpPr>
        <p:spPr>
          <a:xfrm>
            <a:off x="8461299"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73D5B2-17F9-3F4D-8BBE-C2EA05C60813}"/>
              </a:ext>
            </a:extLst>
          </p:cNvPr>
          <p:cNvSpPr/>
          <p:nvPr/>
        </p:nvSpPr>
        <p:spPr>
          <a:xfrm>
            <a:off x="8710461"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398E671-8204-9D4A-B924-0745B00504F1}"/>
              </a:ext>
            </a:extLst>
          </p:cNvPr>
          <p:cNvSpPr/>
          <p:nvPr/>
        </p:nvSpPr>
        <p:spPr>
          <a:xfrm>
            <a:off x="8212138"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042452-BCFC-5F46-ABEF-0923CA3AF459}"/>
              </a:ext>
            </a:extLst>
          </p:cNvPr>
          <p:cNvSpPr/>
          <p:nvPr/>
        </p:nvSpPr>
        <p:spPr>
          <a:xfrm>
            <a:off x="8212138" y="107645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351593-861B-E04C-B112-38D55ED1A2EE}"/>
              </a:ext>
            </a:extLst>
          </p:cNvPr>
          <p:cNvSpPr/>
          <p:nvPr/>
        </p:nvSpPr>
        <p:spPr>
          <a:xfrm>
            <a:off x="8698156" y="814990"/>
            <a:ext cx="124067" cy="124068"/>
          </a:xfrm>
          <a:custGeom>
            <a:avLst/>
            <a:gdLst>
              <a:gd name="connsiteX0" fmla="*/ 124068 w 124067"/>
              <a:gd name="connsiteY0" fmla="*/ 62034 h 124068"/>
              <a:gd name="connsiteX1" fmla="*/ 62034 w 124067"/>
              <a:gd name="connsiteY1" fmla="*/ 124069 h 124068"/>
              <a:gd name="connsiteX2" fmla="*/ 0 w 124067"/>
              <a:gd name="connsiteY2" fmla="*/ 62034 h 124068"/>
              <a:gd name="connsiteX3" fmla="*/ 62034 w 124067"/>
              <a:gd name="connsiteY3" fmla="*/ 0 h 124068"/>
              <a:gd name="connsiteX4" fmla="*/ 124068 w 124067"/>
              <a:gd name="connsiteY4" fmla="*/ 62034 h 12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7" h="124068">
                <a:moveTo>
                  <a:pt x="124068" y="62034"/>
                </a:moveTo>
                <a:cubicBezTo>
                  <a:pt x="124068" y="96295"/>
                  <a:pt x="96294" y="124069"/>
                  <a:pt x="62034" y="124069"/>
                </a:cubicBezTo>
                <a:cubicBezTo>
                  <a:pt x="27773" y="124069"/>
                  <a:pt x="0" y="96295"/>
                  <a:pt x="0" y="62034"/>
                </a:cubicBezTo>
                <a:cubicBezTo>
                  <a:pt x="0" y="27774"/>
                  <a:pt x="27773" y="0"/>
                  <a:pt x="62034" y="0"/>
                </a:cubicBezTo>
                <a:cubicBezTo>
                  <a:pt x="96294" y="0"/>
                  <a:pt x="124068" y="27774"/>
                  <a:pt x="124068" y="62034"/>
                </a:cubicBezTo>
                <a:close/>
              </a:path>
            </a:pathLst>
          </a:custGeom>
          <a:solidFill>
            <a:srgbClr val="5CB5FF">
              <a:alpha val="10000"/>
            </a:srgbClr>
          </a:solidFill>
          <a:ln w="205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3399C5D-791D-8C43-8239-04E408AB56AA}"/>
              </a:ext>
            </a:extLst>
          </p:cNvPr>
          <p:cNvSpPr/>
          <p:nvPr/>
        </p:nvSpPr>
        <p:spPr>
          <a:xfrm>
            <a:off x="7962977"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F779EA-6472-FF42-885F-A0B8DB934CC7}"/>
              </a:ext>
            </a:extLst>
          </p:cNvPr>
          <p:cNvSpPr/>
          <p:nvPr/>
        </p:nvSpPr>
        <p:spPr>
          <a:xfrm>
            <a:off x="7700999" y="66989"/>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C8CCAED-F8CD-AE4A-86B3-CF9C9523B962}"/>
              </a:ext>
            </a:extLst>
          </p:cNvPr>
          <p:cNvSpPr/>
          <p:nvPr/>
        </p:nvSpPr>
        <p:spPr>
          <a:xfrm>
            <a:off x="893450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7E879DF-EE44-AA45-AE05-DD5B4FA49205}"/>
              </a:ext>
            </a:extLst>
          </p:cNvPr>
          <p:cNvSpPr/>
          <p:nvPr/>
        </p:nvSpPr>
        <p:spPr>
          <a:xfrm>
            <a:off x="8934501"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85D0C28-DCE9-1946-93BF-94EBD76B7959}"/>
              </a:ext>
            </a:extLst>
          </p:cNvPr>
          <p:cNvSpPr/>
          <p:nvPr/>
        </p:nvSpPr>
        <p:spPr>
          <a:xfrm>
            <a:off x="1844259" y="4899787"/>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293133EB-DE7C-8D41-8FFA-DD26B577D8C1}"/>
              </a:ext>
            </a:extLst>
          </p:cNvPr>
          <p:cNvSpPr/>
          <p:nvPr/>
        </p:nvSpPr>
        <p:spPr>
          <a:xfrm>
            <a:off x="1595097"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550379-B92D-8241-B540-0627AA0A921B}"/>
              </a:ext>
            </a:extLst>
          </p:cNvPr>
          <p:cNvSpPr/>
          <p:nvPr/>
        </p:nvSpPr>
        <p:spPr>
          <a:xfrm>
            <a:off x="1345936"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C33ECA2F-821B-5F44-80D3-EA291967F056}"/>
              </a:ext>
            </a:extLst>
          </p:cNvPr>
          <p:cNvSpPr/>
          <p:nvPr/>
        </p:nvSpPr>
        <p:spPr>
          <a:xfrm>
            <a:off x="1096775"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DF4643A6-1BE6-854C-9B0E-F821AD1BA95B}"/>
              </a:ext>
            </a:extLst>
          </p:cNvPr>
          <p:cNvSpPr/>
          <p:nvPr/>
        </p:nvSpPr>
        <p:spPr>
          <a:xfrm>
            <a:off x="1096775"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EE82805-A90B-A042-95FE-EDAEC75607FC}"/>
              </a:ext>
            </a:extLst>
          </p:cNvPr>
          <p:cNvSpPr/>
          <p:nvPr/>
        </p:nvSpPr>
        <p:spPr>
          <a:xfrm>
            <a:off x="847614"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E0F43706-4963-5541-8BA1-5360C57199BD}"/>
              </a:ext>
            </a:extLst>
          </p:cNvPr>
          <p:cNvSpPr/>
          <p:nvPr/>
        </p:nvSpPr>
        <p:spPr>
          <a:xfrm>
            <a:off x="1096775"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CF17A4F-24D1-414E-85A4-79CAB802EDFE}"/>
              </a:ext>
            </a:extLst>
          </p:cNvPr>
          <p:cNvSpPr/>
          <p:nvPr/>
        </p:nvSpPr>
        <p:spPr>
          <a:xfrm>
            <a:off x="847614"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8D99D0D-2A3B-754A-909E-B11A8D9C982E}"/>
              </a:ext>
            </a:extLst>
          </p:cNvPr>
          <p:cNvSpPr/>
          <p:nvPr/>
        </p:nvSpPr>
        <p:spPr>
          <a:xfrm>
            <a:off x="598452" y="4899787"/>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7A063DF6-3D26-8746-96A9-A68F23AC46EB}"/>
              </a:ext>
            </a:extLst>
          </p:cNvPr>
          <p:cNvSpPr/>
          <p:nvPr/>
        </p:nvSpPr>
        <p:spPr>
          <a:xfrm>
            <a:off x="349291"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FBD2FDE-BC73-8A4B-9055-8144DB5167A6}"/>
              </a:ext>
            </a:extLst>
          </p:cNvPr>
          <p:cNvSpPr/>
          <p:nvPr/>
        </p:nvSpPr>
        <p:spPr>
          <a:xfrm>
            <a:off x="100130"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F21114F7-8C53-0C46-8032-4A441EFEC029}"/>
              </a:ext>
            </a:extLst>
          </p:cNvPr>
          <p:cNvSpPr/>
          <p:nvPr/>
        </p:nvSpPr>
        <p:spPr>
          <a:xfrm>
            <a:off x="349291"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02624AF-2E76-4848-B378-0F6CA56E5D64}"/>
              </a:ext>
            </a:extLst>
          </p:cNvPr>
          <p:cNvSpPr/>
          <p:nvPr/>
        </p:nvSpPr>
        <p:spPr>
          <a:xfrm>
            <a:off x="349291"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D92ACBB-C8A4-F041-8849-AA788332613E}"/>
              </a:ext>
            </a:extLst>
          </p:cNvPr>
          <p:cNvSpPr/>
          <p:nvPr/>
        </p:nvSpPr>
        <p:spPr>
          <a:xfrm>
            <a:off x="100130"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8879B34-D83A-D449-BC84-AF089636A307}"/>
              </a:ext>
            </a:extLst>
          </p:cNvPr>
          <p:cNvSpPr/>
          <p:nvPr/>
        </p:nvSpPr>
        <p:spPr>
          <a:xfrm>
            <a:off x="349291" y="4152298"/>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6C9D0334-9555-DC43-96F0-34E1A057E2AC}"/>
              </a:ext>
            </a:extLst>
          </p:cNvPr>
          <p:cNvSpPr/>
          <p:nvPr/>
        </p:nvSpPr>
        <p:spPr>
          <a:xfrm>
            <a:off x="349291" y="390313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85549F4-767E-C847-874B-3624FA050C9A}"/>
              </a:ext>
            </a:extLst>
          </p:cNvPr>
          <p:cNvSpPr/>
          <p:nvPr/>
        </p:nvSpPr>
        <p:spPr>
          <a:xfrm>
            <a:off x="598452" y="4152298"/>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078AB53-08B6-5D4B-949A-B8FE2F42C2EB}"/>
              </a:ext>
            </a:extLst>
          </p:cNvPr>
          <p:cNvSpPr/>
          <p:nvPr/>
        </p:nvSpPr>
        <p:spPr>
          <a:xfrm>
            <a:off x="834797" y="4886970"/>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628650" y="273844"/>
            <a:ext cx="7886700" cy="457200"/>
          </a:xfrm>
          <a:prstGeom prst="rect">
            <a:avLst/>
          </a:prstGeom>
        </p:spPr>
        <p:txBody>
          <a:bodyPr vert="horz" lIns="91440" tIns="45720" rIns="91440" bIns="45720" rtlCol="0" anchor="ctr">
            <a:normAutofit/>
          </a:bodyPr>
          <a:lstStyle/>
          <a:p>
            <a:r>
              <a:rPr lang="fr-FR"/>
              <a:t>Modifiez le style du titre</a:t>
            </a:r>
            <a:endParaRPr lang="en-US"/>
          </a:p>
        </p:txBody>
      </p:sp>
    </p:spTree>
    <p:custDataLst>
      <p:tags r:id="rId20"/>
    </p:custDataLst>
    <p:extLst>
      <p:ext uri="{BB962C8B-B14F-4D97-AF65-F5344CB8AC3E}">
        <p14:creationId xmlns:p14="http://schemas.microsoft.com/office/powerpoint/2010/main" val="3042316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95" r:id="rId13"/>
    <p:sldLayoutId id="2147483796" r:id="rId14"/>
    <p:sldLayoutId id="2147483797" r:id="rId15"/>
    <p:sldLayoutId id="2147483798" r:id="rId16"/>
    <p:sldLayoutId id="2147483799" r:id="rId17"/>
    <p:sldLayoutId id="214748380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2880" indent="-182880" algn="l" defTabSz="685800"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60" indent="-182880" algn="l" defTabSz="685800"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40" indent="-182880" algn="l" defTabSz="685800"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32010F-8301-433C-B0B4-B249A9403DAC}"/>
              </a:ext>
            </a:extLst>
          </p:cNvPr>
          <p:cNvSpPr/>
          <p:nvPr/>
        </p:nvSpPr>
        <p:spPr>
          <a:xfrm>
            <a:off x="0" y="4650624"/>
            <a:ext cx="9144000" cy="4928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a:extLst>
              <a:ext uri="{FF2B5EF4-FFF2-40B4-BE49-F238E27FC236}">
                <a16:creationId xmlns:a16="http://schemas.microsoft.com/office/drawing/2014/main" id="{50908C7C-E096-4B50-9AD8-7AF3F5E717F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17" name="TextBox 4">
            <a:extLst>
              <a:ext uri="{FF2B5EF4-FFF2-40B4-BE49-F238E27FC236}">
                <a16:creationId xmlns:a16="http://schemas.microsoft.com/office/drawing/2014/main" id="{1E37FEA7-CA51-4399-92F6-AB705B7FF650}"/>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grpSp>
        <p:nvGrpSpPr>
          <p:cNvPr id="205" name="Group 204">
            <a:extLst>
              <a:ext uri="{FF2B5EF4-FFF2-40B4-BE49-F238E27FC236}">
                <a16:creationId xmlns:a16="http://schemas.microsoft.com/office/drawing/2014/main" id="{CEEE07FD-FB9A-5146-86A7-7AE8BC7B637F}"/>
              </a:ext>
            </a:extLst>
          </p:cNvPr>
          <p:cNvGrpSpPr/>
          <p:nvPr/>
        </p:nvGrpSpPr>
        <p:grpSpPr>
          <a:xfrm>
            <a:off x="6717170" y="66989"/>
            <a:ext cx="2316790" cy="1108928"/>
            <a:chOff x="6717170" y="66989"/>
            <a:chExt cx="2316790" cy="1108928"/>
          </a:xfrm>
        </p:grpSpPr>
        <p:sp>
          <p:nvSpPr>
            <p:cNvPr id="81" name="Freeform 80">
              <a:extLst>
                <a:ext uri="{FF2B5EF4-FFF2-40B4-BE49-F238E27FC236}">
                  <a16:creationId xmlns:a16="http://schemas.microsoft.com/office/drawing/2014/main" id="{28E9C9DB-EB60-FD4A-AB5D-86A6DDF93363}"/>
                </a:ext>
              </a:extLst>
            </p:cNvPr>
            <p:cNvSpPr/>
            <p:nvPr/>
          </p:nvSpPr>
          <p:spPr>
            <a:xfrm>
              <a:off x="6717170"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2DA3650-6307-5742-A8B7-F65D2E045EF9}"/>
                </a:ext>
              </a:extLst>
            </p:cNvPr>
            <p:cNvSpPr/>
            <p:nvPr/>
          </p:nvSpPr>
          <p:spPr>
            <a:xfrm>
              <a:off x="696633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D71E475-0C72-0A4B-9E83-D4F8682CCF9E}"/>
                </a:ext>
              </a:extLst>
            </p:cNvPr>
            <p:cNvSpPr/>
            <p:nvPr/>
          </p:nvSpPr>
          <p:spPr>
            <a:xfrm>
              <a:off x="7215493"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19E67ED-5612-6E4C-9FEB-97F8BF6D2FB2}"/>
                </a:ext>
              </a:extLst>
            </p:cNvPr>
            <p:cNvSpPr/>
            <p:nvPr/>
          </p:nvSpPr>
          <p:spPr>
            <a:xfrm>
              <a:off x="7464654"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F786CC9-2F25-734F-983E-AFCA587D626B}"/>
                </a:ext>
              </a:extLst>
            </p:cNvPr>
            <p:cNvSpPr/>
            <p:nvPr/>
          </p:nvSpPr>
          <p:spPr>
            <a:xfrm>
              <a:off x="6966332"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59F8CA0-60EE-8647-AF4F-6B77D6C4B963}"/>
                </a:ext>
              </a:extLst>
            </p:cNvPr>
            <p:cNvSpPr/>
            <p:nvPr/>
          </p:nvSpPr>
          <p:spPr>
            <a:xfrm>
              <a:off x="7464654"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02A52DA-8B8C-264F-877F-42F66B1C30F6}"/>
                </a:ext>
              </a:extLst>
            </p:cNvPr>
            <p:cNvSpPr/>
            <p:nvPr/>
          </p:nvSpPr>
          <p:spPr>
            <a:xfrm rot="16753102">
              <a:off x="7713703" y="329004"/>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6000"/>
              </a:srgbClr>
            </a:solidFill>
            <a:ln w="205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2036A5F-121A-E149-BAB9-6E06E0E39343}"/>
                </a:ext>
              </a:extLst>
            </p:cNvPr>
            <p:cNvSpPr/>
            <p:nvPr/>
          </p:nvSpPr>
          <p:spPr>
            <a:xfrm>
              <a:off x="7464654"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CF0DED3-D5D0-CF4A-9C2B-7DFE2A602AEE}"/>
                </a:ext>
              </a:extLst>
            </p:cNvPr>
            <p:cNvSpPr/>
            <p:nvPr/>
          </p:nvSpPr>
          <p:spPr>
            <a:xfrm rot="16753102">
              <a:off x="7713706" y="578170"/>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4000"/>
              </a:srgbClr>
            </a:solidFill>
            <a:ln w="205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5B174D9-5533-0241-B420-5CDE83187945}"/>
                </a:ext>
              </a:extLst>
            </p:cNvPr>
            <p:cNvSpPr/>
            <p:nvPr/>
          </p:nvSpPr>
          <p:spPr>
            <a:xfrm>
              <a:off x="7962977"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5E8A156-1317-3742-B05E-569311DF62A5}"/>
                </a:ext>
              </a:extLst>
            </p:cNvPr>
            <p:cNvSpPr/>
            <p:nvPr/>
          </p:nvSpPr>
          <p:spPr>
            <a:xfrm>
              <a:off x="8212138"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64574D-EFC6-364B-997D-3822C78B7DDA}"/>
                </a:ext>
              </a:extLst>
            </p:cNvPr>
            <p:cNvSpPr/>
            <p:nvPr/>
          </p:nvSpPr>
          <p:spPr>
            <a:xfrm>
              <a:off x="871046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E32684E-45ED-F540-B6E1-CA9A46C85404}"/>
                </a:ext>
              </a:extLst>
            </p:cNvPr>
            <p:cNvSpPr/>
            <p:nvPr/>
          </p:nvSpPr>
          <p:spPr>
            <a:xfrm>
              <a:off x="8461299"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AF9B900-34B5-D04E-A2B0-680BCAE79708}"/>
                </a:ext>
              </a:extLst>
            </p:cNvPr>
            <p:cNvSpPr/>
            <p:nvPr/>
          </p:nvSpPr>
          <p:spPr>
            <a:xfrm>
              <a:off x="8212138"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9BB02AA-00B1-4D4A-AFD8-68A4BE0B04FE}"/>
                </a:ext>
              </a:extLst>
            </p:cNvPr>
            <p:cNvSpPr/>
            <p:nvPr/>
          </p:nvSpPr>
          <p:spPr>
            <a:xfrm>
              <a:off x="8212138"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04F0CC8-D44B-AB45-AA17-D3AD761A08A8}"/>
                </a:ext>
              </a:extLst>
            </p:cNvPr>
            <p:cNvSpPr/>
            <p:nvPr/>
          </p:nvSpPr>
          <p:spPr>
            <a:xfrm>
              <a:off x="8461299"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73D5B2-17F9-3F4D-8BBE-C2EA05C60813}"/>
                </a:ext>
              </a:extLst>
            </p:cNvPr>
            <p:cNvSpPr/>
            <p:nvPr/>
          </p:nvSpPr>
          <p:spPr>
            <a:xfrm>
              <a:off x="8710461"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398E671-8204-9D4A-B924-0745B00504F1}"/>
                </a:ext>
              </a:extLst>
            </p:cNvPr>
            <p:cNvSpPr/>
            <p:nvPr/>
          </p:nvSpPr>
          <p:spPr>
            <a:xfrm>
              <a:off x="8212138"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042452-BCFC-5F46-ABEF-0923CA3AF459}"/>
                </a:ext>
              </a:extLst>
            </p:cNvPr>
            <p:cNvSpPr/>
            <p:nvPr/>
          </p:nvSpPr>
          <p:spPr>
            <a:xfrm>
              <a:off x="8212138" y="107645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351593-861B-E04C-B112-38D55ED1A2EE}"/>
                </a:ext>
              </a:extLst>
            </p:cNvPr>
            <p:cNvSpPr/>
            <p:nvPr/>
          </p:nvSpPr>
          <p:spPr>
            <a:xfrm>
              <a:off x="8698156" y="814990"/>
              <a:ext cx="124067" cy="124068"/>
            </a:xfrm>
            <a:custGeom>
              <a:avLst/>
              <a:gdLst>
                <a:gd name="connsiteX0" fmla="*/ 124068 w 124067"/>
                <a:gd name="connsiteY0" fmla="*/ 62034 h 124068"/>
                <a:gd name="connsiteX1" fmla="*/ 62034 w 124067"/>
                <a:gd name="connsiteY1" fmla="*/ 124069 h 124068"/>
                <a:gd name="connsiteX2" fmla="*/ 0 w 124067"/>
                <a:gd name="connsiteY2" fmla="*/ 62034 h 124068"/>
                <a:gd name="connsiteX3" fmla="*/ 62034 w 124067"/>
                <a:gd name="connsiteY3" fmla="*/ 0 h 124068"/>
                <a:gd name="connsiteX4" fmla="*/ 124068 w 124067"/>
                <a:gd name="connsiteY4" fmla="*/ 62034 h 12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7" h="124068">
                  <a:moveTo>
                    <a:pt x="124068" y="62034"/>
                  </a:moveTo>
                  <a:cubicBezTo>
                    <a:pt x="124068" y="96295"/>
                    <a:pt x="96294" y="124069"/>
                    <a:pt x="62034" y="124069"/>
                  </a:cubicBezTo>
                  <a:cubicBezTo>
                    <a:pt x="27773" y="124069"/>
                    <a:pt x="0" y="96295"/>
                    <a:pt x="0" y="62034"/>
                  </a:cubicBezTo>
                  <a:cubicBezTo>
                    <a:pt x="0" y="27774"/>
                    <a:pt x="27773" y="0"/>
                    <a:pt x="62034" y="0"/>
                  </a:cubicBezTo>
                  <a:cubicBezTo>
                    <a:pt x="96294" y="0"/>
                    <a:pt x="124068" y="27774"/>
                    <a:pt x="124068" y="62034"/>
                  </a:cubicBezTo>
                  <a:close/>
                </a:path>
              </a:pathLst>
            </a:custGeom>
            <a:solidFill>
              <a:srgbClr val="5CB5FF">
                <a:alpha val="24000"/>
              </a:srgbClr>
            </a:solidFill>
            <a:ln w="205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3399C5D-791D-8C43-8239-04E408AB56AA}"/>
                </a:ext>
              </a:extLst>
            </p:cNvPr>
            <p:cNvSpPr/>
            <p:nvPr/>
          </p:nvSpPr>
          <p:spPr>
            <a:xfrm>
              <a:off x="7962977"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F779EA-6472-FF42-885F-A0B8DB934CC7}"/>
                </a:ext>
              </a:extLst>
            </p:cNvPr>
            <p:cNvSpPr/>
            <p:nvPr/>
          </p:nvSpPr>
          <p:spPr>
            <a:xfrm>
              <a:off x="7700999" y="66989"/>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3000"/>
              </a:srgbClr>
            </a:solidFill>
            <a:ln w="205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C8CCAED-F8CD-AE4A-86B3-CF9C9523B962}"/>
                </a:ext>
              </a:extLst>
            </p:cNvPr>
            <p:cNvSpPr/>
            <p:nvPr/>
          </p:nvSpPr>
          <p:spPr>
            <a:xfrm>
              <a:off x="893450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7E879DF-EE44-AA45-AE05-DD5B4FA49205}"/>
                </a:ext>
              </a:extLst>
            </p:cNvPr>
            <p:cNvSpPr/>
            <p:nvPr/>
          </p:nvSpPr>
          <p:spPr>
            <a:xfrm>
              <a:off x="8934501"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grpSp>
      <p:grpSp>
        <p:nvGrpSpPr>
          <p:cNvPr id="204" name="Group 203">
            <a:extLst>
              <a:ext uri="{FF2B5EF4-FFF2-40B4-BE49-F238E27FC236}">
                <a16:creationId xmlns:a16="http://schemas.microsoft.com/office/drawing/2014/main" id="{98C6D2D3-238B-EB4D-B8B4-6CA49DB6AA18}"/>
              </a:ext>
            </a:extLst>
          </p:cNvPr>
          <p:cNvGrpSpPr/>
          <p:nvPr/>
        </p:nvGrpSpPr>
        <p:grpSpPr>
          <a:xfrm>
            <a:off x="100130" y="3903136"/>
            <a:ext cx="1843588" cy="1108928"/>
            <a:chOff x="92670" y="3892522"/>
            <a:chExt cx="1843588" cy="1108928"/>
          </a:xfrm>
        </p:grpSpPr>
        <p:sp>
          <p:nvSpPr>
            <p:cNvPr id="178" name="Freeform 177">
              <a:extLst>
                <a:ext uri="{FF2B5EF4-FFF2-40B4-BE49-F238E27FC236}">
                  <a16:creationId xmlns:a16="http://schemas.microsoft.com/office/drawing/2014/main" id="{285D0C28-DCE9-1946-93BF-94EBD76B7959}"/>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293133EB-DE7C-8D41-8FFA-DD26B577D8C1}"/>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550379-B92D-8241-B540-0627AA0A921B}"/>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C33ECA2F-821B-5F44-80D3-EA291967F056}"/>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DF4643A6-1BE6-854C-9B0E-F821AD1BA95B}"/>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EE82805-A90B-A042-95FE-EDAEC75607FC}"/>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E0F43706-4963-5541-8BA1-5360C57199BD}"/>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CF17A4F-24D1-414E-85A4-79CAB802EDFE}"/>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8D99D0D-2A3B-754A-909E-B11A8D9C982E}"/>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7A063DF6-3D26-8746-96A9-A68F23AC46EB}"/>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FBD2FDE-BC73-8A4B-9055-8144DB5167A6}"/>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F21114F7-8C53-0C46-8032-4A441EFEC029}"/>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02624AF-2E76-4848-B378-0F6CA56E5D64}"/>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D92ACBB-C8A4-F041-8849-AA788332613E}"/>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8879B34-D83A-D449-BC84-AF089636A307}"/>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6C9D0334-9555-DC43-96F0-34E1A057E2AC}"/>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85549F4-767E-C847-874B-3624FA050C9A}"/>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078AB53-08B6-5D4B-949A-B8FE2F42C2EB}"/>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628650" y="273844"/>
            <a:ext cx="7886700" cy="457200"/>
          </a:xfrm>
          <a:prstGeom prst="rect">
            <a:avLst/>
          </a:prstGeom>
        </p:spPr>
        <p:txBody>
          <a:bodyPr vert="horz" lIns="91440" tIns="45720" rIns="91440" bIns="45720" rtlCol="0" anchor="ctr">
            <a:normAutofit/>
          </a:bodyPr>
          <a:lstStyle/>
          <a:p>
            <a:r>
              <a:rPr lang="en-US"/>
              <a:t>Click to edit Master title style</a:t>
            </a:r>
          </a:p>
        </p:txBody>
      </p:sp>
      <p:sp>
        <p:nvSpPr>
          <p:cNvPr id="50" name="TextBox 3">
            <a:extLst>
              <a:ext uri="{FF2B5EF4-FFF2-40B4-BE49-F238E27FC236}">
                <a16:creationId xmlns:a16="http://schemas.microsoft.com/office/drawing/2014/main" id="{C88B77EA-AF9E-4DC9-A94D-E41E58552877}"/>
              </a:ext>
            </a:extLst>
          </p:cNvPr>
          <p:cNvSpPr txBox="1"/>
          <p:nvPr/>
        </p:nvSpPr>
        <p:spPr>
          <a:xfrm>
            <a:off x="2230628" y="4679818"/>
            <a:ext cx="4673600" cy="297454"/>
          </a:xfrm>
          <a:prstGeom prst="rect">
            <a:avLst/>
          </a:prstGeom>
          <a:noFill/>
        </p:spPr>
        <p:txBody>
          <a:bodyPr wrap="square" rtlCol="0" anchor="ctr">
            <a:spAutoFit/>
          </a:bodyPr>
          <a:lstStyle/>
          <a:p>
            <a:pPr algn="ctr" defTabSz="243834"/>
            <a:r>
              <a:rPr lang="en-US" sz="1333" b="0" cap="all" spc="0" baseline="0">
                <a:solidFill>
                  <a:schemeClr val="bg1"/>
                </a:solidFill>
                <a:latin typeface="+mn-lt"/>
                <a:cs typeface="Arial" pitchFamily="34" charset="0"/>
              </a:rPr>
              <a:t>CONFIDENTIAL  •  DO NOT DISCLOSE</a:t>
            </a:r>
          </a:p>
        </p:txBody>
      </p:sp>
    </p:spTree>
    <p:custDataLst>
      <p:tags r:id="rId15"/>
    </p:custDataLst>
    <p:extLst>
      <p:ext uri="{BB962C8B-B14F-4D97-AF65-F5344CB8AC3E}">
        <p14:creationId xmlns:p14="http://schemas.microsoft.com/office/powerpoint/2010/main" val="192017571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94" r:id="rId8"/>
    <p:sldLayoutId id="2147483790" r:id="rId9"/>
    <p:sldLayoutId id="2147483791" r:id="rId10"/>
    <p:sldLayoutId id="2147483792" r:id="rId11"/>
    <p:sldLayoutId id="2147483793" r:id="rId12"/>
    <p:sldLayoutId id="214748380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2880" indent="-182880" algn="l" defTabSz="685800"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60" indent="-182880" algn="l" defTabSz="685800"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40" indent="-182880" algn="l" defTabSz="685800"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gif"/><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24.gif"/><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gif"/><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4.gif"/><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20.emf"/><Relationship Id="rId4" Type="http://schemas.openxmlformats.org/officeDocument/2006/relationships/image" Target="../media/image48.png"/><Relationship Id="rId9"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4.gif"/><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go.documentation.sas.com/?activeCdc=egdoccdc&amp;cdcId=egcdc&amp;cdcVersion=8.2&amp;docsetId=ega11y&amp;docsetTarget=ega11y.htm&amp;locale=fr#n1trj0zraqsv83n17jwpj3h2ztzx" TargetMode="External"/><Relationship Id="rId1" Type="http://schemas.openxmlformats.org/officeDocument/2006/relationships/slideLayout" Target="../slideLayouts/slideLayout3.xml"/><Relationship Id="rId6" Type="http://schemas.openxmlformats.org/officeDocument/2006/relationships/image" Target="../media/image24.gif"/><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sv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support.sas.com" TargetMode="External"/><Relationship Id="rId7" Type="http://schemas.openxmlformats.org/officeDocument/2006/relationships/hyperlink" Target="https://go.documentation.sas.com/?activeCdc=egdoccdc&amp;cdcId=egcdc&amp;cdcVersion=8.1&amp;docsetId=egamoag&amp;docsetTarget=p0mnr39rnv5rsin1l0vvjckmap3j.htm&amp;locale=fr&amp;docsetVersion=8.1"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go.documentation.sas.com/?activeCdc=egdoccdc&amp;cdcId=egcdc&amp;cdcVersion=8.1&amp;docsetId=ega11y&amp;docsetTarget=titlepage.htm&amp;docsetVersion=8.1&amp;locale=fr" TargetMode="External"/><Relationship Id="rId5" Type="http://schemas.openxmlformats.org/officeDocument/2006/relationships/hyperlink" Target="https://go.documentation.sas.com/?activeCdc=egdoccdc&amp;cdcId=egcdc&amp;cdcVersion=8.1&amp;docsetId=egamotasks&amp;docsetTarget=titlepage.htm&amp;docsetVersion=8.1&amp;locale=fr" TargetMode="External"/><Relationship Id="rId4" Type="http://schemas.openxmlformats.org/officeDocument/2006/relationships/hyperlink" Target="https://go.documentation.sas.com/?activeCdc=egdoccdc&amp;cdcId=egcdc&amp;cdcVersion=8.1&amp;docsetId=egug&amp;docsetTarget=titlepage.htm&amp;docsetVersion=8.1&amp;locale=fr" TargetMode="External"/><Relationship Id="rId9" Type="http://schemas.openxmlformats.org/officeDocument/2006/relationships/image" Target="../media/image7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png"/><Relationship Id="rId1" Type="http://schemas.openxmlformats.org/officeDocument/2006/relationships/slideLayout" Target="../slideLayouts/slideLayout6.xml"/><Relationship Id="rId5" Type="http://schemas.openxmlformats.org/officeDocument/2006/relationships/image" Target="../media/image87.png"/><Relationship Id="rId4" Type="http://schemas.openxmlformats.org/officeDocument/2006/relationships/image" Target="../media/image86.png"/></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 Id="rId4" Type="http://schemas.openxmlformats.org/officeDocument/2006/relationships/image" Target="../media/image1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6.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xml"/><Relationship Id="rId4" Type="http://schemas.openxmlformats.org/officeDocument/2006/relationships/image" Target="../media/image118.png"/></Relationships>
</file>

<file path=ppt/slides/_rels/slide55.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5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6.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57.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7B6B461-361A-46E6-A402-08125B7E8ECC}"/>
              </a:ext>
            </a:extLst>
          </p:cNvPr>
          <p:cNvSpPr>
            <a:spLocks noGrp="1"/>
          </p:cNvSpPr>
          <p:nvPr>
            <p:ph type="title"/>
          </p:nvPr>
        </p:nvSpPr>
        <p:spPr/>
        <p:txBody>
          <a:bodyPr>
            <a:normAutofit fontScale="90000"/>
          </a:bodyPr>
          <a:lstStyle/>
          <a:p>
            <a:r>
              <a:rPr lang="fr-FR"/>
              <a:t>Fonctionnement de la conférence</a:t>
            </a:r>
          </a:p>
        </p:txBody>
      </p:sp>
      <p:pic>
        <p:nvPicPr>
          <p:cNvPr id="5" name="Picture 2" descr="ATIH : Agence technique de l'information sur l'hospitalisation">
            <a:extLst>
              <a:ext uri="{FF2B5EF4-FFF2-40B4-BE49-F238E27FC236}">
                <a16:creationId xmlns:a16="http://schemas.microsoft.com/office/drawing/2014/main" id="{238531ED-D956-430F-8267-C6398A7AE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9" y="71700"/>
            <a:ext cx="1335464" cy="108869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A0A25B11-BFFB-4579-8EB9-DA6035ECB4E1}"/>
              </a:ext>
            </a:extLst>
          </p:cNvPr>
          <p:cNvPicPr>
            <a:picLocks noChangeAspect="1"/>
          </p:cNvPicPr>
          <p:nvPr/>
        </p:nvPicPr>
        <p:blipFill>
          <a:blip r:embed="rId3"/>
          <a:stretch>
            <a:fillRect/>
          </a:stretch>
        </p:blipFill>
        <p:spPr>
          <a:xfrm>
            <a:off x="1768984" y="849816"/>
            <a:ext cx="5606032" cy="4081314"/>
          </a:xfrm>
          <a:prstGeom prst="rect">
            <a:avLst/>
          </a:prstGeom>
        </p:spPr>
      </p:pic>
    </p:spTree>
    <p:extLst>
      <p:ext uri="{BB962C8B-B14F-4D97-AF65-F5344CB8AC3E}">
        <p14:creationId xmlns:p14="http://schemas.microsoft.com/office/powerpoint/2010/main" val="206807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3326D52-7537-412D-9829-344AC74C1ABC}"/>
              </a:ext>
            </a:extLst>
          </p:cNvPr>
          <p:cNvPicPr>
            <a:picLocks noChangeAspect="1"/>
          </p:cNvPicPr>
          <p:nvPr/>
        </p:nvPicPr>
        <p:blipFill>
          <a:blip r:embed="rId2"/>
          <a:stretch>
            <a:fillRect/>
          </a:stretch>
        </p:blipFill>
        <p:spPr>
          <a:xfrm>
            <a:off x="2322662" y="1085035"/>
            <a:ext cx="6762732" cy="3505958"/>
          </a:xfrm>
          <a:prstGeom prst="rect">
            <a:avLst/>
          </a:prstGeom>
          <a:ln>
            <a:solidFill>
              <a:schemeClr val="accent1">
                <a:lumMod val="60000"/>
                <a:lumOff val="40000"/>
              </a:schemeClr>
            </a:solidFill>
          </a:ln>
        </p:spPr>
      </p:pic>
      <p:sp>
        <p:nvSpPr>
          <p:cNvPr id="7" name="Rectangle 6">
            <a:extLst>
              <a:ext uri="{FF2B5EF4-FFF2-40B4-BE49-F238E27FC236}">
                <a16:creationId xmlns:a16="http://schemas.microsoft.com/office/drawing/2014/main" id="{2D341087-2C02-4835-958E-7D84757C2FE5}"/>
              </a:ext>
            </a:extLst>
          </p:cNvPr>
          <p:cNvSpPr/>
          <p:nvPr/>
        </p:nvSpPr>
        <p:spPr>
          <a:xfrm>
            <a:off x="218854" y="1180043"/>
            <a:ext cx="2053907" cy="369332"/>
          </a:xfrm>
          <a:prstGeom prst="rect">
            <a:avLst/>
          </a:prstGeom>
          <a:ln w="28575">
            <a:solidFill>
              <a:schemeClr val="tx1"/>
            </a:solidFill>
          </a:ln>
        </p:spPr>
        <p:txBody>
          <a:bodyPr wrap="square">
            <a:spAutoFit/>
          </a:bodyPr>
          <a:lstStyle/>
          <a:p>
            <a:r>
              <a:rPr lang="fr-FR" b="1">
                <a:solidFill>
                  <a:schemeClr val="bg1"/>
                </a:solidFill>
                <a:latin typeface="Calibri "/>
              </a:rPr>
              <a:t>Zone de navigation</a:t>
            </a:r>
            <a:endParaRPr lang="fr-FR">
              <a:solidFill>
                <a:schemeClr val="bg1"/>
              </a:solidFill>
            </a:endParaRPr>
          </a:p>
        </p:txBody>
      </p:sp>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Zone de navigation / Zone de travail</a:t>
            </a:r>
          </a:p>
        </p:txBody>
      </p:sp>
      <p:sp>
        <p:nvSpPr>
          <p:cNvPr id="23" name="Rectangle : coins arrondis 22">
            <a:extLst>
              <a:ext uri="{FF2B5EF4-FFF2-40B4-BE49-F238E27FC236}">
                <a16:creationId xmlns:a16="http://schemas.microsoft.com/office/drawing/2014/main" id="{16F835E9-F472-4986-88B9-F794D801B1CE}"/>
              </a:ext>
            </a:extLst>
          </p:cNvPr>
          <p:cNvSpPr/>
          <p:nvPr/>
        </p:nvSpPr>
        <p:spPr>
          <a:xfrm>
            <a:off x="110003" y="1157134"/>
            <a:ext cx="2103808" cy="444367"/>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nvGrpSpPr>
          <p:cNvPr id="10" name="Groupe 9">
            <a:extLst>
              <a:ext uri="{FF2B5EF4-FFF2-40B4-BE49-F238E27FC236}">
                <a16:creationId xmlns:a16="http://schemas.microsoft.com/office/drawing/2014/main" id="{1CAADC2E-8A21-4699-937E-73ADA6F31CA3}"/>
              </a:ext>
            </a:extLst>
          </p:cNvPr>
          <p:cNvGrpSpPr/>
          <p:nvPr/>
        </p:nvGrpSpPr>
        <p:grpSpPr>
          <a:xfrm>
            <a:off x="110003" y="1762567"/>
            <a:ext cx="2103808" cy="444367"/>
            <a:chOff x="278511" y="824646"/>
            <a:chExt cx="942086" cy="336550"/>
          </a:xfrm>
        </p:grpSpPr>
        <p:sp>
          <p:nvSpPr>
            <p:cNvPr id="24" name="Rectangle : coins arrondis 23">
              <a:extLst>
                <a:ext uri="{FF2B5EF4-FFF2-40B4-BE49-F238E27FC236}">
                  <a16:creationId xmlns:a16="http://schemas.microsoft.com/office/drawing/2014/main" id="{F4E7BDC6-8F9B-49DE-9F94-0FA8E96C4FFC}"/>
                </a:ext>
              </a:extLst>
            </p:cNvPr>
            <p:cNvSpPr/>
            <p:nvPr/>
          </p:nvSpPr>
          <p:spPr>
            <a:xfrm>
              <a:off x="278511" y="824646"/>
              <a:ext cx="942086" cy="336550"/>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8" name="Rectangle 7">
              <a:extLst>
                <a:ext uri="{FF2B5EF4-FFF2-40B4-BE49-F238E27FC236}">
                  <a16:creationId xmlns:a16="http://schemas.microsoft.com/office/drawing/2014/main" id="{1E06CCBE-42BA-4CF2-A76A-8CF1AD220362}"/>
                </a:ext>
              </a:extLst>
            </p:cNvPr>
            <p:cNvSpPr/>
            <p:nvPr/>
          </p:nvSpPr>
          <p:spPr>
            <a:xfrm>
              <a:off x="328439" y="853060"/>
              <a:ext cx="842229" cy="279721"/>
            </a:xfrm>
            <a:prstGeom prst="rect">
              <a:avLst/>
            </a:prstGeom>
            <a:ln w="28575">
              <a:solidFill>
                <a:schemeClr val="tx1"/>
              </a:solidFill>
            </a:ln>
          </p:spPr>
          <p:txBody>
            <a:bodyPr wrap="square">
              <a:spAutoFit/>
            </a:bodyPr>
            <a:lstStyle/>
            <a:p>
              <a:r>
                <a:rPr lang="fr-FR" b="1">
                  <a:solidFill>
                    <a:schemeClr val="bg1"/>
                  </a:solidFill>
                  <a:latin typeface="Calibri "/>
                </a:rPr>
                <a:t>Zone de travail</a:t>
              </a:r>
              <a:endParaRPr lang="fr-FR">
                <a:solidFill>
                  <a:schemeClr val="bg1"/>
                </a:solidFill>
              </a:endParaRPr>
            </a:p>
          </p:txBody>
        </p:sp>
      </p:grpSp>
      <p:sp>
        <p:nvSpPr>
          <p:cNvPr id="16" name="Rectangle 15">
            <a:extLst>
              <a:ext uri="{FF2B5EF4-FFF2-40B4-BE49-F238E27FC236}">
                <a16:creationId xmlns:a16="http://schemas.microsoft.com/office/drawing/2014/main" id="{EA0BDDDE-0940-49B3-9382-FBB922A6AD4B}"/>
              </a:ext>
            </a:extLst>
          </p:cNvPr>
          <p:cNvSpPr/>
          <p:nvPr/>
        </p:nvSpPr>
        <p:spPr>
          <a:xfrm>
            <a:off x="2322661" y="1425263"/>
            <a:ext cx="1646096" cy="3151969"/>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7" name="Rectangle 16">
            <a:extLst>
              <a:ext uri="{FF2B5EF4-FFF2-40B4-BE49-F238E27FC236}">
                <a16:creationId xmlns:a16="http://schemas.microsoft.com/office/drawing/2014/main" id="{894F7D10-C55A-4D44-8AD6-EB9B4944E3FA}"/>
              </a:ext>
            </a:extLst>
          </p:cNvPr>
          <p:cNvSpPr/>
          <p:nvPr/>
        </p:nvSpPr>
        <p:spPr>
          <a:xfrm>
            <a:off x="4018658" y="1439026"/>
            <a:ext cx="5066735" cy="3151968"/>
          </a:xfrm>
          <a:prstGeom prst="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8" name="Rectangle : coins arrondis 17">
            <a:extLst>
              <a:ext uri="{FF2B5EF4-FFF2-40B4-BE49-F238E27FC236}">
                <a16:creationId xmlns:a16="http://schemas.microsoft.com/office/drawing/2014/main" id="{8EB00352-1C67-44FB-92D4-FE94814A2A79}"/>
              </a:ext>
            </a:extLst>
          </p:cNvPr>
          <p:cNvSpPr/>
          <p:nvPr/>
        </p:nvSpPr>
        <p:spPr>
          <a:xfrm>
            <a:off x="8515350" y="1240331"/>
            <a:ext cx="570044" cy="19869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Tree>
    <p:extLst>
      <p:ext uri="{BB962C8B-B14F-4D97-AF65-F5344CB8AC3E}">
        <p14:creationId xmlns:p14="http://schemas.microsoft.com/office/powerpoint/2010/main" val="395117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1EC3FD8-FEA7-4CF4-9BE0-98A0E5D23DA7}"/>
              </a:ext>
            </a:extLst>
          </p:cNvPr>
          <p:cNvPicPr>
            <a:picLocks noChangeAspect="1"/>
          </p:cNvPicPr>
          <p:nvPr/>
        </p:nvPicPr>
        <p:blipFill>
          <a:blip r:embed="rId3"/>
          <a:stretch>
            <a:fillRect/>
          </a:stretch>
        </p:blipFill>
        <p:spPr>
          <a:xfrm>
            <a:off x="1847404" y="1176402"/>
            <a:ext cx="6725339" cy="3738885"/>
          </a:xfrm>
          <a:prstGeom prst="rect">
            <a:avLst/>
          </a:prstGeom>
          <a:ln>
            <a:solidFill>
              <a:schemeClr val="accent1">
                <a:lumMod val="60000"/>
                <a:lumOff val="40000"/>
              </a:schemeClr>
            </a:solidFill>
          </a:ln>
        </p:spPr>
      </p:pic>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Volets / Onglets</a:t>
            </a:r>
          </a:p>
        </p:txBody>
      </p:sp>
      <p:grpSp>
        <p:nvGrpSpPr>
          <p:cNvPr id="22" name="Groupe 21">
            <a:extLst>
              <a:ext uri="{FF2B5EF4-FFF2-40B4-BE49-F238E27FC236}">
                <a16:creationId xmlns:a16="http://schemas.microsoft.com/office/drawing/2014/main" id="{6F0F96F3-B736-4808-A504-1810F4AB45E9}"/>
              </a:ext>
            </a:extLst>
          </p:cNvPr>
          <p:cNvGrpSpPr/>
          <p:nvPr/>
        </p:nvGrpSpPr>
        <p:grpSpPr>
          <a:xfrm>
            <a:off x="231754" y="1638220"/>
            <a:ext cx="2567369" cy="2966215"/>
            <a:chOff x="278942" y="1624835"/>
            <a:chExt cx="2567369" cy="2966215"/>
          </a:xfrm>
        </p:grpSpPr>
        <p:sp>
          <p:nvSpPr>
            <p:cNvPr id="11" name="Rectangle : coins arrondis 10">
              <a:extLst>
                <a:ext uri="{FF2B5EF4-FFF2-40B4-BE49-F238E27FC236}">
                  <a16:creationId xmlns:a16="http://schemas.microsoft.com/office/drawing/2014/main" id="{05DE845F-4BAF-45E3-AB1D-1EA8FFC2FFF2}"/>
                </a:ext>
              </a:extLst>
            </p:cNvPr>
            <p:cNvSpPr/>
            <p:nvPr/>
          </p:nvSpPr>
          <p:spPr>
            <a:xfrm>
              <a:off x="282575" y="2059953"/>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Eléments ouverts </a:t>
              </a:r>
            </a:p>
          </p:txBody>
        </p:sp>
        <p:sp>
          <p:nvSpPr>
            <p:cNvPr id="12" name="Rectangle : coins arrondis 11">
              <a:extLst>
                <a:ext uri="{FF2B5EF4-FFF2-40B4-BE49-F238E27FC236}">
                  <a16:creationId xmlns:a16="http://schemas.microsoft.com/office/drawing/2014/main" id="{F47E41E9-C453-4010-82BB-D889EAC58157}"/>
                </a:ext>
              </a:extLst>
            </p:cNvPr>
            <p:cNvSpPr/>
            <p:nvPr/>
          </p:nvSpPr>
          <p:spPr>
            <a:xfrm>
              <a:off x="278942" y="2978342"/>
              <a:ext cx="1524000" cy="336550"/>
            </a:xfrm>
            <a:prstGeom prst="roundRect">
              <a:avLst/>
            </a:prstGeom>
            <a:solidFill>
              <a:srgbClr val="FFEBAD"/>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rgbClr val="00517E"/>
                  </a:solidFill>
                  <a:latin typeface="Calibri "/>
                </a:rPr>
                <a:t>Serveurs</a:t>
              </a:r>
            </a:p>
          </p:txBody>
        </p:sp>
        <p:sp>
          <p:nvSpPr>
            <p:cNvPr id="13" name="Rectangle : coins arrondis 12">
              <a:extLst>
                <a:ext uri="{FF2B5EF4-FFF2-40B4-BE49-F238E27FC236}">
                  <a16:creationId xmlns:a16="http://schemas.microsoft.com/office/drawing/2014/main" id="{1017A07B-5512-4BD3-9DB6-B1AF3F6C56B3}"/>
                </a:ext>
              </a:extLst>
            </p:cNvPr>
            <p:cNvSpPr/>
            <p:nvPr/>
          </p:nvSpPr>
          <p:spPr>
            <a:xfrm>
              <a:off x="278942" y="3377932"/>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Dossiers SAS</a:t>
              </a:r>
            </a:p>
          </p:txBody>
        </p:sp>
        <p:sp>
          <p:nvSpPr>
            <p:cNvPr id="14" name="Rectangle : coins arrondis 13">
              <a:extLst>
                <a:ext uri="{FF2B5EF4-FFF2-40B4-BE49-F238E27FC236}">
                  <a16:creationId xmlns:a16="http://schemas.microsoft.com/office/drawing/2014/main" id="{A97F6EF2-871D-4D17-B326-8E4A3B1A9A3A}"/>
                </a:ext>
              </a:extLst>
            </p:cNvPr>
            <p:cNvSpPr/>
            <p:nvPr/>
          </p:nvSpPr>
          <p:spPr>
            <a:xfrm>
              <a:off x="292208" y="1624835"/>
              <a:ext cx="1524000" cy="336550"/>
            </a:xfrm>
            <a:prstGeom prst="roundRect">
              <a:avLst/>
            </a:prstGeom>
            <a:solidFill>
              <a:schemeClr val="accent6">
                <a:lumMod val="40000"/>
                <a:lumOff val="6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rgbClr val="00517E"/>
                  </a:solidFill>
                  <a:latin typeface="Calibri "/>
                </a:rPr>
                <a:t>Projet</a:t>
              </a:r>
            </a:p>
          </p:txBody>
        </p:sp>
        <p:sp>
          <p:nvSpPr>
            <p:cNvPr id="15" name="Rectangle : coins arrondis 14">
              <a:extLst>
                <a:ext uri="{FF2B5EF4-FFF2-40B4-BE49-F238E27FC236}">
                  <a16:creationId xmlns:a16="http://schemas.microsoft.com/office/drawing/2014/main" id="{CDD0E698-FF53-4824-BBC6-551E497ADA79}"/>
                </a:ext>
              </a:extLst>
            </p:cNvPr>
            <p:cNvSpPr/>
            <p:nvPr/>
          </p:nvSpPr>
          <p:spPr>
            <a:xfrm>
              <a:off x="278942" y="3767280"/>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Tâches</a:t>
              </a:r>
            </a:p>
          </p:txBody>
        </p:sp>
        <p:sp>
          <p:nvSpPr>
            <p:cNvPr id="16" name="Rectangle : coins arrondis 15">
              <a:extLst>
                <a:ext uri="{FF2B5EF4-FFF2-40B4-BE49-F238E27FC236}">
                  <a16:creationId xmlns:a16="http://schemas.microsoft.com/office/drawing/2014/main" id="{555AA260-28CA-43B6-9B61-2C13D44D18BA}"/>
                </a:ext>
              </a:extLst>
            </p:cNvPr>
            <p:cNvSpPr/>
            <p:nvPr/>
          </p:nvSpPr>
          <p:spPr>
            <a:xfrm>
              <a:off x="282575" y="4166870"/>
              <a:ext cx="1524000" cy="42418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Gestionnaire d’invites</a:t>
              </a:r>
            </a:p>
          </p:txBody>
        </p:sp>
        <p:sp>
          <p:nvSpPr>
            <p:cNvPr id="21" name="Rectangle : coins arrondis 20">
              <a:extLst>
                <a:ext uri="{FF2B5EF4-FFF2-40B4-BE49-F238E27FC236}">
                  <a16:creationId xmlns:a16="http://schemas.microsoft.com/office/drawing/2014/main" id="{23D097FE-0591-4D13-8293-4140735FE57A}"/>
                </a:ext>
              </a:extLst>
            </p:cNvPr>
            <p:cNvSpPr/>
            <p:nvPr/>
          </p:nvSpPr>
          <p:spPr>
            <a:xfrm>
              <a:off x="1904225" y="1671282"/>
              <a:ext cx="942086"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grpSp>
        <p:nvGrpSpPr>
          <p:cNvPr id="3" name="Groupe 2">
            <a:extLst>
              <a:ext uri="{FF2B5EF4-FFF2-40B4-BE49-F238E27FC236}">
                <a16:creationId xmlns:a16="http://schemas.microsoft.com/office/drawing/2014/main" id="{5112EFEB-464A-4E4E-8FF0-6ED2CFDA903C}"/>
              </a:ext>
            </a:extLst>
          </p:cNvPr>
          <p:cNvGrpSpPr/>
          <p:nvPr/>
        </p:nvGrpSpPr>
        <p:grpSpPr>
          <a:xfrm>
            <a:off x="221361" y="164067"/>
            <a:ext cx="942086" cy="744330"/>
            <a:chOff x="221361" y="164067"/>
            <a:chExt cx="942086" cy="744330"/>
          </a:xfrm>
        </p:grpSpPr>
        <p:grpSp>
          <p:nvGrpSpPr>
            <p:cNvPr id="9" name="Groupe 8">
              <a:extLst>
                <a:ext uri="{FF2B5EF4-FFF2-40B4-BE49-F238E27FC236}">
                  <a16:creationId xmlns:a16="http://schemas.microsoft.com/office/drawing/2014/main" id="{02269EBE-11C4-4EB0-B9BF-895645EA6C50}"/>
                </a:ext>
              </a:extLst>
            </p:cNvPr>
            <p:cNvGrpSpPr/>
            <p:nvPr/>
          </p:nvGrpSpPr>
          <p:grpSpPr>
            <a:xfrm>
              <a:off x="221361" y="164067"/>
              <a:ext cx="942086" cy="369332"/>
              <a:chOff x="278511" y="399869"/>
              <a:chExt cx="942086" cy="369332"/>
            </a:xfrm>
          </p:grpSpPr>
          <p:sp>
            <p:nvSpPr>
              <p:cNvPr id="23" name="Rectangle : coins arrondis 22">
                <a:extLst>
                  <a:ext uri="{FF2B5EF4-FFF2-40B4-BE49-F238E27FC236}">
                    <a16:creationId xmlns:a16="http://schemas.microsoft.com/office/drawing/2014/main" id="{16F835E9-F472-4986-88B9-F794D801B1CE}"/>
                  </a:ext>
                </a:extLst>
              </p:cNvPr>
              <p:cNvSpPr/>
              <p:nvPr/>
            </p:nvSpPr>
            <p:spPr>
              <a:xfrm>
                <a:off x="278511" y="416260"/>
                <a:ext cx="942086"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7" name="Rectangle 6">
                <a:extLst>
                  <a:ext uri="{FF2B5EF4-FFF2-40B4-BE49-F238E27FC236}">
                    <a16:creationId xmlns:a16="http://schemas.microsoft.com/office/drawing/2014/main" id="{2D341087-2C02-4835-958E-7D84757C2FE5}"/>
                  </a:ext>
                </a:extLst>
              </p:cNvPr>
              <p:cNvSpPr/>
              <p:nvPr/>
            </p:nvSpPr>
            <p:spPr>
              <a:xfrm>
                <a:off x="367686" y="399869"/>
                <a:ext cx="775084" cy="369332"/>
              </a:xfrm>
              <a:prstGeom prst="rect">
                <a:avLst/>
              </a:prstGeom>
            </p:spPr>
            <p:txBody>
              <a:bodyPr wrap="none">
                <a:spAutoFit/>
              </a:bodyPr>
              <a:lstStyle/>
              <a:p>
                <a:r>
                  <a:rPr lang="fr-FR" b="1">
                    <a:solidFill>
                      <a:schemeClr val="bg1"/>
                    </a:solidFill>
                    <a:latin typeface="Calibri "/>
                  </a:rPr>
                  <a:t>Volets</a:t>
                </a:r>
                <a:endParaRPr lang="fr-FR">
                  <a:solidFill>
                    <a:schemeClr val="bg1"/>
                  </a:solidFill>
                </a:endParaRPr>
              </a:p>
            </p:txBody>
          </p:sp>
        </p:grpSp>
        <p:grpSp>
          <p:nvGrpSpPr>
            <p:cNvPr id="10" name="Groupe 9">
              <a:extLst>
                <a:ext uri="{FF2B5EF4-FFF2-40B4-BE49-F238E27FC236}">
                  <a16:creationId xmlns:a16="http://schemas.microsoft.com/office/drawing/2014/main" id="{1CAADC2E-8A21-4699-937E-73ADA6F31CA3}"/>
                </a:ext>
              </a:extLst>
            </p:cNvPr>
            <p:cNvGrpSpPr/>
            <p:nvPr/>
          </p:nvGrpSpPr>
          <p:grpSpPr>
            <a:xfrm>
              <a:off x="221361" y="539065"/>
              <a:ext cx="942086" cy="369332"/>
              <a:chOff x="278511" y="791864"/>
              <a:chExt cx="942086" cy="369332"/>
            </a:xfrm>
          </p:grpSpPr>
          <p:sp>
            <p:nvSpPr>
              <p:cNvPr id="24" name="Rectangle : coins arrondis 23">
                <a:extLst>
                  <a:ext uri="{FF2B5EF4-FFF2-40B4-BE49-F238E27FC236}">
                    <a16:creationId xmlns:a16="http://schemas.microsoft.com/office/drawing/2014/main" id="{F4E7BDC6-8F9B-49DE-9F94-0FA8E96C4FFC}"/>
                  </a:ext>
                </a:extLst>
              </p:cNvPr>
              <p:cNvSpPr/>
              <p:nvPr/>
            </p:nvSpPr>
            <p:spPr>
              <a:xfrm>
                <a:off x="278511" y="824646"/>
                <a:ext cx="942086" cy="336550"/>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8" name="Rectangle 7">
                <a:extLst>
                  <a:ext uri="{FF2B5EF4-FFF2-40B4-BE49-F238E27FC236}">
                    <a16:creationId xmlns:a16="http://schemas.microsoft.com/office/drawing/2014/main" id="{1E06CCBE-42BA-4CF2-A76A-8CF1AD220362}"/>
                  </a:ext>
                </a:extLst>
              </p:cNvPr>
              <p:cNvSpPr/>
              <p:nvPr/>
            </p:nvSpPr>
            <p:spPr>
              <a:xfrm>
                <a:off x="292537" y="791864"/>
                <a:ext cx="914033" cy="369332"/>
              </a:xfrm>
              <a:prstGeom prst="rect">
                <a:avLst/>
              </a:prstGeom>
            </p:spPr>
            <p:txBody>
              <a:bodyPr wrap="none">
                <a:spAutoFit/>
              </a:bodyPr>
              <a:lstStyle/>
              <a:p>
                <a:r>
                  <a:rPr lang="fr-FR" b="1">
                    <a:solidFill>
                      <a:schemeClr val="bg1"/>
                    </a:solidFill>
                    <a:latin typeface="Calibri "/>
                  </a:rPr>
                  <a:t>Onglets</a:t>
                </a:r>
                <a:endParaRPr lang="fr-FR">
                  <a:solidFill>
                    <a:schemeClr val="bg1"/>
                  </a:solidFill>
                </a:endParaRPr>
              </a:p>
            </p:txBody>
          </p:sp>
        </p:grpSp>
      </p:grpSp>
      <p:sp>
        <p:nvSpPr>
          <p:cNvPr id="25" name="Rectangle : coins arrondis 24">
            <a:extLst>
              <a:ext uri="{FF2B5EF4-FFF2-40B4-BE49-F238E27FC236}">
                <a16:creationId xmlns:a16="http://schemas.microsoft.com/office/drawing/2014/main" id="{4988C042-341A-498B-883E-2BD6EAB8EFD8}"/>
              </a:ext>
            </a:extLst>
          </p:cNvPr>
          <p:cNvSpPr/>
          <p:nvPr/>
        </p:nvSpPr>
        <p:spPr>
          <a:xfrm>
            <a:off x="1857037" y="2994596"/>
            <a:ext cx="942086"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6" name="Rectangle : coins arrondis 25">
            <a:extLst>
              <a:ext uri="{FF2B5EF4-FFF2-40B4-BE49-F238E27FC236}">
                <a16:creationId xmlns:a16="http://schemas.microsoft.com/office/drawing/2014/main" id="{826A60C3-6DC9-40BE-A4D1-B1C2527A30DD}"/>
              </a:ext>
            </a:extLst>
          </p:cNvPr>
          <p:cNvSpPr/>
          <p:nvPr/>
        </p:nvSpPr>
        <p:spPr>
          <a:xfrm>
            <a:off x="5287020" y="1638221"/>
            <a:ext cx="1057859" cy="336550"/>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pic>
        <p:nvPicPr>
          <p:cNvPr id="30" name="Image 29">
            <a:extLst>
              <a:ext uri="{FF2B5EF4-FFF2-40B4-BE49-F238E27FC236}">
                <a16:creationId xmlns:a16="http://schemas.microsoft.com/office/drawing/2014/main" id="{EC2AFFD8-357B-47B1-B470-6F2434E737AB}"/>
              </a:ext>
            </a:extLst>
          </p:cNvPr>
          <p:cNvPicPr/>
          <p:nvPr/>
        </p:nvPicPr>
        <p:blipFill rotWithShape="1">
          <a:blip r:embed="rId4"/>
          <a:srcRect b="35403"/>
          <a:stretch/>
        </p:blipFill>
        <p:spPr>
          <a:xfrm>
            <a:off x="7002947" y="1619696"/>
            <a:ext cx="2000250" cy="2984739"/>
          </a:xfrm>
          <a:prstGeom prst="rect">
            <a:avLst/>
          </a:prstGeom>
          <a:ln w="28575">
            <a:solidFill>
              <a:srgbClr val="FFE084"/>
            </a:solidFill>
          </a:ln>
        </p:spPr>
      </p:pic>
      <p:sp>
        <p:nvSpPr>
          <p:cNvPr id="31" name="Rectangle : coins arrondis 30">
            <a:extLst>
              <a:ext uri="{FF2B5EF4-FFF2-40B4-BE49-F238E27FC236}">
                <a16:creationId xmlns:a16="http://schemas.microsoft.com/office/drawing/2014/main" id="{1AC73A85-484C-4BBA-AE68-80F477A3B626}"/>
              </a:ext>
            </a:extLst>
          </p:cNvPr>
          <p:cNvSpPr/>
          <p:nvPr/>
        </p:nvSpPr>
        <p:spPr>
          <a:xfrm>
            <a:off x="7002947" y="1625418"/>
            <a:ext cx="942086"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Tree>
    <p:extLst>
      <p:ext uri="{BB962C8B-B14F-4D97-AF65-F5344CB8AC3E}">
        <p14:creationId xmlns:p14="http://schemas.microsoft.com/office/powerpoint/2010/main" val="5522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C17D61E-E6A2-44E1-8618-B419B74316D2}"/>
              </a:ext>
            </a:extLst>
          </p:cNvPr>
          <p:cNvPicPr>
            <a:picLocks noChangeAspect="1"/>
          </p:cNvPicPr>
          <p:nvPr/>
        </p:nvPicPr>
        <p:blipFill>
          <a:blip r:embed="rId3"/>
          <a:stretch>
            <a:fillRect/>
          </a:stretch>
        </p:blipFill>
        <p:spPr>
          <a:xfrm>
            <a:off x="1851037" y="1176402"/>
            <a:ext cx="6725568" cy="3739012"/>
          </a:xfrm>
          <a:prstGeom prst="rect">
            <a:avLst/>
          </a:prstGeom>
          <a:ln>
            <a:solidFill>
              <a:schemeClr val="accent1">
                <a:lumMod val="60000"/>
                <a:lumOff val="40000"/>
              </a:schemeClr>
            </a:solidFill>
          </a:ln>
        </p:spPr>
      </p:pic>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Volets / Onglets</a:t>
            </a:r>
          </a:p>
        </p:txBody>
      </p:sp>
      <p:grpSp>
        <p:nvGrpSpPr>
          <p:cNvPr id="28" name="Groupe 27">
            <a:extLst>
              <a:ext uri="{FF2B5EF4-FFF2-40B4-BE49-F238E27FC236}">
                <a16:creationId xmlns:a16="http://schemas.microsoft.com/office/drawing/2014/main" id="{3C749B0E-21AE-49D7-9913-4815861763B6}"/>
              </a:ext>
            </a:extLst>
          </p:cNvPr>
          <p:cNvGrpSpPr/>
          <p:nvPr/>
        </p:nvGrpSpPr>
        <p:grpSpPr>
          <a:xfrm>
            <a:off x="221361" y="164067"/>
            <a:ext cx="942086" cy="744330"/>
            <a:chOff x="221361" y="164067"/>
            <a:chExt cx="942086" cy="744330"/>
          </a:xfrm>
        </p:grpSpPr>
        <p:grpSp>
          <p:nvGrpSpPr>
            <p:cNvPr id="29" name="Groupe 28">
              <a:extLst>
                <a:ext uri="{FF2B5EF4-FFF2-40B4-BE49-F238E27FC236}">
                  <a16:creationId xmlns:a16="http://schemas.microsoft.com/office/drawing/2014/main" id="{39FF59D9-2E63-43BC-9BB8-EFFB6ADE7BBD}"/>
                </a:ext>
              </a:extLst>
            </p:cNvPr>
            <p:cNvGrpSpPr/>
            <p:nvPr/>
          </p:nvGrpSpPr>
          <p:grpSpPr>
            <a:xfrm>
              <a:off x="221361" y="164067"/>
              <a:ext cx="942086" cy="369332"/>
              <a:chOff x="278511" y="399869"/>
              <a:chExt cx="942086" cy="369332"/>
            </a:xfrm>
          </p:grpSpPr>
          <p:sp>
            <p:nvSpPr>
              <p:cNvPr id="33" name="Rectangle : coins arrondis 32">
                <a:extLst>
                  <a:ext uri="{FF2B5EF4-FFF2-40B4-BE49-F238E27FC236}">
                    <a16:creationId xmlns:a16="http://schemas.microsoft.com/office/drawing/2014/main" id="{46A7D984-48FA-4913-9F87-274768B44EEC}"/>
                  </a:ext>
                </a:extLst>
              </p:cNvPr>
              <p:cNvSpPr/>
              <p:nvPr/>
            </p:nvSpPr>
            <p:spPr>
              <a:xfrm>
                <a:off x="278511" y="416260"/>
                <a:ext cx="942086" cy="336550"/>
              </a:xfrm>
              <a:prstGeom prst="roundRect">
                <a:avLst/>
              </a:prstGeom>
              <a:noFill/>
              <a:ln w="28575">
                <a:solidFill>
                  <a:srgbClr val="FFE0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4" name="Rectangle 33">
                <a:extLst>
                  <a:ext uri="{FF2B5EF4-FFF2-40B4-BE49-F238E27FC236}">
                    <a16:creationId xmlns:a16="http://schemas.microsoft.com/office/drawing/2014/main" id="{2186A32E-6726-4E77-8145-3B54BFCD849B}"/>
                  </a:ext>
                </a:extLst>
              </p:cNvPr>
              <p:cNvSpPr/>
              <p:nvPr/>
            </p:nvSpPr>
            <p:spPr>
              <a:xfrm>
                <a:off x="367686" y="399869"/>
                <a:ext cx="775084" cy="369332"/>
              </a:xfrm>
              <a:prstGeom prst="rect">
                <a:avLst/>
              </a:prstGeom>
            </p:spPr>
            <p:txBody>
              <a:bodyPr wrap="none">
                <a:spAutoFit/>
              </a:bodyPr>
              <a:lstStyle/>
              <a:p>
                <a:r>
                  <a:rPr lang="fr-FR" b="1">
                    <a:solidFill>
                      <a:schemeClr val="bg1"/>
                    </a:solidFill>
                    <a:latin typeface="Calibri "/>
                  </a:rPr>
                  <a:t>Volets</a:t>
                </a:r>
                <a:endParaRPr lang="fr-FR">
                  <a:solidFill>
                    <a:schemeClr val="bg1"/>
                  </a:solidFill>
                </a:endParaRPr>
              </a:p>
            </p:txBody>
          </p:sp>
        </p:grpSp>
        <p:grpSp>
          <p:nvGrpSpPr>
            <p:cNvPr id="30" name="Groupe 29">
              <a:extLst>
                <a:ext uri="{FF2B5EF4-FFF2-40B4-BE49-F238E27FC236}">
                  <a16:creationId xmlns:a16="http://schemas.microsoft.com/office/drawing/2014/main" id="{EEFB9E45-6110-401F-B09E-FF276055E4BB}"/>
                </a:ext>
              </a:extLst>
            </p:cNvPr>
            <p:cNvGrpSpPr/>
            <p:nvPr/>
          </p:nvGrpSpPr>
          <p:grpSpPr>
            <a:xfrm>
              <a:off x="221361" y="539065"/>
              <a:ext cx="942086" cy="369332"/>
              <a:chOff x="278511" y="791864"/>
              <a:chExt cx="942086" cy="369332"/>
            </a:xfrm>
          </p:grpSpPr>
          <p:sp>
            <p:nvSpPr>
              <p:cNvPr id="31" name="Rectangle : coins arrondis 30">
                <a:extLst>
                  <a:ext uri="{FF2B5EF4-FFF2-40B4-BE49-F238E27FC236}">
                    <a16:creationId xmlns:a16="http://schemas.microsoft.com/office/drawing/2014/main" id="{E6FAE83D-B5EF-406B-8BE1-80B2FB3FAA58}"/>
                  </a:ext>
                </a:extLst>
              </p:cNvPr>
              <p:cNvSpPr/>
              <p:nvPr/>
            </p:nvSpPr>
            <p:spPr>
              <a:xfrm>
                <a:off x="278511" y="824646"/>
                <a:ext cx="942086" cy="336550"/>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2" name="Rectangle 31">
                <a:extLst>
                  <a:ext uri="{FF2B5EF4-FFF2-40B4-BE49-F238E27FC236}">
                    <a16:creationId xmlns:a16="http://schemas.microsoft.com/office/drawing/2014/main" id="{F0E5B22C-BCD2-4B60-93B7-7034B0D15901}"/>
                  </a:ext>
                </a:extLst>
              </p:cNvPr>
              <p:cNvSpPr/>
              <p:nvPr/>
            </p:nvSpPr>
            <p:spPr>
              <a:xfrm>
                <a:off x="292537" y="791864"/>
                <a:ext cx="914033" cy="369332"/>
              </a:xfrm>
              <a:prstGeom prst="rect">
                <a:avLst/>
              </a:prstGeom>
            </p:spPr>
            <p:txBody>
              <a:bodyPr wrap="none">
                <a:spAutoFit/>
              </a:bodyPr>
              <a:lstStyle/>
              <a:p>
                <a:r>
                  <a:rPr lang="fr-FR" b="1">
                    <a:solidFill>
                      <a:schemeClr val="bg1"/>
                    </a:solidFill>
                    <a:latin typeface="Calibri "/>
                  </a:rPr>
                  <a:t>Onglets</a:t>
                </a:r>
                <a:endParaRPr lang="fr-FR">
                  <a:solidFill>
                    <a:schemeClr val="bg1"/>
                  </a:solidFill>
                </a:endParaRPr>
              </a:p>
            </p:txBody>
          </p:sp>
        </p:grpSp>
      </p:grpSp>
      <p:grpSp>
        <p:nvGrpSpPr>
          <p:cNvPr id="7" name="Groupe 6">
            <a:extLst>
              <a:ext uri="{FF2B5EF4-FFF2-40B4-BE49-F238E27FC236}">
                <a16:creationId xmlns:a16="http://schemas.microsoft.com/office/drawing/2014/main" id="{379EF2A4-78C2-424D-B747-8055CC15A24C}"/>
              </a:ext>
            </a:extLst>
          </p:cNvPr>
          <p:cNvGrpSpPr/>
          <p:nvPr/>
        </p:nvGrpSpPr>
        <p:grpSpPr>
          <a:xfrm>
            <a:off x="1854671" y="3009768"/>
            <a:ext cx="2339194" cy="1459104"/>
            <a:chOff x="1854671" y="3009768"/>
            <a:chExt cx="2339194" cy="1459104"/>
          </a:xfrm>
        </p:grpSpPr>
        <p:sp>
          <p:nvSpPr>
            <p:cNvPr id="25" name="Rectangle : coins arrondis 24">
              <a:extLst>
                <a:ext uri="{FF2B5EF4-FFF2-40B4-BE49-F238E27FC236}">
                  <a16:creationId xmlns:a16="http://schemas.microsoft.com/office/drawing/2014/main" id="{4988C042-341A-498B-883E-2BD6EAB8EFD8}"/>
                </a:ext>
              </a:extLst>
            </p:cNvPr>
            <p:cNvSpPr/>
            <p:nvPr/>
          </p:nvSpPr>
          <p:spPr>
            <a:xfrm>
              <a:off x="2086305" y="3009768"/>
              <a:ext cx="2107560" cy="1459104"/>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6" name="Rectangle 35">
              <a:extLst>
                <a:ext uri="{FF2B5EF4-FFF2-40B4-BE49-F238E27FC236}">
                  <a16:creationId xmlns:a16="http://schemas.microsoft.com/office/drawing/2014/main" id="{9CBF7476-9F0F-4BE8-B085-38F36728496B}"/>
                </a:ext>
              </a:extLst>
            </p:cNvPr>
            <p:cNvSpPr/>
            <p:nvPr/>
          </p:nvSpPr>
          <p:spPr>
            <a:xfrm>
              <a:off x="1854671" y="3346319"/>
              <a:ext cx="231634" cy="347787"/>
            </a:xfrm>
            <a:prstGeom prst="rect">
              <a:avLst/>
            </a:prstGeom>
            <a:noFill/>
            <a:ln w="28575">
              <a:solidFill>
                <a:srgbClr val="FF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169C5277-3193-4CFB-B3E1-3DC4C0887A22}"/>
              </a:ext>
            </a:extLst>
          </p:cNvPr>
          <p:cNvGrpSpPr/>
          <p:nvPr/>
        </p:nvGrpSpPr>
        <p:grpSpPr>
          <a:xfrm>
            <a:off x="231754" y="1638220"/>
            <a:ext cx="1537266" cy="2966215"/>
            <a:chOff x="278942" y="1624835"/>
            <a:chExt cx="1537266" cy="2966215"/>
          </a:xfrm>
        </p:grpSpPr>
        <p:sp>
          <p:nvSpPr>
            <p:cNvPr id="37" name="Rectangle : coins arrondis 36">
              <a:extLst>
                <a:ext uri="{FF2B5EF4-FFF2-40B4-BE49-F238E27FC236}">
                  <a16:creationId xmlns:a16="http://schemas.microsoft.com/office/drawing/2014/main" id="{91A83EFB-0137-41DD-8B9B-098820A87C4E}"/>
                </a:ext>
              </a:extLst>
            </p:cNvPr>
            <p:cNvSpPr/>
            <p:nvPr/>
          </p:nvSpPr>
          <p:spPr>
            <a:xfrm>
              <a:off x="282575" y="2059953"/>
              <a:ext cx="1524000" cy="336550"/>
            </a:xfrm>
            <a:prstGeom prst="roundRect">
              <a:avLst/>
            </a:prstGeom>
            <a:solidFill>
              <a:schemeClr val="accent6">
                <a:lumMod val="40000"/>
                <a:lumOff val="6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rgbClr val="00517E"/>
                  </a:solidFill>
                  <a:latin typeface="Calibri "/>
                </a:rPr>
                <a:t>Eléments ouverts </a:t>
              </a:r>
            </a:p>
          </p:txBody>
        </p:sp>
        <p:sp>
          <p:nvSpPr>
            <p:cNvPr id="38" name="Rectangle : coins arrondis 37">
              <a:extLst>
                <a:ext uri="{FF2B5EF4-FFF2-40B4-BE49-F238E27FC236}">
                  <a16:creationId xmlns:a16="http://schemas.microsoft.com/office/drawing/2014/main" id="{F654F6DA-5829-4752-B828-F59B436C5C6C}"/>
                </a:ext>
              </a:extLst>
            </p:cNvPr>
            <p:cNvSpPr/>
            <p:nvPr/>
          </p:nvSpPr>
          <p:spPr>
            <a:xfrm>
              <a:off x="278942" y="2978342"/>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latin typeface="Calibri "/>
                </a:rPr>
                <a:t>Serveurs</a:t>
              </a:r>
            </a:p>
          </p:txBody>
        </p:sp>
        <p:sp>
          <p:nvSpPr>
            <p:cNvPr id="39" name="Rectangle : coins arrondis 38">
              <a:extLst>
                <a:ext uri="{FF2B5EF4-FFF2-40B4-BE49-F238E27FC236}">
                  <a16:creationId xmlns:a16="http://schemas.microsoft.com/office/drawing/2014/main" id="{179C8F87-D4B4-4C86-A044-6E0769356313}"/>
                </a:ext>
              </a:extLst>
            </p:cNvPr>
            <p:cNvSpPr/>
            <p:nvPr/>
          </p:nvSpPr>
          <p:spPr>
            <a:xfrm>
              <a:off x="278942" y="3377932"/>
              <a:ext cx="1524000" cy="336550"/>
            </a:xfrm>
            <a:prstGeom prst="roundRect">
              <a:avLst/>
            </a:prstGeom>
            <a:solidFill>
              <a:srgbClr val="FFEBAD"/>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rgbClr val="00517E"/>
                  </a:solidFill>
                  <a:latin typeface="Calibri "/>
                </a:rPr>
                <a:t>Dossiers SAS</a:t>
              </a:r>
            </a:p>
          </p:txBody>
        </p:sp>
        <p:sp>
          <p:nvSpPr>
            <p:cNvPr id="40" name="Rectangle : coins arrondis 39">
              <a:extLst>
                <a:ext uri="{FF2B5EF4-FFF2-40B4-BE49-F238E27FC236}">
                  <a16:creationId xmlns:a16="http://schemas.microsoft.com/office/drawing/2014/main" id="{4169588C-A647-444B-9486-43667FBB856C}"/>
                </a:ext>
              </a:extLst>
            </p:cNvPr>
            <p:cNvSpPr/>
            <p:nvPr/>
          </p:nvSpPr>
          <p:spPr>
            <a:xfrm>
              <a:off x="292208" y="1624835"/>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Projet</a:t>
              </a:r>
            </a:p>
          </p:txBody>
        </p:sp>
        <p:sp>
          <p:nvSpPr>
            <p:cNvPr id="41" name="Rectangle : coins arrondis 40">
              <a:extLst>
                <a:ext uri="{FF2B5EF4-FFF2-40B4-BE49-F238E27FC236}">
                  <a16:creationId xmlns:a16="http://schemas.microsoft.com/office/drawing/2014/main" id="{390FBA53-DE4A-464F-B68F-7D0A5E38AA13}"/>
                </a:ext>
              </a:extLst>
            </p:cNvPr>
            <p:cNvSpPr/>
            <p:nvPr/>
          </p:nvSpPr>
          <p:spPr>
            <a:xfrm>
              <a:off x="278942" y="3767280"/>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Tâches</a:t>
              </a:r>
            </a:p>
          </p:txBody>
        </p:sp>
        <p:sp>
          <p:nvSpPr>
            <p:cNvPr id="42" name="Rectangle : coins arrondis 41">
              <a:extLst>
                <a:ext uri="{FF2B5EF4-FFF2-40B4-BE49-F238E27FC236}">
                  <a16:creationId xmlns:a16="http://schemas.microsoft.com/office/drawing/2014/main" id="{3B7B1828-7261-4E90-8E11-E7CB7228FA71}"/>
                </a:ext>
              </a:extLst>
            </p:cNvPr>
            <p:cNvSpPr/>
            <p:nvPr/>
          </p:nvSpPr>
          <p:spPr>
            <a:xfrm>
              <a:off x="282575" y="4166870"/>
              <a:ext cx="1524000" cy="42418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Gestionnaire d’invites</a:t>
              </a:r>
            </a:p>
          </p:txBody>
        </p:sp>
      </p:grpSp>
      <p:grpSp>
        <p:nvGrpSpPr>
          <p:cNvPr id="47" name="Groupe 46">
            <a:extLst>
              <a:ext uri="{FF2B5EF4-FFF2-40B4-BE49-F238E27FC236}">
                <a16:creationId xmlns:a16="http://schemas.microsoft.com/office/drawing/2014/main" id="{8B4BCFC5-5810-4520-8FC4-F1DF3CA7B951}"/>
              </a:ext>
            </a:extLst>
          </p:cNvPr>
          <p:cNvGrpSpPr/>
          <p:nvPr/>
        </p:nvGrpSpPr>
        <p:grpSpPr>
          <a:xfrm>
            <a:off x="1850232" y="1715610"/>
            <a:ext cx="2336366" cy="1185351"/>
            <a:chOff x="1857499" y="3009768"/>
            <a:chExt cx="2336366" cy="1459104"/>
          </a:xfrm>
        </p:grpSpPr>
        <p:sp>
          <p:nvSpPr>
            <p:cNvPr id="48" name="Rectangle : coins arrondis 47">
              <a:extLst>
                <a:ext uri="{FF2B5EF4-FFF2-40B4-BE49-F238E27FC236}">
                  <a16:creationId xmlns:a16="http://schemas.microsoft.com/office/drawing/2014/main" id="{C374A446-0CCE-44B0-AD79-775E7F2BF910}"/>
                </a:ext>
              </a:extLst>
            </p:cNvPr>
            <p:cNvSpPr/>
            <p:nvPr/>
          </p:nvSpPr>
          <p:spPr>
            <a:xfrm>
              <a:off x="2086305" y="3009768"/>
              <a:ext cx="2107560" cy="1459104"/>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49" name="Rectangle 48">
              <a:extLst>
                <a:ext uri="{FF2B5EF4-FFF2-40B4-BE49-F238E27FC236}">
                  <a16:creationId xmlns:a16="http://schemas.microsoft.com/office/drawing/2014/main" id="{A14AB34D-7C71-429D-B350-28AB29A62B94}"/>
                </a:ext>
              </a:extLst>
            </p:cNvPr>
            <p:cNvSpPr/>
            <p:nvPr/>
          </p:nvSpPr>
          <p:spPr>
            <a:xfrm>
              <a:off x="1857499" y="3450112"/>
              <a:ext cx="231634" cy="347787"/>
            </a:xfrm>
            <a:prstGeom prst="rect">
              <a:avLst/>
            </a:prstGeom>
            <a:noFill/>
            <a:ln w="28575">
              <a:solidFill>
                <a:srgbClr val="FF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0" name="Rectangle : coins arrondis 49">
            <a:extLst>
              <a:ext uri="{FF2B5EF4-FFF2-40B4-BE49-F238E27FC236}">
                <a16:creationId xmlns:a16="http://schemas.microsoft.com/office/drawing/2014/main" id="{DDC50031-8E55-43EE-B59D-9E1888605096}"/>
              </a:ext>
            </a:extLst>
          </p:cNvPr>
          <p:cNvSpPr/>
          <p:nvPr/>
        </p:nvSpPr>
        <p:spPr>
          <a:xfrm>
            <a:off x="4193866" y="1638221"/>
            <a:ext cx="2515537" cy="260917"/>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51" name="Rectangle : coins arrondis 50">
            <a:extLst>
              <a:ext uri="{FF2B5EF4-FFF2-40B4-BE49-F238E27FC236}">
                <a16:creationId xmlns:a16="http://schemas.microsoft.com/office/drawing/2014/main" id="{4DEC26B6-8681-483E-8C14-9D2798735460}"/>
              </a:ext>
            </a:extLst>
          </p:cNvPr>
          <p:cNvSpPr/>
          <p:nvPr/>
        </p:nvSpPr>
        <p:spPr>
          <a:xfrm>
            <a:off x="2163883" y="2269621"/>
            <a:ext cx="1121928" cy="587210"/>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pic>
        <p:nvPicPr>
          <p:cNvPr id="43" name="Image 42">
            <a:extLst>
              <a:ext uri="{FF2B5EF4-FFF2-40B4-BE49-F238E27FC236}">
                <a16:creationId xmlns:a16="http://schemas.microsoft.com/office/drawing/2014/main" id="{FD6918E6-AA67-40BD-B109-A436AF36807B}"/>
              </a:ext>
            </a:extLst>
          </p:cNvPr>
          <p:cNvPicPr/>
          <p:nvPr/>
        </p:nvPicPr>
        <p:blipFill>
          <a:blip r:embed="rId4"/>
          <a:stretch>
            <a:fillRect/>
          </a:stretch>
        </p:blipFill>
        <p:spPr>
          <a:xfrm>
            <a:off x="6709403" y="1945251"/>
            <a:ext cx="2306003" cy="2970371"/>
          </a:xfrm>
          <a:prstGeom prst="rect">
            <a:avLst/>
          </a:prstGeom>
          <a:noFill/>
          <a:ln w="28575">
            <a:solidFill>
              <a:schemeClr val="accent6">
                <a:lumMod val="60000"/>
                <a:lumOff val="40000"/>
              </a:schemeClr>
            </a:solidFill>
          </a:ln>
        </p:spPr>
      </p:pic>
      <p:sp>
        <p:nvSpPr>
          <p:cNvPr id="46" name="Rectangle : coins arrondis 45">
            <a:extLst>
              <a:ext uri="{FF2B5EF4-FFF2-40B4-BE49-F238E27FC236}">
                <a16:creationId xmlns:a16="http://schemas.microsoft.com/office/drawing/2014/main" id="{2ABFE36C-87F4-417B-A6B9-1A535CA0EB43}"/>
              </a:ext>
            </a:extLst>
          </p:cNvPr>
          <p:cNvSpPr/>
          <p:nvPr/>
        </p:nvSpPr>
        <p:spPr>
          <a:xfrm>
            <a:off x="6709403" y="1935450"/>
            <a:ext cx="942086" cy="203593"/>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Tree>
    <p:extLst>
      <p:ext uri="{BB962C8B-B14F-4D97-AF65-F5344CB8AC3E}">
        <p14:creationId xmlns:p14="http://schemas.microsoft.com/office/powerpoint/2010/main" val="273942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D324308-07A3-41B8-ACA6-5100C5A4F697}"/>
              </a:ext>
            </a:extLst>
          </p:cNvPr>
          <p:cNvPicPr>
            <a:picLocks noChangeAspect="1"/>
          </p:cNvPicPr>
          <p:nvPr/>
        </p:nvPicPr>
        <p:blipFill>
          <a:blip r:embed="rId3"/>
          <a:stretch>
            <a:fillRect/>
          </a:stretch>
        </p:blipFill>
        <p:spPr>
          <a:xfrm>
            <a:off x="2034933" y="929911"/>
            <a:ext cx="5482597" cy="4076347"/>
          </a:xfrm>
          <a:prstGeom prst="rect">
            <a:avLst/>
          </a:prstGeom>
        </p:spPr>
      </p:pic>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Volets / Onglets</a:t>
            </a:r>
          </a:p>
        </p:txBody>
      </p:sp>
      <p:sp>
        <p:nvSpPr>
          <p:cNvPr id="13" name="Rectangle : coins arrondis 12">
            <a:extLst>
              <a:ext uri="{FF2B5EF4-FFF2-40B4-BE49-F238E27FC236}">
                <a16:creationId xmlns:a16="http://schemas.microsoft.com/office/drawing/2014/main" id="{1017A07B-5512-4BD3-9DB6-B1AF3F6C56B3}"/>
              </a:ext>
            </a:extLst>
          </p:cNvPr>
          <p:cNvSpPr/>
          <p:nvPr/>
        </p:nvSpPr>
        <p:spPr>
          <a:xfrm>
            <a:off x="7240303" y="1043414"/>
            <a:ext cx="1524000" cy="336550"/>
          </a:xfrm>
          <a:prstGeom prst="roundRect">
            <a:avLst/>
          </a:prstGeom>
          <a:solidFill>
            <a:srgbClr val="FFEBAD"/>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rgbClr val="00517E"/>
                </a:solidFill>
                <a:latin typeface="Calibri "/>
              </a:rPr>
              <a:t>Dossiers SAS</a:t>
            </a:r>
          </a:p>
        </p:txBody>
      </p:sp>
      <p:grpSp>
        <p:nvGrpSpPr>
          <p:cNvPr id="28" name="Groupe 27">
            <a:extLst>
              <a:ext uri="{FF2B5EF4-FFF2-40B4-BE49-F238E27FC236}">
                <a16:creationId xmlns:a16="http://schemas.microsoft.com/office/drawing/2014/main" id="{B11BA548-08FD-40E6-A045-23C49BD7EB2F}"/>
              </a:ext>
            </a:extLst>
          </p:cNvPr>
          <p:cNvGrpSpPr/>
          <p:nvPr/>
        </p:nvGrpSpPr>
        <p:grpSpPr>
          <a:xfrm>
            <a:off x="221361" y="164067"/>
            <a:ext cx="942086" cy="744330"/>
            <a:chOff x="221361" y="164067"/>
            <a:chExt cx="942086" cy="744330"/>
          </a:xfrm>
        </p:grpSpPr>
        <p:grpSp>
          <p:nvGrpSpPr>
            <p:cNvPr id="29" name="Groupe 28">
              <a:extLst>
                <a:ext uri="{FF2B5EF4-FFF2-40B4-BE49-F238E27FC236}">
                  <a16:creationId xmlns:a16="http://schemas.microsoft.com/office/drawing/2014/main" id="{359C7B56-E7ED-447B-95A4-3579E0D23833}"/>
                </a:ext>
              </a:extLst>
            </p:cNvPr>
            <p:cNvGrpSpPr/>
            <p:nvPr/>
          </p:nvGrpSpPr>
          <p:grpSpPr>
            <a:xfrm>
              <a:off x="221361" y="164067"/>
              <a:ext cx="942086" cy="369332"/>
              <a:chOff x="278511" y="399869"/>
              <a:chExt cx="942086" cy="369332"/>
            </a:xfrm>
          </p:grpSpPr>
          <p:sp>
            <p:nvSpPr>
              <p:cNvPr id="33" name="Rectangle : coins arrondis 32">
                <a:extLst>
                  <a:ext uri="{FF2B5EF4-FFF2-40B4-BE49-F238E27FC236}">
                    <a16:creationId xmlns:a16="http://schemas.microsoft.com/office/drawing/2014/main" id="{7466C6E1-08DD-4BF7-B7B6-49F0BCC92F51}"/>
                  </a:ext>
                </a:extLst>
              </p:cNvPr>
              <p:cNvSpPr/>
              <p:nvPr/>
            </p:nvSpPr>
            <p:spPr>
              <a:xfrm>
                <a:off x="278511" y="416260"/>
                <a:ext cx="942086"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4" name="Rectangle 33">
                <a:extLst>
                  <a:ext uri="{FF2B5EF4-FFF2-40B4-BE49-F238E27FC236}">
                    <a16:creationId xmlns:a16="http://schemas.microsoft.com/office/drawing/2014/main" id="{DC05A1FD-3FB5-4316-A911-E5B5A28992C6}"/>
                  </a:ext>
                </a:extLst>
              </p:cNvPr>
              <p:cNvSpPr/>
              <p:nvPr/>
            </p:nvSpPr>
            <p:spPr>
              <a:xfrm>
                <a:off x="367686" y="399869"/>
                <a:ext cx="775084" cy="369332"/>
              </a:xfrm>
              <a:prstGeom prst="rect">
                <a:avLst/>
              </a:prstGeom>
            </p:spPr>
            <p:txBody>
              <a:bodyPr wrap="none">
                <a:spAutoFit/>
              </a:bodyPr>
              <a:lstStyle/>
              <a:p>
                <a:r>
                  <a:rPr lang="fr-FR" b="1">
                    <a:solidFill>
                      <a:schemeClr val="bg1"/>
                    </a:solidFill>
                    <a:latin typeface="Calibri "/>
                  </a:rPr>
                  <a:t>Volets</a:t>
                </a:r>
                <a:endParaRPr lang="fr-FR">
                  <a:solidFill>
                    <a:schemeClr val="bg1"/>
                  </a:solidFill>
                </a:endParaRPr>
              </a:p>
            </p:txBody>
          </p:sp>
        </p:grpSp>
        <p:grpSp>
          <p:nvGrpSpPr>
            <p:cNvPr id="30" name="Groupe 29">
              <a:extLst>
                <a:ext uri="{FF2B5EF4-FFF2-40B4-BE49-F238E27FC236}">
                  <a16:creationId xmlns:a16="http://schemas.microsoft.com/office/drawing/2014/main" id="{B82C4454-6F43-4881-B7C1-238A0EC339ED}"/>
                </a:ext>
              </a:extLst>
            </p:cNvPr>
            <p:cNvGrpSpPr/>
            <p:nvPr/>
          </p:nvGrpSpPr>
          <p:grpSpPr>
            <a:xfrm>
              <a:off x="221361" y="539065"/>
              <a:ext cx="942086" cy="369332"/>
              <a:chOff x="278511" y="791864"/>
              <a:chExt cx="942086" cy="369332"/>
            </a:xfrm>
          </p:grpSpPr>
          <p:sp>
            <p:nvSpPr>
              <p:cNvPr id="31" name="Rectangle : coins arrondis 30">
                <a:extLst>
                  <a:ext uri="{FF2B5EF4-FFF2-40B4-BE49-F238E27FC236}">
                    <a16:creationId xmlns:a16="http://schemas.microsoft.com/office/drawing/2014/main" id="{217AAFDE-2DE3-4217-9164-108E4000DE36}"/>
                  </a:ext>
                </a:extLst>
              </p:cNvPr>
              <p:cNvSpPr/>
              <p:nvPr/>
            </p:nvSpPr>
            <p:spPr>
              <a:xfrm>
                <a:off x="278511" y="824646"/>
                <a:ext cx="942086" cy="336550"/>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2" name="Rectangle 31">
                <a:extLst>
                  <a:ext uri="{FF2B5EF4-FFF2-40B4-BE49-F238E27FC236}">
                    <a16:creationId xmlns:a16="http://schemas.microsoft.com/office/drawing/2014/main" id="{98B47B50-A9A8-463C-8255-55F7011649D9}"/>
                  </a:ext>
                </a:extLst>
              </p:cNvPr>
              <p:cNvSpPr/>
              <p:nvPr/>
            </p:nvSpPr>
            <p:spPr>
              <a:xfrm>
                <a:off x="292537" y="791864"/>
                <a:ext cx="914033" cy="369332"/>
              </a:xfrm>
              <a:prstGeom prst="rect">
                <a:avLst/>
              </a:prstGeom>
            </p:spPr>
            <p:txBody>
              <a:bodyPr wrap="none">
                <a:spAutoFit/>
              </a:bodyPr>
              <a:lstStyle/>
              <a:p>
                <a:r>
                  <a:rPr lang="fr-FR" b="1">
                    <a:solidFill>
                      <a:schemeClr val="bg1"/>
                    </a:solidFill>
                    <a:latin typeface="Calibri "/>
                  </a:rPr>
                  <a:t>Onglets</a:t>
                </a:r>
                <a:endParaRPr lang="fr-FR">
                  <a:solidFill>
                    <a:schemeClr val="bg1"/>
                  </a:solidFill>
                </a:endParaRPr>
              </a:p>
            </p:txBody>
          </p:sp>
        </p:grpSp>
      </p:grpSp>
      <p:sp>
        <p:nvSpPr>
          <p:cNvPr id="12" name="Rectangle : coins arrondis 11">
            <a:extLst>
              <a:ext uri="{FF2B5EF4-FFF2-40B4-BE49-F238E27FC236}">
                <a16:creationId xmlns:a16="http://schemas.microsoft.com/office/drawing/2014/main" id="{F47E41E9-C453-4010-82BB-D889EAC58157}"/>
              </a:ext>
            </a:extLst>
          </p:cNvPr>
          <p:cNvSpPr/>
          <p:nvPr/>
        </p:nvSpPr>
        <p:spPr>
          <a:xfrm>
            <a:off x="376091" y="1043414"/>
            <a:ext cx="1524000" cy="336550"/>
          </a:xfrm>
          <a:prstGeom prst="roundRect">
            <a:avLst/>
          </a:prstGeom>
          <a:solidFill>
            <a:srgbClr val="FFEBAD"/>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rgbClr val="00517E"/>
                </a:solidFill>
                <a:latin typeface="Calibri "/>
              </a:rPr>
              <a:t>Serveurs</a:t>
            </a:r>
          </a:p>
        </p:txBody>
      </p:sp>
      <p:sp>
        <p:nvSpPr>
          <p:cNvPr id="17" name="Rectangle : coins arrondis 16">
            <a:extLst>
              <a:ext uri="{FF2B5EF4-FFF2-40B4-BE49-F238E27FC236}">
                <a16:creationId xmlns:a16="http://schemas.microsoft.com/office/drawing/2014/main" id="{F5F81852-9531-47A0-9FD0-917E6AEAE4ED}"/>
              </a:ext>
            </a:extLst>
          </p:cNvPr>
          <p:cNvSpPr/>
          <p:nvPr/>
        </p:nvSpPr>
        <p:spPr>
          <a:xfrm>
            <a:off x="2089679" y="4235103"/>
            <a:ext cx="1719409" cy="771155"/>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1" name="Rectangle : coins arrondis 20">
            <a:extLst>
              <a:ext uri="{FF2B5EF4-FFF2-40B4-BE49-F238E27FC236}">
                <a16:creationId xmlns:a16="http://schemas.microsoft.com/office/drawing/2014/main" id="{23D097FE-0591-4D13-8293-4140735FE57A}"/>
              </a:ext>
            </a:extLst>
          </p:cNvPr>
          <p:cNvSpPr/>
          <p:nvPr/>
        </p:nvSpPr>
        <p:spPr>
          <a:xfrm>
            <a:off x="2089679" y="929911"/>
            <a:ext cx="648104" cy="227007"/>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5" name="Rectangle : coins arrondis 24">
            <a:extLst>
              <a:ext uri="{FF2B5EF4-FFF2-40B4-BE49-F238E27FC236}">
                <a16:creationId xmlns:a16="http://schemas.microsoft.com/office/drawing/2014/main" id="{4988C042-341A-498B-883E-2BD6EAB8EFD8}"/>
              </a:ext>
            </a:extLst>
          </p:cNvPr>
          <p:cNvSpPr/>
          <p:nvPr/>
        </p:nvSpPr>
        <p:spPr>
          <a:xfrm>
            <a:off x="3933025" y="929911"/>
            <a:ext cx="828060" cy="237618"/>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5" name="Rectangle : coins arrondis 34">
            <a:extLst>
              <a:ext uri="{FF2B5EF4-FFF2-40B4-BE49-F238E27FC236}">
                <a16:creationId xmlns:a16="http://schemas.microsoft.com/office/drawing/2014/main" id="{E29C2A1E-547F-41BD-9FFE-38E49A9F1DE3}"/>
              </a:ext>
            </a:extLst>
          </p:cNvPr>
          <p:cNvSpPr/>
          <p:nvPr/>
        </p:nvSpPr>
        <p:spPr>
          <a:xfrm>
            <a:off x="4296376" y="4205871"/>
            <a:ext cx="2077075" cy="771525"/>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Tree>
    <p:extLst>
      <p:ext uri="{BB962C8B-B14F-4D97-AF65-F5344CB8AC3E}">
        <p14:creationId xmlns:p14="http://schemas.microsoft.com/office/powerpoint/2010/main" val="32331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Volets / Onglets</a:t>
            </a:r>
          </a:p>
        </p:txBody>
      </p:sp>
      <p:grpSp>
        <p:nvGrpSpPr>
          <p:cNvPr id="5" name="Groupe 4">
            <a:extLst>
              <a:ext uri="{FF2B5EF4-FFF2-40B4-BE49-F238E27FC236}">
                <a16:creationId xmlns:a16="http://schemas.microsoft.com/office/drawing/2014/main" id="{1EC30B5D-6222-45BC-A34A-EA790C770AA7}"/>
              </a:ext>
            </a:extLst>
          </p:cNvPr>
          <p:cNvGrpSpPr/>
          <p:nvPr/>
        </p:nvGrpSpPr>
        <p:grpSpPr>
          <a:xfrm>
            <a:off x="274302" y="1447412"/>
            <a:ext cx="1539799" cy="1694583"/>
            <a:chOff x="289362" y="1447412"/>
            <a:chExt cx="1539799" cy="1694583"/>
          </a:xfrm>
        </p:grpSpPr>
        <p:sp>
          <p:nvSpPr>
            <p:cNvPr id="12" name="Rectangle : coins arrondis 11">
              <a:extLst>
                <a:ext uri="{FF2B5EF4-FFF2-40B4-BE49-F238E27FC236}">
                  <a16:creationId xmlns:a16="http://schemas.microsoft.com/office/drawing/2014/main" id="{F47E41E9-C453-4010-82BB-D889EAC58157}"/>
                </a:ext>
              </a:extLst>
            </p:cNvPr>
            <p:cNvSpPr/>
            <p:nvPr/>
          </p:nvSpPr>
          <p:spPr>
            <a:xfrm>
              <a:off x="289362" y="1447412"/>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Serveurs</a:t>
              </a:r>
            </a:p>
          </p:txBody>
        </p:sp>
        <p:sp>
          <p:nvSpPr>
            <p:cNvPr id="13" name="Rectangle : coins arrondis 12">
              <a:extLst>
                <a:ext uri="{FF2B5EF4-FFF2-40B4-BE49-F238E27FC236}">
                  <a16:creationId xmlns:a16="http://schemas.microsoft.com/office/drawing/2014/main" id="{1017A07B-5512-4BD3-9DB6-B1AF3F6C56B3}"/>
                </a:ext>
              </a:extLst>
            </p:cNvPr>
            <p:cNvSpPr/>
            <p:nvPr/>
          </p:nvSpPr>
          <p:spPr>
            <a:xfrm>
              <a:off x="289362" y="1877046"/>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Dossiers SAS</a:t>
              </a:r>
            </a:p>
          </p:txBody>
        </p:sp>
        <p:sp>
          <p:nvSpPr>
            <p:cNvPr id="15" name="Rectangle : coins arrondis 14">
              <a:extLst>
                <a:ext uri="{FF2B5EF4-FFF2-40B4-BE49-F238E27FC236}">
                  <a16:creationId xmlns:a16="http://schemas.microsoft.com/office/drawing/2014/main" id="{CDD0E698-FF53-4824-BBC6-551E497ADA79}"/>
                </a:ext>
              </a:extLst>
            </p:cNvPr>
            <p:cNvSpPr/>
            <p:nvPr/>
          </p:nvSpPr>
          <p:spPr>
            <a:xfrm>
              <a:off x="305161" y="2291672"/>
              <a:ext cx="1524000" cy="336550"/>
            </a:xfrm>
            <a:prstGeom prst="roundRect">
              <a:avLst/>
            </a:prstGeom>
            <a:solidFill>
              <a:srgbClr val="FFEBAD"/>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rgbClr val="00517E"/>
                  </a:solidFill>
                  <a:latin typeface="Calibri "/>
                </a:rPr>
                <a:t>Tâches</a:t>
              </a:r>
            </a:p>
          </p:txBody>
        </p:sp>
        <p:sp>
          <p:nvSpPr>
            <p:cNvPr id="16" name="Rectangle : coins arrondis 15">
              <a:extLst>
                <a:ext uri="{FF2B5EF4-FFF2-40B4-BE49-F238E27FC236}">
                  <a16:creationId xmlns:a16="http://schemas.microsoft.com/office/drawing/2014/main" id="{555AA260-28CA-43B6-9B61-2C13D44D18BA}"/>
                </a:ext>
              </a:extLst>
            </p:cNvPr>
            <p:cNvSpPr/>
            <p:nvPr/>
          </p:nvSpPr>
          <p:spPr>
            <a:xfrm>
              <a:off x="289362" y="2717815"/>
              <a:ext cx="1524000" cy="42418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Gestionnaire d’invites</a:t>
              </a:r>
            </a:p>
          </p:txBody>
        </p:sp>
      </p:grpSp>
      <p:sp>
        <p:nvSpPr>
          <p:cNvPr id="17" name="Rectangle : coins arrondis 16">
            <a:extLst>
              <a:ext uri="{FF2B5EF4-FFF2-40B4-BE49-F238E27FC236}">
                <a16:creationId xmlns:a16="http://schemas.microsoft.com/office/drawing/2014/main" id="{F5F81852-9531-47A0-9FD0-917E6AEAE4ED}"/>
              </a:ext>
            </a:extLst>
          </p:cNvPr>
          <p:cNvSpPr/>
          <p:nvPr/>
        </p:nvSpPr>
        <p:spPr>
          <a:xfrm>
            <a:off x="1997512" y="1879749"/>
            <a:ext cx="2025650" cy="603250"/>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cxnSp>
        <p:nvCxnSpPr>
          <p:cNvPr id="20" name="Connecteur droit avec flèche 19">
            <a:extLst>
              <a:ext uri="{FF2B5EF4-FFF2-40B4-BE49-F238E27FC236}">
                <a16:creationId xmlns:a16="http://schemas.microsoft.com/office/drawing/2014/main" id="{7D87A136-E200-4302-A008-4BCA4D105942}"/>
              </a:ext>
            </a:extLst>
          </p:cNvPr>
          <p:cNvCxnSpPr/>
          <p:nvPr/>
        </p:nvCxnSpPr>
        <p:spPr>
          <a:xfrm flipH="1">
            <a:off x="3731062" y="1416199"/>
            <a:ext cx="450850" cy="463550"/>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grpSp>
        <p:nvGrpSpPr>
          <p:cNvPr id="26" name="Groupe 25">
            <a:extLst>
              <a:ext uri="{FF2B5EF4-FFF2-40B4-BE49-F238E27FC236}">
                <a16:creationId xmlns:a16="http://schemas.microsoft.com/office/drawing/2014/main" id="{AF4C67E9-F512-408C-8D3B-BBB834AE7246}"/>
              </a:ext>
            </a:extLst>
          </p:cNvPr>
          <p:cNvGrpSpPr/>
          <p:nvPr/>
        </p:nvGrpSpPr>
        <p:grpSpPr>
          <a:xfrm>
            <a:off x="221361" y="164067"/>
            <a:ext cx="942086" cy="744330"/>
            <a:chOff x="221361" y="164067"/>
            <a:chExt cx="942086" cy="744330"/>
          </a:xfrm>
        </p:grpSpPr>
        <p:grpSp>
          <p:nvGrpSpPr>
            <p:cNvPr id="27" name="Groupe 26">
              <a:extLst>
                <a:ext uri="{FF2B5EF4-FFF2-40B4-BE49-F238E27FC236}">
                  <a16:creationId xmlns:a16="http://schemas.microsoft.com/office/drawing/2014/main" id="{E2343336-4B77-4A38-8FAE-80FA9F01B7FC}"/>
                </a:ext>
              </a:extLst>
            </p:cNvPr>
            <p:cNvGrpSpPr/>
            <p:nvPr/>
          </p:nvGrpSpPr>
          <p:grpSpPr>
            <a:xfrm>
              <a:off x="221361" y="164067"/>
              <a:ext cx="942086" cy="369332"/>
              <a:chOff x="278511" y="399869"/>
              <a:chExt cx="942086" cy="369332"/>
            </a:xfrm>
          </p:grpSpPr>
          <p:sp>
            <p:nvSpPr>
              <p:cNvPr id="31" name="Rectangle : coins arrondis 30">
                <a:extLst>
                  <a:ext uri="{FF2B5EF4-FFF2-40B4-BE49-F238E27FC236}">
                    <a16:creationId xmlns:a16="http://schemas.microsoft.com/office/drawing/2014/main" id="{B6B53EDF-E422-447A-B971-83EE570A89F8}"/>
                  </a:ext>
                </a:extLst>
              </p:cNvPr>
              <p:cNvSpPr/>
              <p:nvPr/>
            </p:nvSpPr>
            <p:spPr>
              <a:xfrm>
                <a:off x="278511" y="416260"/>
                <a:ext cx="942086"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2" name="Rectangle 31">
                <a:extLst>
                  <a:ext uri="{FF2B5EF4-FFF2-40B4-BE49-F238E27FC236}">
                    <a16:creationId xmlns:a16="http://schemas.microsoft.com/office/drawing/2014/main" id="{560B39B8-D88A-452F-8BF2-A3579899DDD4}"/>
                  </a:ext>
                </a:extLst>
              </p:cNvPr>
              <p:cNvSpPr/>
              <p:nvPr/>
            </p:nvSpPr>
            <p:spPr>
              <a:xfrm>
                <a:off x="367686" y="399869"/>
                <a:ext cx="775084" cy="369332"/>
              </a:xfrm>
              <a:prstGeom prst="rect">
                <a:avLst/>
              </a:prstGeom>
            </p:spPr>
            <p:txBody>
              <a:bodyPr wrap="none">
                <a:spAutoFit/>
              </a:bodyPr>
              <a:lstStyle/>
              <a:p>
                <a:r>
                  <a:rPr lang="fr-FR" b="1">
                    <a:solidFill>
                      <a:schemeClr val="bg1"/>
                    </a:solidFill>
                    <a:latin typeface="Calibri "/>
                  </a:rPr>
                  <a:t>Volets</a:t>
                </a:r>
                <a:endParaRPr lang="fr-FR">
                  <a:solidFill>
                    <a:schemeClr val="bg1"/>
                  </a:solidFill>
                </a:endParaRPr>
              </a:p>
            </p:txBody>
          </p:sp>
        </p:grpSp>
        <p:grpSp>
          <p:nvGrpSpPr>
            <p:cNvPr id="28" name="Groupe 27">
              <a:extLst>
                <a:ext uri="{FF2B5EF4-FFF2-40B4-BE49-F238E27FC236}">
                  <a16:creationId xmlns:a16="http://schemas.microsoft.com/office/drawing/2014/main" id="{7B683560-7CF2-45F0-9555-614BDDC4B5F5}"/>
                </a:ext>
              </a:extLst>
            </p:cNvPr>
            <p:cNvGrpSpPr/>
            <p:nvPr/>
          </p:nvGrpSpPr>
          <p:grpSpPr>
            <a:xfrm>
              <a:off x="221361" y="539065"/>
              <a:ext cx="942086" cy="369332"/>
              <a:chOff x="278511" y="791864"/>
              <a:chExt cx="942086" cy="369332"/>
            </a:xfrm>
          </p:grpSpPr>
          <p:sp>
            <p:nvSpPr>
              <p:cNvPr id="29" name="Rectangle : coins arrondis 28">
                <a:extLst>
                  <a:ext uri="{FF2B5EF4-FFF2-40B4-BE49-F238E27FC236}">
                    <a16:creationId xmlns:a16="http://schemas.microsoft.com/office/drawing/2014/main" id="{36438735-CA1F-4206-BA6E-A2C28B30C94C}"/>
                  </a:ext>
                </a:extLst>
              </p:cNvPr>
              <p:cNvSpPr/>
              <p:nvPr/>
            </p:nvSpPr>
            <p:spPr>
              <a:xfrm>
                <a:off x="278511" y="824646"/>
                <a:ext cx="942086" cy="336550"/>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0" name="Rectangle 29">
                <a:extLst>
                  <a:ext uri="{FF2B5EF4-FFF2-40B4-BE49-F238E27FC236}">
                    <a16:creationId xmlns:a16="http://schemas.microsoft.com/office/drawing/2014/main" id="{C0231A29-FD0D-4E42-AAA6-2974106B0DB8}"/>
                  </a:ext>
                </a:extLst>
              </p:cNvPr>
              <p:cNvSpPr/>
              <p:nvPr/>
            </p:nvSpPr>
            <p:spPr>
              <a:xfrm>
                <a:off x="292537" y="791864"/>
                <a:ext cx="914033" cy="369332"/>
              </a:xfrm>
              <a:prstGeom prst="rect">
                <a:avLst/>
              </a:prstGeom>
            </p:spPr>
            <p:txBody>
              <a:bodyPr wrap="none">
                <a:spAutoFit/>
              </a:bodyPr>
              <a:lstStyle/>
              <a:p>
                <a:r>
                  <a:rPr lang="fr-FR" b="1">
                    <a:solidFill>
                      <a:schemeClr val="bg1"/>
                    </a:solidFill>
                    <a:latin typeface="Calibri "/>
                  </a:rPr>
                  <a:t>Onglets</a:t>
                </a:r>
                <a:endParaRPr lang="fr-FR">
                  <a:solidFill>
                    <a:schemeClr val="bg1"/>
                  </a:solidFill>
                </a:endParaRPr>
              </a:p>
            </p:txBody>
          </p:sp>
        </p:grpSp>
      </p:grpSp>
      <p:pic>
        <p:nvPicPr>
          <p:cNvPr id="4" name="Image 3">
            <a:extLst>
              <a:ext uri="{FF2B5EF4-FFF2-40B4-BE49-F238E27FC236}">
                <a16:creationId xmlns:a16="http://schemas.microsoft.com/office/drawing/2014/main" id="{BD335FF8-62B2-4227-A731-96475743B6C9}"/>
              </a:ext>
            </a:extLst>
          </p:cNvPr>
          <p:cNvPicPr>
            <a:picLocks noChangeAspect="1"/>
          </p:cNvPicPr>
          <p:nvPr/>
        </p:nvPicPr>
        <p:blipFill>
          <a:blip r:embed="rId3"/>
          <a:stretch>
            <a:fillRect/>
          </a:stretch>
        </p:blipFill>
        <p:spPr>
          <a:xfrm>
            <a:off x="1875513" y="1414248"/>
            <a:ext cx="2686444" cy="3680544"/>
          </a:xfrm>
          <a:prstGeom prst="rect">
            <a:avLst/>
          </a:prstGeom>
          <a:ln w="9525">
            <a:solidFill>
              <a:schemeClr val="bg1">
                <a:lumMod val="50000"/>
              </a:schemeClr>
            </a:solidFill>
          </a:ln>
        </p:spPr>
      </p:pic>
      <p:grpSp>
        <p:nvGrpSpPr>
          <p:cNvPr id="6" name="Groupe 5">
            <a:extLst>
              <a:ext uri="{FF2B5EF4-FFF2-40B4-BE49-F238E27FC236}">
                <a16:creationId xmlns:a16="http://schemas.microsoft.com/office/drawing/2014/main" id="{53D8557F-D380-407C-9DE9-8AE3DA9C96F9}"/>
              </a:ext>
            </a:extLst>
          </p:cNvPr>
          <p:cNvGrpSpPr/>
          <p:nvPr/>
        </p:nvGrpSpPr>
        <p:grpSpPr>
          <a:xfrm>
            <a:off x="1903014" y="1414248"/>
            <a:ext cx="2668986" cy="3628220"/>
            <a:chOff x="1903014" y="1414248"/>
            <a:chExt cx="2668986" cy="3628220"/>
          </a:xfrm>
        </p:grpSpPr>
        <p:sp>
          <p:nvSpPr>
            <p:cNvPr id="21" name="Rectangle : coins arrondis 20">
              <a:extLst>
                <a:ext uri="{FF2B5EF4-FFF2-40B4-BE49-F238E27FC236}">
                  <a16:creationId xmlns:a16="http://schemas.microsoft.com/office/drawing/2014/main" id="{23D097FE-0591-4D13-8293-4140735FE57A}"/>
                </a:ext>
              </a:extLst>
            </p:cNvPr>
            <p:cNvSpPr/>
            <p:nvPr/>
          </p:nvSpPr>
          <p:spPr>
            <a:xfrm>
              <a:off x="2151934" y="1414248"/>
              <a:ext cx="2420066" cy="3628220"/>
            </a:xfrm>
            <a:prstGeom prst="roundRect">
              <a:avLst>
                <a:gd name="adj" fmla="val 7221"/>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3" name="Rectangle 32">
              <a:extLst>
                <a:ext uri="{FF2B5EF4-FFF2-40B4-BE49-F238E27FC236}">
                  <a16:creationId xmlns:a16="http://schemas.microsoft.com/office/drawing/2014/main" id="{20700CED-54C7-418C-9D13-7675C117101F}"/>
                </a:ext>
              </a:extLst>
            </p:cNvPr>
            <p:cNvSpPr/>
            <p:nvPr/>
          </p:nvSpPr>
          <p:spPr>
            <a:xfrm>
              <a:off x="1903014" y="2269705"/>
              <a:ext cx="235779" cy="390797"/>
            </a:xfrm>
            <a:prstGeom prst="rect">
              <a:avLst/>
            </a:prstGeom>
            <a:noFill/>
            <a:ln w="28575">
              <a:solidFill>
                <a:srgbClr val="FF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 name="Image 2">
            <a:extLst>
              <a:ext uri="{FF2B5EF4-FFF2-40B4-BE49-F238E27FC236}">
                <a16:creationId xmlns:a16="http://schemas.microsoft.com/office/drawing/2014/main" id="{1AC7E631-F79B-448F-BB0C-9C1426208B45}"/>
              </a:ext>
            </a:extLst>
          </p:cNvPr>
          <p:cNvPicPr>
            <a:picLocks noChangeAspect="1"/>
          </p:cNvPicPr>
          <p:nvPr/>
        </p:nvPicPr>
        <p:blipFill>
          <a:blip r:embed="rId4"/>
          <a:stretch>
            <a:fillRect/>
          </a:stretch>
        </p:blipFill>
        <p:spPr>
          <a:xfrm>
            <a:off x="6485202" y="1398457"/>
            <a:ext cx="2566527" cy="1894751"/>
          </a:xfrm>
          <a:prstGeom prst="rect">
            <a:avLst/>
          </a:prstGeom>
          <a:ln>
            <a:solidFill>
              <a:schemeClr val="bg1">
                <a:lumMod val="50000"/>
              </a:schemeClr>
            </a:solidFill>
          </a:ln>
        </p:spPr>
      </p:pic>
      <p:grpSp>
        <p:nvGrpSpPr>
          <p:cNvPr id="39" name="Groupe 38">
            <a:extLst>
              <a:ext uri="{FF2B5EF4-FFF2-40B4-BE49-F238E27FC236}">
                <a16:creationId xmlns:a16="http://schemas.microsoft.com/office/drawing/2014/main" id="{90A1CB60-73C4-4739-8E3C-DED706A58249}"/>
              </a:ext>
            </a:extLst>
          </p:cNvPr>
          <p:cNvGrpSpPr/>
          <p:nvPr/>
        </p:nvGrpSpPr>
        <p:grpSpPr>
          <a:xfrm>
            <a:off x="4831135" y="1447412"/>
            <a:ext cx="1539799" cy="1694583"/>
            <a:chOff x="289362" y="1447412"/>
            <a:chExt cx="1539799" cy="1694583"/>
          </a:xfrm>
        </p:grpSpPr>
        <p:sp>
          <p:nvSpPr>
            <p:cNvPr id="40" name="Rectangle : coins arrondis 39">
              <a:extLst>
                <a:ext uri="{FF2B5EF4-FFF2-40B4-BE49-F238E27FC236}">
                  <a16:creationId xmlns:a16="http://schemas.microsoft.com/office/drawing/2014/main" id="{E017FA6B-DA19-4F05-B406-C6161968F3D0}"/>
                </a:ext>
              </a:extLst>
            </p:cNvPr>
            <p:cNvSpPr/>
            <p:nvPr/>
          </p:nvSpPr>
          <p:spPr>
            <a:xfrm>
              <a:off x="289362" y="1447412"/>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Serveurs</a:t>
              </a:r>
            </a:p>
          </p:txBody>
        </p:sp>
        <p:sp>
          <p:nvSpPr>
            <p:cNvPr id="41" name="Rectangle : coins arrondis 40">
              <a:extLst>
                <a:ext uri="{FF2B5EF4-FFF2-40B4-BE49-F238E27FC236}">
                  <a16:creationId xmlns:a16="http://schemas.microsoft.com/office/drawing/2014/main" id="{15A96911-B55E-436B-9044-3D9B1F9969E9}"/>
                </a:ext>
              </a:extLst>
            </p:cNvPr>
            <p:cNvSpPr/>
            <p:nvPr/>
          </p:nvSpPr>
          <p:spPr>
            <a:xfrm>
              <a:off x="289362" y="1877046"/>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Dossiers SAS</a:t>
              </a:r>
            </a:p>
          </p:txBody>
        </p:sp>
        <p:sp>
          <p:nvSpPr>
            <p:cNvPr id="42" name="Rectangle : coins arrondis 41">
              <a:extLst>
                <a:ext uri="{FF2B5EF4-FFF2-40B4-BE49-F238E27FC236}">
                  <a16:creationId xmlns:a16="http://schemas.microsoft.com/office/drawing/2014/main" id="{898C461F-4C59-493B-96E8-A60904DE8322}"/>
                </a:ext>
              </a:extLst>
            </p:cNvPr>
            <p:cNvSpPr/>
            <p:nvPr/>
          </p:nvSpPr>
          <p:spPr>
            <a:xfrm>
              <a:off x="305161" y="2291672"/>
              <a:ext cx="1524000" cy="33655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1"/>
                  </a:solidFill>
                  <a:latin typeface="Calibri "/>
                </a:rPr>
                <a:t>Tâches</a:t>
              </a:r>
            </a:p>
          </p:txBody>
        </p:sp>
        <p:sp>
          <p:nvSpPr>
            <p:cNvPr id="43" name="Rectangle : coins arrondis 42">
              <a:extLst>
                <a:ext uri="{FF2B5EF4-FFF2-40B4-BE49-F238E27FC236}">
                  <a16:creationId xmlns:a16="http://schemas.microsoft.com/office/drawing/2014/main" id="{3D4F79FB-309C-417C-9212-68A908939240}"/>
                </a:ext>
              </a:extLst>
            </p:cNvPr>
            <p:cNvSpPr/>
            <p:nvPr/>
          </p:nvSpPr>
          <p:spPr>
            <a:xfrm>
              <a:off x="289362" y="2717815"/>
              <a:ext cx="1524000" cy="424180"/>
            </a:xfrm>
            <a:prstGeom prst="roundRect">
              <a:avLst/>
            </a:prstGeom>
            <a:solidFill>
              <a:srgbClr val="FFEBAD"/>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rgbClr val="00517E"/>
                  </a:solidFill>
                  <a:latin typeface="Calibri "/>
                </a:rPr>
                <a:t>Gestionnaire d’invites</a:t>
              </a:r>
            </a:p>
          </p:txBody>
        </p:sp>
      </p:grpSp>
      <p:grpSp>
        <p:nvGrpSpPr>
          <p:cNvPr id="44" name="Groupe 43">
            <a:extLst>
              <a:ext uri="{FF2B5EF4-FFF2-40B4-BE49-F238E27FC236}">
                <a16:creationId xmlns:a16="http://schemas.microsoft.com/office/drawing/2014/main" id="{AACA1231-30CE-4AF4-97AD-3F03DD155144}"/>
              </a:ext>
            </a:extLst>
          </p:cNvPr>
          <p:cNvGrpSpPr/>
          <p:nvPr/>
        </p:nvGrpSpPr>
        <p:grpSpPr>
          <a:xfrm>
            <a:off x="6497011" y="1398457"/>
            <a:ext cx="2554718" cy="1894751"/>
            <a:chOff x="1903014" y="1028743"/>
            <a:chExt cx="2554718" cy="1894751"/>
          </a:xfrm>
        </p:grpSpPr>
        <p:sp>
          <p:nvSpPr>
            <p:cNvPr id="45" name="Rectangle : coins arrondis 44">
              <a:extLst>
                <a:ext uri="{FF2B5EF4-FFF2-40B4-BE49-F238E27FC236}">
                  <a16:creationId xmlns:a16="http://schemas.microsoft.com/office/drawing/2014/main" id="{1E795459-3CC7-43CA-9B01-BC32740DE2DA}"/>
                </a:ext>
              </a:extLst>
            </p:cNvPr>
            <p:cNvSpPr/>
            <p:nvPr/>
          </p:nvSpPr>
          <p:spPr>
            <a:xfrm>
              <a:off x="2151934" y="1028743"/>
              <a:ext cx="2305798" cy="1894751"/>
            </a:xfrm>
            <a:prstGeom prst="roundRect">
              <a:avLst>
                <a:gd name="adj" fmla="val 8222"/>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46" name="Rectangle 45">
              <a:extLst>
                <a:ext uri="{FF2B5EF4-FFF2-40B4-BE49-F238E27FC236}">
                  <a16:creationId xmlns:a16="http://schemas.microsoft.com/office/drawing/2014/main" id="{8F27B7AD-B148-4DDD-897C-5F0D91AC025A}"/>
                </a:ext>
              </a:extLst>
            </p:cNvPr>
            <p:cNvSpPr/>
            <p:nvPr/>
          </p:nvSpPr>
          <p:spPr>
            <a:xfrm>
              <a:off x="1903014" y="2269705"/>
              <a:ext cx="235779" cy="390797"/>
            </a:xfrm>
            <a:prstGeom prst="rect">
              <a:avLst/>
            </a:prstGeom>
            <a:noFill/>
            <a:ln w="28575">
              <a:solidFill>
                <a:srgbClr val="FF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Image 6">
            <a:extLst>
              <a:ext uri="{FF2B5EF4-FFF2-40B4-BE49-F238E27FC236}">
                <a16:creationId xmlns:a16="http://schemas.microsoft.com/office/drawing/2014/main" id="{9B5ADB1A-57CC-4E8D-BB67-391D1051C553}"/>
              </a:ext>
            </a:extLst>
          </p:cNvPr>
          <p:cNvPicPr>
            <a:picLocks noChangeAspect="1"/>
          </p:cNvPicPr>
          <p:nvPr/>
        </p:nvPicPr>
        <p:blipFill>
          <a:blip r:embed="rId5"/>
          <a:stretch>
            <a:fillRect/>
          </a:stretch>
        </p:blipFill>
        <p:spPr>
          <a:xfrm>
            <a:off x="6875290" y="3141995"/>
            <a:ext cx="2050973" cy="1831785"/>
          </a:xfrm>
          <a:prstGeom prst="rect">
            <a:avLst/>
          </a:prstGeom>
          <a:ln>
            <a:solidFill>
              <a:schemeClr val="bg1">
                <a:lumMod val="50000"/>
              </a:schemeClr>
            </a:solidFill>
          </a:ln>
        </p:spPr>
      </p:pic>
    </p:spTree>
    <p:extLst>
      <p:ext uri="{BB962C8B-B14F-4D97-AF65-F5344CB8AC3E}">
        <p14:creationId xmlns:p14="http://schemas.microsoft.com/office/powerpoint/2010/main" val="304598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Zone de travail</a:t>
            </a:r>
          </a:p>
        </p:txBody>
      </p:sp>
      <p:sp>
        <p:nvSpPr>
          <p:cNvPr id="37" name="Espace réservé du contenu 36">
            <a:extLst>
              <a:ext uri="{FF2B5EF4-FFF2-40B4-BE49-F238E27FC236}">
                <a16:creationId xmlns:a16="http://schemas.microsoft.com/office/drawing/2014/main" id="{6643CF5D-3AFC-41EE-8B27-849405A7A34F}"/>
              </a:ext>
            </a:extLst>
          </p:cNvPr>
          <p:cNvSpPr>
            <a:spLocks noGrp="1"/>
          </p:cNvSpPr>
          <p:nvPr>
            <p:ph idx="1"/>
          </p:nvPr>
        </p:nvSpPr>
        <p:spPr>
          <a:xfrm>
            <a:off x="628650" y="1369219"/>
            <a:ext cx="3888348" cy="3263504"/>
          </a:xfrm>
        </p:spPr>
        <p:txBody>
          <a:bodyPr>
            <a:normAutofit fontScale="92500" lnSpcReduction="20000"/>
          </a:bodyPr>
          <a:lstStyle/>
          <a:p>
            <a:pPr lvl="0"/>
            <a:r>
              <a:rPr lang="fr-FR"/>
              <a:t>Par défaut, cet onglet s'ouvre dans la zone de travail.</a:t>
            </a:r>
          </a:p>
          <a:p>
            <a:pPr lvl="0"/>
            <a:r>
              <a:rPr lang="fr-FR"/>
              <a:t>Il fournit un accès rapide à quelques tâches de base :</a:t>
            </a:r>
          </a:p>
          <a:p>
            <a:pPr lvl="1"/>
            <a:r>
              <a:rPr lang="fr-FR"/>
              <a:t>Créer un nouveau programme</a:t>
            </a:r>
          </a:p>
          <a:p>
            <a:pPr lvl="1"/>
            <a:r>
              <a:rPr lang="fr-FR"/>
              <a:t>Générer un nouveau projet</a:t>
            </a:r>
          </a:p>
          <a:p>
            <a:pPr lvl="1"/>
            <a:r>
              <a:rPr lang="fr-FR"/>
              <a:t>Ouvrir un fichier existant</a:t>
            </a:r>
          </a:p>
          <a:p>
            <a:pPr lvl="1"/>
            <a:r>
              <a:rPr lang="fr-FR"/>
              <a:t>Des liens vers des ressources pédagogiques</a:t>
            </a:r>
          </a:p>
          <a:p>
            <a:pPr lvl="1"/>
            <a:r>
              <a:rPr lang="fr-FR"/>
              <a:t>Une liste des éléments récemment consultés </a:t>
            </a:r>
          </a:p>
          <a:p>
            <a:pPr lvl="2"/>
            <a:r>
              <a:rPr lang="fr-FR" altLang="fr-FR"/>
              <a:t>En cliquant sur l'icône Epingler au niveau d'un élément cela permet que celui-ci apparaisse toujours en haut de la liste. </a:t>
            </a: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Nouvel onglet - </a:t>
            </a:r>
            <a:r>
              <a:rPr lang="fr-FR" b="1">
                <a:solidFill>
                  <a:srgbClr val="FFEBAD"/>
                </a:solidFill>
              </a:rPr>
              <a:t>Page de démarrage</a:t>
            </a:r>
          </a:p>
        </p:txBody>
      </p:sp>
      <p:sp>
        <p:nvSpPr>
          <p:cNvPr id="12" name="Rectangle 3">
            <a:extLst>
              <a:ext uri="{FF2B5EF4-FFF2-40B4-BE49-F238E27FC236}">
                <a16:creationId xmlns:a16="http://schemas.microsoft.com/office/drawing/2014/main" id="{546ADF58-7F67-4E6A-A3A3-4CF895C5BF09}"/>
              </a:ext>
            </a:extLst>
          </p:cNvPr>
          <p:cNvSpPr>
            <a:spLocks noChangeArrowheads="1"/>
          </p:cNvSpPr>
          <p:nvPr/>
        </p:nvSpPr>
        <p:spPr bwMode="auto">
          <a:xfrm>
            <a:off x="0" y="105489"/>
            <a:ext cx="2135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AvenirNext"/>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028" name="Picture 4" descr="puis sélectionnez">
            <a:extLst>
              <a:ext uri="{FF2B5EF4-FFF2-40B4-BE49-F238E27FC236}">
                <a16:creationId xmlns:a16="http://schemas.microsoft.com/office/drawing/2014/main" id="{365B3B40-8A9F-42F8-97B3-BA1DC3453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4913" y="-15240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A6C270DE-C82A-43B4-B8D9-429AE2888560}"/>
              </a:ext>
            </a:extLst>
          </p:cNvPr>
          <p:cNvPicPr/>
          <p:nvPr/>
        </p:nvPicPr>
        <p:blipFill>
          <a:blip r:embed="rId4"/>
          <a:stretch>
            <a:fillRect/>
          </a:stretch>
        </p:blipFill>
        <p:spPr>
          <a:xfrm>
            <a:off x="4440264" y="1401801"/>
            <a:ext cx="4608367" cy="3009861"/>
          </a:xfrm>
          <a:prstGeom prst="rect">
            <a:avLst/>
          </a:prstGeom>
          <a:ln>
            <a:solidFill>
              <a:srgbClr val="00B0F0"/>
            </a:solidFill>
          </a:ln>
        </p:spPr>
      </p:pic>
    </p:spTree>
    <p:extLst>
      <p:ext uri="{BB962C8B-B14F-4D97-AF65-F5344CB8AC3E}">
        <p14:creationId xmlns:p14="http://schemas.microsoft.com/office/powerpoint/2010/main" val="94576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Zone de travail</a:t>
            </a:r>
          </a:p>
        </p:txBody>
      </p:sp>
      <p:sp>
        <p:nvSpPr>
          <p:cNvPr id="37" name="Espace réservé du contenu 36">
            <a:extLst>
              <a:ext uri="{FF2B5EF4-FFF2-40B4-BE49-F238E27FC236}">
                <a16:creationId xmlns:a16="http://schemas.microsoft.com/office/drawing/2014/main" id="{6643CF5D-3AFC-41EE-8B27-849405A7A34F}"/>
              </a:ext>
            </a:extLst>
          </p:cNvPr>
          <p:cNvSpPr>
            <a:spLocks noGrp="1"/>
          </p:cNvSpPr>
          <p:nvPr>
            <p:ph idx="1"/>
          </p:nvPr>
        </p:nvSpPr>
        <p:spPr>
          <a:xfrm>
            <a:off x="628651" y="1369219"/>
            <a:ext cx="3853542" cy="3263504"/>
          </a:xfrm>
        </p:spPr>
        <p:txBody>
          <a:bodyPr>
            <a:normAutofit fontScale="77500" lnSpcReduction="20000"/>
          </a:bodyPr>
          <a:lstStyle/>
          <a:p>
            <a:r>
              <a:rPr lang="fr-FR" altLang="fr-FR" dirty="0"/>
              <a:t>Pour ouvrir la page de démarrage, sélectionner </a:t>
            </a:r>
            <a:r>
              <a:rPr lang="fr-FR" altLang="fr-FR" b="1" dirty="0">
                <a:solidFill>
                  <a:srgbClr val="FFEBAD"/>
                </a:solidFill>
              </a:rPr>
              <a:t>Affichage</a:t>
            </a:r>
            <a:r>
              <a:rPr lang="fr-FR" altLang="fr-FR" dirty="0"/>
              <a:t>     </a:t>
            </a:r>
            <a:r>
              <a:rPr lang="fr-FR" altLang="fr-FR" b="1" dirty="0">
                <a:solidFill>
                  <a:srgbClr val="FFEBAD"/>
                </a:solidFill>
              </a:rPr>
              <a:t>Page de démarrage</a:t>
            </a:r>
            <a:r>
              <a:rPr lang="fr-FR" altLang="fr-FR" dirty="0"/>
              <a:t>.</a:t>
            </a:r>
          </a:p>
          <a:p>
            <a:r>
              <a:rPr lang="fr-FR" altLang="fr-FR" dirty="0"/>
              <a:t>L'option </a:t>
            </a:r>
            <a:r>
              <a:rPr lang="fr-FR" altLang="fr-FR" b="1" dirty="0">
                <a:solidFill>
                  <a:srgbClr val="FFEBAD"/>
                </a:solidFill>
              </a:rPr>
              <a:t>Afficher la page de démarrage</a:t>
            </a:r>
            <a:r>
              <a:rPr lang="fr-FR" altLang="fr-FR" dirty="0"/>
              <a:t> permet d’indiquer si l'onglet Page de démarrage sera affiché à chaque démarrage de SAS Enterprise Guide.</a:t>
            </a:r>
          </a:p>
          <a:p>
            <a:r>
              <a:rPr lang="fr-FR" dirty="0"/>
              <a:t>Pour faire disparaître l'onglet </a:t>
            </a:r>
            <a:r>
              <a:rPr lang="fr-FR" b="1" dirty="0">
                <a:solidFill>
                  <a:srgbClr val="FFEBAD"/>
                </a:solidFill>
              </a:rPr>
              <a:t>Page de démarrage</a:t>
            </a:r>
            <a:r>
              <a:rPr lang="fr-FR" dirty="0">
                <a:solidFill>
                  <a:srgbClr val="FFEBAD"/>
                </a:solidFill>
              </a:rPr>
              <a:t> </a:t>
            </a:r>
            <a:r>
              <a:rPr lang="fr-FR" dirty="0"/>
              <a:t>dès l'ouverture d'un autre projet ou fichier, sélectionner </a:t>
            </a:r>
            <a:r>
              <a:rPr lang="fr-FR" b="1" dirty="0">
                <a:solidFill>
                  <a:srgbClr val="FFEBAD"/>
                </a:solidFill>
              </a:rPr>
              <a:t>Masquer automatiquement</a:t>
            </a:r>
            <a:r>
              <a:rPr lang="fr-FR" dirty="0">
                <a:solidFill>
                  <a:srgbClr val="FFEBAD"/>
                </a:solidFill>
              </a:rPr>
              <a:t>.</a:t>
            </a:r>
            <a:endParaRPr lang="fr-FR" altLang="fr-FR" dirty="0">
              <a:solidFill>
                <a:srgbClr val="FFEBAD"/>
              </a:solidFill>
            </a:endParaRPr>
          </a:p>
          <a:p>
            <a:pPr lvl="0"/>
            <a:r>
              <a:rPr lang="fr-FR" altLang="fr-FR" dirty="0"/>
              <a:t>Remarque : les fenêtres </a:t>
            </a:r>
            <a:r>
              <a:rPr lang="fr-FR" altLang="fr-FR" b="1" dirty="0">
                <a:solidFill>
                  <a:srgbClr val="FFEBAD"/>
                </a:solidFill>
              </a:rPr>
              <a:t>Ouvrir</a:t>
            </a:r>
            <a:r>
              <a:rPr lang="fr-FR" altLang="fr-FR" dirty="0"/>
              <a:t> et </a:t>
            </a:r>
            <a:r>
              <a:rPr lang="fr-FR" altLang="fr-FR" b="1" dirty="0">
                <a:solidFill>
                  <a:srgbClr val="FFEBAD"/>
                </a:solidFill>
              </a:rPr>
              <a:t>Enregistrer</a:t>
            </a:r>
            <a:r>
              <a:rPr lang="fr-FR" altLang="fr-FR" dirty="0"/>
              <a:t> comprennent la liste des éléments et des emplacements récemment consultés. Il est possible d’épingler ces éléments </a:t>
            </a:r>
            <a:r>
              <a:rPr lang="fr-FR" dirty="0"/>
              <a:t>pour s’assurer qu'ils apparaissent toujours en haut de la liste.</a:t>
            </a:r>
            <a:endParaRPr lang="fr-FR" altLang="fr-FR" dirty="0"/>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Nouvel onglet - </a:t>
            </a:r>
            <a:r>
              <a:rPr lang="fr-FR" b="1">
                <a:solidFill>
                  <a:srgbClr val="FFEBAD"/>
                </a:solidFill>
              </a:rPr>
              <a:t>Page de démarrage</a:t>
            </a:r>
          </a:p>
        </p:txBody>
      </p:sp>
      <p:sp>
        <p:nvSpPr>
          <p:cNvPr id="12" name="Rectangle 3">
            <a:extLst>
              <a:ext uri="{FF2B5EF4-FFF2-40B4-BE49-F238E27FC236}">
                <a16:creationId xmlns:a16="http://schemas.microsoft.com/office/drawing/2014/main" id="{546ADF58-7F67-4E6A-A3A3-4CF895C5BF09}"/>
              </a:ext>
            </a:extLst>
          </p:cNvPr>
          <p:cNvSpPr>
            <a:spLocks noChangeArrowheads="1"/>
          </p:cNvSpPr>
          <p:nvPr/>
        </p:nvSpPr>
        <p:spPr bwMode="auto">
          <a:xfrm>
            <a:off x="0" y="105489"/>
            <a:ext cx="2135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AvenirNext"/>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028" name="Picture 4" descr="puis sélectionnez">
            <a:extLst>
              <a:ext uri="{FF2B5EF4-FFF2-40B4-BE49-F238E27FC236}">
                <a16:creationId xmlns:a16="http://schemas.microsoft.com/office/drawing/2014/main" id="{365B3B40-8A9F-42F8-97B3-BA1DC3453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4913" y="-15240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a:extLst>
              <a:ext uri="{FF2B5EF4-FFF2-40B4-BE49-F238E27FC236}">
                <a16:creationId xmlns:a16="http://schemas.microsoft.com/office/drawing/2014/main" id="{73216D75-99FC-422E-911E-3E57404F6BDC}"/>
              </a:ext>
            </a:extLst>
          </p:cNvPr>
          <p:cNvPicPr>
            <a:picLocks noChangeAspect="1"/>
          </p:cNvPicPr>
          <p:nvPr/>
        </p:nvPicPr>
        <p:blipFill>
          <a:blip r:embed="rId4"/>
          <a:stretch>
            <a:fillRect/>
          </a:stretch>
        </p:blipFill>
        <p:spPr>
          <a:xfrm>
            <a:off x="4750755" y="1380654"/>
            <a:ext cx="3950266" cy="1032394"/>
          </a:xfrm>
          <a:prstGeom prst="rect">
            <a:avLst/>
          </a:prstGeom>
          <a:ln w="12700">
            <a:solidFill>
              <a:schemeClr val="accent1"/>
            </a:solidFill>
          </a:ln>
        </p:spPr>
      </p:pic>
      <p:pic>
        <p:nvPicPr>
          <p:cNvPr id="13" name="Picture 4" descr="puis sélectionnez">
            <a:extLst>
              <a:ext uri="{FF2B5EF4-FFF2-40B4-BE49-F238E27FC236}">
                <a16:creationId xmlns:a16="http://schemas.microsoft.com/office/drawing/2014/main" id="{1F136EF1-FC43-4E95-BC82-45D44A585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302" y="1586956"/>
            <a:ext cx="108456" cy="9859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428CBA82-B02C-4387-9A6F-44C0B32E3321}"/>
              </a:ext>
            </a:extLst>
          </p:cNvPr>
          <p:cNvPicPr>
            <a:picLocks noChangeAspect="1"/>
          </p:cNvPicPr>
          <p:nvPr/>
        </p:nvPicPr>
        <p:blipFill>
          <a:blip r:embed="rId5"/>
          <a:stretch>
            <a:fillRect/>
          </a:stretch>
        </p:blipFill>
        <p:spPr>
          <a:xfrm>
            <a:off x="4750755" y="2581531"/>
            <a:ext cx="3336220" cy="2330640"/>
          </a:xfrm>
          <a:prstGeom prst="rect">
            <a:avLst/>
          </a:prstGeom>
          <a:ln w="12700">
            <a:solidFill>
              <a:schemeClr val="accent1"/>
            </a:solidFill>
          </a:ln>
        </p:spPr>
      </p:pic>
      <p:pic>
        <p:nvPicPr>
          <p:cNvPr id="8" name="Image 7">
            <a:extLst>
              <a:ext uri="{FF2B5EF4-FFF2-40B4-BE49-F238E27FC236}">
                <a16:creationId xmlns:a16="http://schemas.microsoft.com/office/drawing/2014/main" id="{1837DF6C-B7D0-4136-8BB9-A79E5B03414B}"/>
              </a:ext>
            </a:extLst>
          </p:cNvPr>
          <p:cNvPicPr>
            <a:picLocks noChangeAspect="1"/>
          </p:cNvPicPr>
          <p:nvPr/>
        </p:nvPicPr>
        <p:blipFill>
          <a:blip r:embed="rId6"/>
          <a:stretch>
            <a:fillRect/>
          </a:stretch>
        </p:blipFill>
        <p:spPr>
          <a:xfrm>
            <a:off x="6778935" y="3139877"/>
            <a:ext cx="2225795" cy="1409204"/>
          </a:xfrm>
          <a:prstGeom prst="rect">
            <a:avLst/>
          </a:prstGeom>
          <a:ln w="12700">
            <a:solidFill>
              <a:schemeClr val="accent1"/>
            </a:solidFill>
          </a:ln>
        </p:spPr>
      </p:pic>
    </p:spTree>
    <p:extLst>
      <p:ext uri="{BB962C8B-B14F-4D97-AF65-F5344CB8AC3E}">
        <p14:creationId xmlns:p14="http://schemas.microsoft.com/office/powerpoint/2010/main" val="181946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Zone de navigation</a:t>
            </a:r>
          </a:p>
        </p:txBody>
      </p:sp>
      <p:sp>
        <p:nvSpPr>
          <p:cNvPr id="37" name="Espace réservé du contenu 36">
            <a:extLst>
              <a:ext uri="{FF2B5EF4-FFF2-40B4-BE49-F238E27FC236}">
                <a16:creationId xmlns:a16="http://schemas.microsoft.com/office/drawing/2014/main" id="{6643CF5D-3AFC-41EE-8B27-849405A7A34F}"/>
              </a:ext>
            </a:extLst>
          </p:cNvPr>
          <p:cNvSpPr>
            <a:spLocks noGrp="1"/>
          </p:cNvSpPr>
          <p:nvPr>
            <p:ph idx="1"/>
          </p:nvPr>
        </p:nvSpPr>
        <p:spPr>
          <a:xfrm>
            <a:off x="628650" y="1369219"/>
            <a:ext cx="4859817" cy="1614613"/>
          </a:xfrm>
        </p:spPr>
        <p:txBody>
          <a:bodyPr>
            <a:normAutofit fontScale="70000" lnSpcReduction="20000"/>
          </a:bodyPr>
          <a:lstStyle/>
          <a:p>
            <a:pPr lvl="0"/>
            <a:r>
              <a:rPr lang="fr-FR" altLang="fr-FR"/>
              <a:t>La fonctionnalité de recherche de SAS Enterprise Guide est désormais disponible dans le volet </a:t>
            </a:r>
            <a:r>
              <a:rPr lang="fr-FR" altLang="fr-FR" b="1">
                <a:solidFill>
                  <a:srgbClr val="FFEBAD"/>
                </a:solidFill>
              </a:rPr>
              <a:t>Rechercher</a:t>
            </a:r>
            <a:r>
              <a:rPr lang="fr-FR" altLang="fr-FR"/>
              <a:t>.</a:t>
            </a:r>
          </a:p>
          <a:p>
            <a:pPr lvl="0"/>
            <a:r>
              <a:rPr lang="fr-FR" altLang="fr-FR"/>
              <a:t>Pour ouvrir le volet </a:t>
            </a:r>
            <a:r>
              <a:rPr lang="fr-FR" altLang="fr-FR" b="1">
                <a:solidFill>
                  <a:srgbClr val="FFEBAD"/>
                </a:solidFill>
              </a:rPr>
              <a:t>Rechercher</a:t>
            </a:r>
            <a:r>
              <a:rPr lang="fr-FR" altLang="fr-FR"/>
              <a:t>, sélectionner </a:t>
            </a:r>
            <a:r>
              <a:rPr lang="fr-FR" altLang="fr-FR" b="1">
                <a:solidFill>
                  <a:srgbClr val="FFEBAD"/>
                </a:solidFill>
              </a:rPr>
              <a:t>Affichage</a:t>
            </a:r>
            <a:r>
              <a:rPr lang="fr-FR" altLang="fr-FR"/>
              <a:t>     </a:t>
            </a:r>
            <a:r>
              <a:rPr lang="fr-FR" altLang="fr-FR" b="1">
                <a:solidFill>
                  <a:srgbClr val="FFEBAD"/>
                </a:solidFill>
              </a:rPr>
              <a:t>Recherche</a:t>
            </a:r>
            <a:r>
              <a:rPr lang="fr-FR" altLang="fr-FR"/>
              <a:t>.</a:t>
            </a:r>
          </a:p>
          <a:p>
            <a:pPr lvl="0"/>
            <a:r>
              <a:rPr lang="fr-FR" altLang="fr-FR"/>
              <a:t>Il n’est pas nécessaire d’</a:t>
            </a:r>
            <a:r>
              <a:rPr lang="fr-FR"/>
              <a:t>avoir un projet ouvert pour utiliser la fonction de recherche.</a:t>
            </a:r>
          </a:p>
          <a:p>
            <a:pPr lvl="0"/>
            <a:r>
              <a:rPr lang="fr-FR"/>
              <a:t>Il est possible de rechercher des éléments par nom, et rechercher du texte dans certains éléments :</a:t>
            </a:r>
            <a:endParaRPr lang="fr-FR" altLang="fr-F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Nouveau volet - </a:t>
            </a:r>
            <a:r>
              <a:rPr lang="fr-FR" b="1">
                <a:solidFill>
                  <a:srgbClr val="FFEBAD"/>
                </a:solidFill>
              </a:rPr>
              <a:t>Rechercher</a:t>
            </a:r>
          </a:p>
        </p:txBody>
      </p:sp>
      <p:pic>
        <p:nvPicPr>
          <p:cNvPr id="5" name="Image 4">
            <a:extLst>
              <a:ext uri="{FF2B5EF4-FFF2-40B4-BE49-F238E27FC236}">
                <a16:creationId xmlns:a16="http://schemas.microsoft.com/office/drawing/2014/main" id="{D524C686-4722-45CE-921F-677876A8D120}"/>
              </a:ext>
            </a:extLst>
          </p:cNvPr>
          <p:cNvPicPr>
            <a:picLocks noChangeAspect="1"/>
          </p:cNvPicPr>
          <p:nvPr/>
        </p:nvPicPr>
        <p:blipFill>
          <a:blip r:embed="rId3"/>
          <a:stretch>
            <a:fillRect/>
          </a:stretch>
        </p:blipFill>
        <p:spPr>
          <a:xfrm>
            <a:off x="980923" y="2983832"/>
            <a:ext cx="2761175" cy="2058586"/>
          </a:xfrm>
          <a:prstGeom prst="rect">
            <a:avLst/>
          </a:prstGeom>
        </p:spPr>
      </p:pic>
      <p:grpSp>
        <p:nvGrpSpPr>
          <p:cNvPr id="12" name="Groupe 11">
            <a:extLst>
              <a:ext uri="{FF2B5EF4-FFF2-40B4-BE49-F238E27FC236}">
                <a16:creationId xmlns:a16="http://schemas.microsoft.com/office/drawing/2014/main" id="{F4B1B80B-45AF-4004-8BF1-F8742570D888}"/>
              </a:ext>
            </a:extLst>
          </p:cNvPr>
          <p:cNvGrpSpPr/>
          <p:nvPr/>
        </p:nvGrpSpPr>
        <p:grpSpPr>
          <a:xfrm>
            <a:off x="5473230" y="1369219"/>
            <a:ext cx="3347984" cy="2674448"/>
            <a:chOff x="5488467" y="1533167"/>
            <a:chExt cx="3347984" cy="2674448"/>
          </a:xfrm>
        </p:grpSpPr>
        <p:pic>
          <p:nvPicPr>
            <p:cNvPr id="4" name="Image 3">
              <a:extLst>
                <a:ext uri="{FF2B5EF4-FFF2-40B4-BE49-F238E27FC236}">
                  <a16:creationId xmlns:a16="http://schemas.microsoft.com/office/drawing/2014/main" id="{1F7735D0-ABA5-4028-AFAA-3874CA5B2842}"/>
                </a:ext>
              </a:extLst>
            </p:cNvPr>
            <p:cNvPicPr>
              <a:picLocks noChangeAspect="1"/>
            </p:cNvPicPr>
            <p:nvPr/>
          </p:nvPicPr>
          <p:blipFill>
            <a:blip r:embed="rId4"/>
            <a:stretch>
              <a:fillRect/>
            </a:stretch>
          </p:blipFill>
          <p:spPr>
            <a:xfrm>
              <a:off x="5488467" y="1533167"/>
              <a:ext cx="3347984" cy="2674448"/>
            </a:xfrm>
            <a:prstGeom prst="rect">
              <a:avLst/>
            </a:prstGeom>
          </p:spPr>
        </p:pic>
        <p:sp>
          <p:nvSpPr>
            <p:cNvPr id="18" name="Rectangle 17">
              <a:extLst>
                <a:ext uri="{FF2B5EF4-FFF2-40B4-BE49-F238E27FC236}">
                  <a16:creationId xmlns:a16="http://schemas.microsoft.com/office/drawing/2014/main" id="{F5F3FB7D-7719-46D6-A417-3303EB09DF0B}"/>
                </a:ext>
              </a:extLst>
            </p:cNvPr>
            <p:cNvSpPr/>
            <p:nvPr/>
          </p:nvSpPr>
          <p:spPr>
            <a:xfrm>
              <a:off x="6704151" y="2763826"/>
              <a:ext cx="458308" cy="168399"/>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pic>
        <p:nvPicPr>
          <p:cNvPr id="10" name="Picture 4" descr="puis sélectionnez">
            <a:extLst>
              <a:ext uri="{FF2B5EF4-FFF2-40B4-BE49-F238E27FC236}">
                <a16:creationId xmlns:a16="http://schemas.microsoft.com/office/drawing/2014/main" id="{92674962-60C4-4939-9DEE-F0E8946A8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648535" y="1980688"/>
            <a:ext cx="108456" cy="9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00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Zone de navigation</a:t>
            </a:r>
          </a:p>
        </p:txBody>
      </p:sp>
      <p:sp>
        <p:nvSpPr>
          <p:cNvPr id="15" name="Espace réservé du contenu 14">
            <a:extLst>
              <a:ext uri="{FF2B5EF4-FFF2-40B4-BE49-F238E27FC236}">
                <a16:creationId xmlns:a16="http://schemas.microsoft.com/office/drawing/2014/main" id="{4CA749B2-1514-4E5F-BD02-2746EABD7FA5}"/>
              </a:ext>
            </a:extLst>
          </p:cNvPr>
          <p:cNvSpPr>
            <a:spLocks noGrp="1"/>
          </p:cNvSpPr>
          <p:nvPr>
            <p:ph idx="1"/>
          </p:nvPr>
        </p:nvSpPr>
        <p:spPr>
          <a:xfrm>
            <a:off x="628650" y="1369219"/>
            <a:ext cx="3177458" cy="3263504"/>
          </a:xfrm>
        </p:spPr>
        <p:txBody>
          <a:bodyPr>
            <a:normAutofit/>
          </a:bodyPr>
          <a:lstStyle/>
          <a:p>
            <a:r>
              <a:rPr lang="fr-FR" sz="1400"/>
              <a:t>Le volet </a:t>
            </a:r>
            <a:r>
              <a:rPr lang="fr-FR" sz="1400" b="1">
                <a:solidFill>
                  <a:srgbClr val="FFEBAD"/>
                </a:solidFill>
              </a:rPr>
              <a:t>Statut de la soumission</a:t>
            </a:r>
            <a:r>
              <a:rPr lang="fr-FR" sz="1400">
                <a:solidFill>
                  <a:srgbClr val="FFEBAD"/>
                </a:solidFill>
              </a:rPr>
              <a:t> </a:t>
            </a:r>
            <a:r>
              <a:rPr lang="fr-FR" sz="1400"/>
              <a:t>peut être utilisé pour gérer tous les programmes, tâches et applications stockées. </a:t>
            </a:r>
          </a:p>
          <a:p>
            <a:r>
              <a:rPr lang="fr-FR" sz="1400"/>
              <a:t>Le </a:t>
            </a:r>
            <a:r>
              <a:rPr lang="fr-FR" sz="1400" b="1">
                <a:solidFill>
                  <a:srgbClr val="FFEBAD"/>
                </a:solidFill>
              </a:rPr>
              <a:t>Statut de la soumission </a:t>
            </a:r>
            <a:r>
              <a:rPr lang="fr-FR" sz="1400"/>
              <a:t>renvoie sur le journal qui répertorie toutes les erreurs, les avertissements et les notes qui ont été générés pendant l'exécution du programme, ainsi que les numéros de ligne associés.</a:t>
            </a:r>
          </a:p>
          <a:p>
            <a:r>
              <a:rPr lang="fr-FR" sz="1400"/>
              <a:t>Par défaut, le volet Statut de la soumission n'apparaît pas. Pour ouvrir le volet </a:t>
            </a:r>
            <a:r>
              <a:rPr lang="fr-FR" sz="1400" b="1">
                <a:solidFill>
                  <a:srgbClr val="FFEBAD"/>
                </a:solidFill>
              </a:rPr>
              <a:t>Statut de la soumission</a:t>
            </a:r>
            <a:r>
              <a:rPr lang="fr-FR" sz="1400"/>
              <a:t>, sélectionner </a:t>
            </a:r>
            <a:r>
              <a:rPr lang="fr-FR" sz="1400" b="1">
                <a:solidFill>
                  <a:srgbClr val="FFEBAD"/>
                </a:solidFill>
              </a:rPr>
              <a:t>Affichage</a:t>
            </a:r>
            <a:r>
              <a:rPr lang="fr-FR" sz="1400"/>
              <a:t>     </a:t>
            </a:r>
            <a:r>
              <a:rPr lang="fr-FR" sz="1400" b="1">
                <a:solidFill>
                  <a:srgbClr val="FFEBAD"/>
                </a:solidFill>
              </a:rPr>
              <a:t>Statut de la soumission.</a:t>
            </a: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Nouveau volet - </a:t>
            </a:r>
            <a:r>
              <a:rPr lang="fr-FR" b="1">
                <a:solidFill>
                  <a:srgbClr val="FFEBAD"/>
                </a:solidFill>
              </a:rPr>
              <a:t>Statut de la soumission</a:t>
            </a:r>
          </a:p>
        </p:txBody>
      </p:sp>
      <p:grpSp>
        <p:nvGrpSpPr>
          <p:cNvPr id="8" name="Groupe 7">
            <a:extLst>
              <a:ext uri="{FF2B5EF4-FFF2-40B4-BE49-F238E27FC236}">
                <a16:creationId xmlns:a16="http://schemas.microsoft.com/office/drawing/2014/main" id="{5BA94175-22DD-476A-8870-DC94E099A0A9}"/>
              </a:ext>
            </a:extLst>
          </p:cNvPr>
          <p:cNvGrpSpPr/>
          <p:nvPr/>
        </p:nvGrpSpPr>
        <p:grpSpPr>
          <a:xfrm>
            <a:off x="5513622" y="3515863"/>
            <a:ext cx="2385975" cy="1538252"/>
            <a:chOff x="5060695" y="3513211"/>
            <a:chExt cx="2385975" cy="1538252"/>
          </a:xfrm>
        </p:grpSpPr>
        <p:pic>
          <p:nvPicPr>
            <p:cNvPr id="7" name="Image 6">
              <a:extLst>
                <a:ext uri="{FF2B5EF4-FFF2-40B4-BE49-F238E27FC236}">
                  <a16:creationId xmlns:a16="http://schemas.microsoft.com/office/drawing/2014/main" id="{96698018-5F08-4551-85BF-A91CCD5D3BDA}"/>
                </a:ext>
              </a:extLst>
            </p:cNvPr>
            <p:cNvPicPr>
              <a:picLocks noChangeAspect="1"/>
            </p:cNvPicPr>
            <p:nvPr/>
          </p:nvPicPr>
          <p:blipFill>
            <a:blip r:embed="rId2"/>
            <a:stretch>
              <a:fillRect/>
            </a:stretch>
          </p:blipFill>
          <p:spPr>
            <a:xfrm>
              <a:off x="5060695" y="3513211"/>
              <a:ext cx="2385975" cy="1538252"/>
            </a:xfrm>
            <a:prstGeom prst="rect">
              <a:avLst/>
            </a:prstGeom>
          </p:spPr>
        </p:pic>
        <p:sp>
          <p:nvSpPr>
            <p:cNvPr id="25" name="Rectangle : coins arrondis 24">
              <a:extLst>
                <a:ext uri="{FF2B5EF4-FFF2-40B4-BE49-F238E27FC236}">
                  <a16:creationId xmlns:a16="http://schemas.microsoft.com/office/drawing/2014/main" id="{FA16D449-B1F0-4AF2-A259-129F605B4B56}"/>
                </a:ext>
              </a:extLst>
            </p:cNvPr>
            <p:cNvSpPr/>
            <p:nvPr/>
          </p:nvSpPr>
          <p:spPr>
            <a:xfrm>
              <a:off x="5786575" y="4771231"/>
              <a:ext cx="1294869" cy="158279"/>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grpSp>
        <p:nvGrpSpPr>
          <p:cNvPr id="9" name="Groupe 8">
            <a:extLst>
              <a:ext uri="{FF2B5EF4-FFF2-40B4-BE49-F238E27FC236}">
                <a16:creationId xmlns:a16="http://schemas.microsoft.com/office/drawing/2014/main" id="{34820DDE-D4CB-41D7-B30C-F19C89272DD3}"/>
              </a:ext>
            </a:extLst>
          </p:cNvPr>
          <p:cNvGrpSpPr/>
          <p:nvPr/>
        </p:nvGrpSpPr>
        <p:grpSpPr>
          <a:xfrm>
            <a:off x="3863381" y="1122228"/>
            <a:ext cx="4780606" cy="1003873"/>
            <a:chOff x="4221288" y="2712124"/>
            <a:chExt cx="4780606" cy="1003873"/>
          </a:xfrm>
        </p:grpSpPr>
        <p:pic>
          <p:nvPicPr>
            <p:cNvPr id="20" name="Image 19">
              <a:extLst>
                <a:ext uri="{FF2B5EF4-FFF2-40B4-BE49-F238E27FC236}">
                  <a16:creationId xmlns:a16="http://schemas.microsoft.com/office/drawing/2014/main" id="{DECF18BB-6CB9-441F-AD4E-3286871A0690}"/>
                </a:ext>
              </a:extLst>
            </p:cNvPr>
            <p:cNvPicPr>
              <a:picLocks noChangeAspect="1"/>
            </p:cNvPicPr>
            <p:nvPr/>
          </p:nvPicPr>
          <p:blipFill>
            <a:blip r:embed="rId3"/>
            <a:stretch>
              <a:fillRect/>
            </a:stretch>
          </p:blipFill>
          <p:spPr>
            <a:xfrm>
              <a:off x="4221288" y="2712124"/>
              <a:ext cx="4780606" cy="1003873"/>
            </a:xfrm>
            <a:prstGeom prst="rect">
              <a:avLst/>
            </a:prstGeom>
            <a:ln>
              <a:solidFill>
                <a:schemeClr val="bg1">
                  <a:lumMod val="50000"/>
                </a:schemeClr>
              </a:solidFill>
            </a:ln>
          </p:spPr>
        </p:pic>
        <p:sp>
          <p:nvSpPr>
            <p:cNvPr id="26" name="Rectangle : coins arrondis 25">
              <a:extLst>
                <a:ext uri="{FF2B5EF4-FFF2-40B4-BE49-F238E27FC236}">
                  <a16:creationId xmlns:a16="http://schemas.microsoft.com/office/drawing/2014/main" id="{2BE141E2-3319-4C08-AF50-F0D40644E2FB}"/>
                </a:ext>
              </a:extLst>
            </p:cNvPr>
            <p:cNvSpPr/>
            <p:nvPr/>
          </p:nvSpPr>
          <p:spPr>
            <a:xfrm>
              <a:off x="4221288" y="2712124"/>
              <a:ext cx="1029137" cy="188986"/>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9" name="Rectangle 28">
              <a:extLst>
                <a:ext uri="{FF2B5EF4-FFF2-40B4-BE49-F238E27FC236}">
                  <a16:creationId xmlns:a16="http://schemas.microsoft.com/office/drawing/2014/main" id="{83858A21-C636-4AA3-8EE7-07527D6EBB46}"/>
                </a:ext>
              </a:extLst>
            </p:cNvPr>
            <p:cNvSpPr/>
            <p:nvPr/>
          </p:nvSpPr>
          <p:spPr>
            <a:xfrm>
              <a:off x="4408882" y="3326048"/>
              <a:ext cx="620318" cy="188986"/>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grpSp>
        <p:nvGrpSpPr>
          <p:cNvPr id="10" name="Groupe 9">
            <a:extLst>
              <a:ext uri="{FF2B5EF4-FFF2-40B4-BE49-F238E27FC236}">
                <a16:creationId xmlns:a16="http://schemas.microsoft.com/office/drawing/2014/main" id="{925A84B5-FAE3-4B88-8655-EEA535A98131}"/>
              </a:ext>
            </a:extLst>
          </p:cNvPr>
          <p:cNvGrpSpPr/>
          <p:nvPr/>
        </p:nvGrpSpPr>
        <p:grpSpPr>
          <a:xfrm>
            <a:off x="3830955" y="2164650"/>
            <a:ext cx="4845457" cy="1312664"/>
            <a:chOff x="4188862" y="3780210"/>
            <a:chExt cx="4845457" cy="1312664"/>
          </a:xfrm>
        </p:grpSpPr>
        <p:pic>
          <p:nvPicPr>
            <p:cNvPr id="21" name="Image 20">
              <a:extLst>
                <a:ext uri="{FF2B5EF4-FFF2-40B4-BE49-F238E27FC236}">
                  <a16:creationId xmlns:a16="http://schemas.microsoft.com/office/drawing/2014/main" id="{B04EDE9E-2AF6-4EA8-98C7-49600864744D}"/>
                </a:ext>
              </a:extLst>
            </p:cNvPr>
            <p:cNvPicPr>
              <a:picLocks noChangeAspect="1"/>
            </p:cNvPicPr>
            <p:nvPr/>
          </p:nvPicPr>
          <p:blipFill>
            <a:blip r:embed="rId4"/>
            <a:stretch>
              <a:fillRect/>
            </a:stretch>
          </p:blipFill>
          <p:spPr>
            <a:xfrm>
              <a:off x="4188862" y="3780210"/>
              <a:ext cx="4845457" cy="1312664"/>
            </a:xfrm>
            <a:prstGeom prst="rect">
              <a:avLst/>
            </a:prstGeom>
            <a:ln>
              <a:solidFill>
                <a:schemeClr val="bg1">
                  <a:lumMod val="50000"/>
                </a:schemeClr>
              </a:solidFill>
            </a:ln>
          </p:spPr>
        </p:pic>
        <p:sp>
          <p:nvSpPr>
            <p:cNvPr id="30" name="Rectangle 29">
              <a:extLst>
                <a:ext uri="{FF2B5EF4-FFF2-40B4-BE49-F238E27FC236}">
                  <a16:creationId xmlns:a16="http://schemas.microsoft.com/office/drawing/2014/main" id="{230D66C3-4DAD-4143-9220-1F76278B2CB4}"/>
                </a:ext>
              </a:extLst>
            </p:cNvPr>
            <p:cNvSpPr/>
            <p:nvPr/>
          </p:nvSpPr>
          <p:spPr>
            <a:xfrm>
              <a:off x="4188862" y="3780210"/>
              <a:ext cx="309396" cy="135487"/>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1" name="Rectangle 30">
              <a:extLst>
                <a:ext uri="{FF2B5EF4-FFF2-40B4-BE49-F238E27FC236}">
                  <a16:creationId xmlns:a16="http://schemas.microsoft.com/office/drawing/2014/main" id="{7405A58A-AF52-47F5-ACC3-DA0A77CD0976}"/>
                </a:ext>
              </a:extLst>
            </p:cNvPr>
            <p:cNvSpPr/>
            <p:nvPr/>
          </p:nvSpPr>
          <p:spPr>
            <a:xfrm>
              <a:off x="4190853" y="3996840"/>
              <a:ext cx="364679" cy="135487"/>
            </a:xfrm>
            <a:prstGeom prst="rect">
              <a:avLst/>
            </a:prstGeom>
            <a:noFill/>
            <a:ln w="2857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pic>
        <p:nvPicPr>
          <p:cNvPr id="14" name="Picture 4" descr="puis sélectionnez">
            <a:extLst>
              <a:ext uri="{FF2B5EF4-FFF2-40B4-BE49-F238E27FC236}">
                <a16:creationId xmlns:a16="http://schemas.microsoft.com/office/drawing/2014/main" id="{2F46C2D3-D786-4E59-B8AC-694BBEDFE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42356" y="4016631"/>
            <a:ext cx="108456" cy="9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9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ECBF0DA1-EA24-4FBC-9BA0-058A90B81B64}"/>
              </a:ext>
            </a:extLst>
          </p:cNvPr>
          <p:cNvSpPr>
            <a:spLocks noGrp="1"/>
          </p:cNvSpPr>
          <p:nvPr>
            <p:ph type="body" sz="quarter" idx="11"/>
          </p:nvPr>
        </p:nvSpPr>
        <p:spPr/>
        <p:txBody>
          <a:bodyPr/>
          <a:lstStyle/>
          <a:p>
            <a:endParaRPr lang="en-US"/>
          </a:p>
        </p:txBody>
      </p:sp>
      <p:sp>
        <p:nvSpPr>
          <p:cNvPr id="4" name="Titre 3">
            <a:extLst>
              <a:ext uri="{FF2B5EF4-FFF2-40B4-BE49-F238E27FC236}">
                <a16:creationId xmlns:a16="http://schemas.microsoft.com/office/drawing/2014/main" id="{2339107A-26D0-4E72-87D6-3E90EB509279}"/>
              </a:ext>
            </a:extLst>
          </p:cNvPr>
          <p:cNvSpPr>
            <a:spLocks noGrp="1"/>
          </p:cNvSpPr>
          <p:nvPr>
            <p:ph type="body" sz="quarter" idx="10"/>
          </p:nvPr>
        </p:nvSpPr>
        <p:spPr/>
        <p:txBody>
          <a:bodyPr anchor="b">
            <a:normAutofit/>
          </a:bodyPr>
          <a:lstStyle/>
          <a:p>
            <a:r>
              <a:rPr lang="fr-FR"/>
              <a:t>Organisation visuelle</a:t>
            </a:r>
          </a:p>
        </p:txBody>
      </p:sp>
    </p:spTree>
    <p:extLst>
      <p:ext uri="{BB962C8B-B14F-4D97-AF65-F5344CB8AC3E}">
        <p14:creationId xmlns:p14="http://schemas.microsoft.com/office/powerpoint/2010/main" val="91526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SAS Enterprise Guide 8.2</a:t>
            </a:r>
          </a:p>
        </p:txBody>
      </p:sp>
      <p:sp>
        <p:nvSpPr>
          <p:cNvPr id="4" name="Espace réservé du texte 3">
            <a:extLst>
              <a:ext uri="{FF2B5EF4-FFF2-40B4-BE49-F238E27FC236}">
                <a16:creationId xmlns:a16="http://schemas.microsoft.com/office/drawing/2014/main" id="{C3E76B0A-AC9E-4CA0-B3EF-1CBEA1B6C731}"/>
              </a:ext>
            </a:extLst>
          </p:cNvPr>
          <p:cNvSpPr>
            <a:spLocks noGrp="1"/>
          </p:cNvSpPr>
          <p:nvPr>
            <p:ph type="body" sz="quarter" idx="11"/>
          </p:nvPr>
        </p:nvSpPr>
        <p:spPr/>
        <p:txBody>
          <a:bodyPr/>
          <a:lstStyle/>
          <a:p>
            <a:r>
              <a:rPr lang="en-US"/>
              <a:t>Clarisse Vialatoux</a:t>
            </a:r>
          </a:p>
          <a:p>
            <a:r>
              <a:rPr lang="fr-FR"/>
              <a:t>18 septembre 2020</a:t>
            </a:r>
          </a:p>
        </p:txBody>
      </p:sp>
      <p:pic>
        <p:nvPicPr>
          <p:cNvPr id="6" name="Picture 2" descr="ATIH : Agence technique de l'information sur l'hospitalisation">
            <a:extLst>
              <a:ext uri="{FF2B5EF4-FFF2-40B4-BE49-F238E27FC236}">
                <a16:creationId xmlns:a16="http://schemas.microsoft.com/office/drawing/2014/main" id="{BA16BBC2-E0CC-448C-A9D2-0469390BA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558" y="111456"/>
            <a:ext cx="1335464" cy="108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6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Présentation</a:t>
            </a:r>
          </a:p>
        </p:txBody>
      </p:sp>
      <p:sp>
        <p:nvSpPr>
          <p:cNvPr id="4" name="Espace réservé du contenu 3">
            <a:extLst>
              <a:ext uri="{FF2B5EF4-FFF2-40B4-BE49-F238E27FC236}">
                <a16:creationId xmlns:a16="http://schemas.microsoft.com/office/drawing/2014/main" id="{B6D60DF6-9BC8-4D79-AA03-F0CF69213CFA}"/>
              </a:ext>
            </a:extLst>
          </p:cNvPr>
          <p:cNvSpPr>
            <a:spLocks noGrp="1"/>
          </p:cNvSpPr>
          <p:nvPr>
            <p:ph idx="1"/>
          </p:nvPr>
        </p:nvSpPr>
        <p:spPr/>
        <p:txBody>
          <a:bodyPr/>
          <a:lstStyle/>
          <a:p>
            <a:r>
              <a:rPr lang="fr-FR" dirty="0"/>
              <a:t>La mise à jour de l'interface utilisateur de SAS Enterprise Guide procure un espace plus flexible </a:t>
            </a:r>
          </a:p>
          <a:p>
            <a:r>
              <a:rPr lang="fr-FR" dirty="0"/>
              <a:t>Il permet de personnaliser et définir l’emplacement des onglets et volets dans SAS Enterprise Guide </a:t>
            </a:r>
          </a:p>
          <a:p>
            <a:r>
              <a:rPr lang="fr-FR" dirty="0"/>
              <a:t>Une icône de guide de mise en page apparaît lorsque vous faites glisser un volet ou un onglet pour vous aider à savoir où vous pouvez l'ancrer.</a:t>
            </a:r>
          </a:p>
        </p:txBody>
      </p:sp>
      <p:sp>
        <p:nvSpPr>
          <p:cNvPr id="6" name="Espace réservé du texte 5">
            <a:extLst>
              <a:ext uri="{FF2B5EF4-FFF2-40B4-BE49-F238E27FC236}">
                <a16:creationId xmlns:a16="http://schemas.microsoft.com/office/drawing/2014/main" id="{D94A11FF-2AE6-4B8B-9620-6A08E87BE301}"/>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377396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8908CDC-31E6-4301-82E1-76A4DBE04521}"/>
              </a:ext>
            </a:extLst>
          </p:cNvPr>
          <p:cNvPicPr>
            <a:picLocks noChangeAspect="1"/>
          </p:cNvPicPr>
          <p:nvPr/>
        </p:nvPicPr>
        <p:blipFill>
          <a:blip r:embed="rId3"/>
          <a:stretch>
            <a:fillRect/>
          </a:stretch>
        </p:blipFill>
        <p:spPr>
          <a:xfrm>
            <a:off x="1810222" y="1052123"/>
            <a:ext cx="6165818" cy="3926374"/>
          </a:xfrm>
          <a:prstGeom prst="rect">
            <a:avLst/>
          </a:prstGeom>
        </p:spPr>
      </p:pic>
      <p:sp>
        <p:nvSpPr>
          <p:cNvPr id="9" name="Rectangle : coins arrondis 8">
            <a:extLst>
              <a:ext uri="{FF2B5EF4-FFF2-40B4-BE49-F238E27FC236}">
                <a16:creationId xmlns:a16="http://schemas.microsoft.com/office/drawing/2014/main" id="{FE41F4B4-4FAA-4CA2-8E2E-76CE73D13A33}"/>
              </a:ext>
            </a:extLst>
          </p:cNvPr>
          <p:cNvSpPr/>
          <p:nvPr/>
        </p:nvSpPr>
        <p:spPr>
          <a:xfrm>
            <a:off x="3611247" y="1441359"/>
            <a:ext cx="863649" cy="196850"/>
          </a:xfrm>
          <a:prstGeom prst="roundRect">
            <a:avLst/>
          </a:prstGeom>
          <a:noFill/>
          <a:ln w="28575">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3" name="Rectangle : coins arrondis 22">
            <a:extLst>
              <a:ext uri="{FF2B5EF4-FFF2-40B4-BE49-F238E27FC236}">
                <a16:creationId xmlns:a16="http://schemas.microsoft.com/office/drawing/2014/main" id="{2843CC48-8EA5-4831-9E19-A160609C2911}"/>
              </a:ext>
            </a:extLst>
          </p:cNvPr>
          <p:cNvSpPr/>
          <p:nvPr/>
        </p:nvSpPr>
        <p:spPr>
          <a:xfrm>
            <a:off x="5879065" y="1420717"/>
            <a:ext cx="863649" cy="196849"/>
          </a:xfrm>
          <a:prstGeom prst="roundRect">
            <a:avLst/>
          </a:prstGeom>
          <a:noFill/>
          <a:ln w="28575">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4" name="Rectangle : coins arrondis 23">
            <a:extLst>
              <a:ext uri="{FF2B5EF4-FFF2-40B4-BE49-F238E27FC236}">
                <a16:creationId xmlns:a16="http://schemas.microsoft.com/office/drawing/2014/main" id="{864ED52B-60B4-4A67-8D7B-4A469F908904}"/>
              </a:ext>
            </a:extLst>
          </p:cNvPr>
          <p:cNvSpPr/>
          <p:nvPr/>
        </p:nvSpPr>
        <p:spPr>
          <a:xfrm>
            <a:off x="1807904" y="1477503"/>
            <a:ext cx="716600" cy="196850"/>
          </a:xfrm>
          <a:prstGeom prst="roundRect">
            <a:avLst/>
          </a:prstGeom>
          <a:noFill/>
          <a:ln w="28575">
            <a:solidFill>
              <a:srgbClr val="FFE0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0" name="Rectangle : coins arrondis 9">
            <a:extLst>
              <a:ext uri="{FF2B5EF4-FFF2-40B4-BE49-F238E27FC236}">
                <a16:creationId xmlns:a16="http://schemas.microsoft.com/office/drawing/2014/main" id="{D7F3AD5A-C833-49B3-A6E5-394DDA701D24}"/>
              </a:ext>
            </a:extLst>
          </p:cNvPr>
          <p:cNvSpPr/>
          <p:nvPr/>
        </p:nvSpPr>
        <p:spPr>
          <a:xfrm>
            <a:off x="1978182" y="1674353"/>
            <a:ext cx="1633065" cy="1700026"/>
          </a:xfrm>
          <a:prstGeom prst="roundRect">
            <a:avLst>
              <a:gd name="adj" fmla="val 4565"/>
            </a:avLst>
          </a:prstGeom>
          <a:noFill/>
          <a:ln w="28575">
            <a:solidFill>
              <a:srgbClr val="FFE0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8" name="Rectangle : coins arrondis 27">
            <a:extLst>
              <a:ext uri="{FF2B5EF4-FFF2-40B4-BE49-F238E27FC236}">
                <a16:creationId xmlns:a16="http://schemas.microsoft.com/office/drawing/2014/main" id="{181BA74D-05FD-4402-A64E-9DFFA33DFBE2}"/>
              </a:ext>
            </a:extLst>
          </p:cNvPr>
          <p:cNvSpPr/>
          <p:nvPr/>
        </p:nvSpPr>
        <p:spPr>
          <a:xfrm>
            <a:off x="4542577" y="1435007"/>
            <a:ext cx="863649" cy="196850"/>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1" name="Rectangle 30">
            <a:extLst>
              <a:ext uri="{FF2B5EF4-FFF2-40B4-BE49-F238E27FC236}">
                <a16:creationId xmlns:a16="http://schemas.microsoft.com/office/drawing/2014/main" id="{E70BA15C-2017-4C28-BB1F-FC44D5A90111}"/>
              </a:ext>
            </a:extLst>
          </p:cNvPr>
          <p:cNvSpPr/>
          <p:nvPr/>
        </p:nvSpPr>
        <p:spPr>
          <a:xfrm>
            <a:off x="4730398" y="3090755"/>
            <a:ext cx="3245641" cy="188774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cxnSp>
        <p:nvCxnSpPr>
          <p:cNvPr id="35" name="Connecteur droit avec flèche 34">
            <a:extLst>
              <a:ext uri="{FF2B5EF4-FFF2-40B4-BE49-F238E27FC236}">
                <a16:creationId xmlns:a16="http://schemas.microsoft.com/office/drawing/2014/main" id="{8D2310B5-2577-484F-A63D-29A1E9B0F9F5}"/>
              </a:ext>
            </a:extLst>
          </p:cNvPr>
          <p:cNvCxnSpPr>
            <a:cxnSpLocks/>
          </p:cNvCxnSpPr>
          <p:nvPr/>
        </p:nvCxnSpPr>
        <p:spPr>
          <a:xfrm flipH="1" flipV="1">
            <a:off x="4862086" y="1617566"/>
            <a:ext cx="389645" cy="1473189"/>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Organisation des volets et onglets</a:t>
            </a: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Personnalisation de l’interface</a:t>
            </a:r>
          </a:p>
        </p:txBody>
      </p:sp>
      <p:grpSp>
        <p:nvGrpSpPr>
          <p:cNvPr id="26" name="Groupe 25">
            <a:extLst>
              <a:ext uri="{FF2B5EF4-FFF2-40B4-BE49-F238E27FC236}">
                <a16:creationId xmlns:a16="http://schemas.microsoft.com/office/drawing/2014/main" id="{90A62680-21B2-4175-A5CE-14C3AC116321}"/>
              </a:ext>
            </a:extLst>
          </p:cNvPr>
          <p:cNvGrpSpPr/>
          <p:nvPr/>
        </p:nvGrpSpPr>
        <p:grpSpPr>
          <a:xfrm>
            <a:off x="221361" y="164067"/>
            <a:ext cx="942086" cy="744330"/>
            <a:chOff x="221361" y="164067"/>
            <a:chExt cx="942086" cy="744330"/>
          </a:xfrm>
        </p:grpSpPr>
        <p:grpSp>
          <p:nvGrpSpPr>
            <p:cNvPr id="27" name="Groupe 26">
              <a:extLst>
                <a:ext uri="{FF2B5EF4-FFF2-40B4-BE49-F238E27FC236}">
                  <a16:creationId xmlns:a16="http://schemas.microsoft.com/office/drawing/2014/main" id="{8846DDB3-1E9D-471E-ABD5-918E8E85D1B0}"/>
                </a:ext>
              </a:extLst>
            </p:cNvPr>
            <p:cNvGrpSpPr/>
            <p:nvPr/>
          </p:nvGrpSpPr>
          <p:grpSpPr>
            <a:xfrm>
              <a:off x="221361" y="164067"/>
              <a:ext cx="942086" cy="369332"/>
              <a:chOff x="278511" y="399869"/>
              <a:chExt cx="942086" cy="369332"/>
            </a:xfrm>
          </p:grpSpPr>
          <p:sp>
            <p:nvSpPr>
              <p:cNvPr id="33" name="Rectangle : coins arrondis 32">
                <a:extLst>
                  <a:ext uri="{FF2B5EF4-FFF2-40B4-BE49-F238E27FC236}">
                    <a16:creationId xmlns:a16="http://schemas.microsoft.com/office/drawing/2014/main" id="{8876D04A-2858-4FA2-A558-0AA9F41C915E}"/>
                  </a:ext>
                </a:extLst>
              </p:cNvPr>
              <p:cNvSpPr/>
              <p:nvPr/>
            </p:nvSpPr>
            <p:spPr>
              <a:xfrm>
                <a:off x="278511" y="416260"/>
                <a:ext cx="942086" cy="336550"/>
              </a:xfrm>
              <a:prstGeom prst="roundRect">
                <a:avLst/>
              </a:prstGeom>
              <a:noFill/>
              <a:ln w="28575">
                <a:solidFill>
                  <a:srgbClr val="FFE0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4" name="Rectangle 33">
                <a:extLst>
                  <a:ext uri="{FF2B5EF4-FFF2-40B4-BE49-F238E27FC236}">
                    <a16:creationId xmlns:a16="http://schemas.microsoft.com/office/drawing/2014/main" id="{3CA750A4-1AF3-4D8D-A247-152A92A0A573}"/>
                  </a:ext>
                </a:extLst>
              </p:cNvPr>
              <p:cNvSpPr/>
              <p:nvPr/>
            </p:nvSpPr>
            <p:spPr>
              <a:xfrm>
                <a:off x="367686" y="399869"/>
                <a:ext cx="775084" cy="369332"/>
              </a:xfrm>
              <a:prstGeom prst="rect">
                <a:avLst/>
              </a:prstGeom>
            </p:spPr>
            <p:txBody>
              <a:bodyPr wrap="none">
                <a:spAutoFit/>
              </a:bodyPr>
              <a:lstStyle/>
              <a:p>
                <a:r>
                  <a:rPr lang="fr-FR" b="1">
                    <a:solidFill>
                      <a:schemeClr val="bg1"/>
                    </a:solidFill>
                    <a:latin typeface="Calibri "/>
                  </a:rPr>
                  <a:t>Volets</a:t>
                </a:r>
                <a:endParaRPr lang="fr-FR">
                  <a:solidFill>
                    <a:schemeClr val="bg1"/>
                  </a:solidFill>
                </a:endParaRPr>
              </a:p>
            </p:txBody>
          </p:sp>
        </p:grpSp>
        <p:grpSp>
          <p:nvGrpSpPr>
            <p:cNvPr id="29" name="Groupe 28">
              <a:extLst>
                <a:ext uri="{FF2B5EF4-FFF2-40B4-BE49-F238E27FC236}">
                  <a16:creationId xmlns:a16="http://schemas.microsoft.com/office/drawing/2014/main" id="{A0CBF1B5-921B-4771-B783-5228E6395775}"/>
                </a:ext>
              </a:extLst>
            </p:cNvPr>
            <p:cNvGrpSpPr/>
            <p:nvPr/>
          </p:nvGrpSpPr>
          <p:grpSpPr>
            <a:xfrm>
              <a:off x="221361" y="539065"/>
              <a:ext cx="942086" cy="369332"/>
              <a:chOff x="278511" y="791864"/>
              <a:chExt cx="942086" cy="369332"/>
            </a:xfrm>
          </p:grpSpPr>
          <p:sp>
            <p:nvSpPr>
              <p:cNvPr id="30" name="Rectangle : coins arrondis 29">
                <a:extLst>
                  <a:ext uri="{FF2B5EF4-FFF2-40B4-BE49-F238E27FC236}">
                    <a16:creationId xmlns:a16="http://schemas.microsoft.com/office/drawing/2014/main" id="{0C9C013E-F5B2-47E2-BCB9-5B8A7EB5152B}"/>
                  </a:ext>
                </a:extLst>
              </p:cNvPr>
              <p:cNvSpPr/>
              <p:nvPr/>
            </p:nvSpPr>
            <p:spPr>
              <a:xfrm>
                <a:off x="278511" y="824646"/>
                <a:ext cx="942086" cy="336550"/>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2" name="Rectangle 31">
                <a:extLst>
                  <a:ext uri="{FF2B5EF4-FFF2-40B4-BE49-F238E27FC236}">
                    <a16:creationId xmlns:a16="http://schemas.microsoft.com/office/drawing/2014/main" id="{B29DADBF-90D4-4168-A7EA-FAE9CFF90D3D}"/>
                  </a:ext>
                </a:extLst>
              </p:cNvPr>
              <p:cNvSpPr/>
              <p:nvPr/>
            </p:nvSpPr>
            <p:spPr>
              <a:xfrm>
                <a:off x="292537" y="791864"/>
                <a:ext cx="914033" cy="369332"/>
              </a:xfrm>
              <a:prstGeom prst="rect">
                <a:avLst/>
              </a:prstGeom>
            </p:spPr>
            <p:txBody>
              <a:bodyPr wrap="none">
                <a:spAutoFit/>
              </a:bodyPr>
              <a:lstStyle/>
              <a:p>
                <a:r>
                  <a:rPr lang="fr-FR" b="1">
                    <a:solidFill>
                      <a:schemeClr val="bg1"/>
                    </a:solidFill>
                    <a:latin typeface="Calibri "/>
                  </a:rPr>
                  <a:t>Onglets</a:t>
                </a:r>
                <a:endParaRPr lang="fr-FR">
                  <a:solidFill>
                    <a:schemeClr val="bg1"/>
                  </a:solidFill>
                </a:endParaRPr>
              </a:p>
            </p:txBody>
          </p:sp>
        </p:grpSp>
      </p:grpSp>
    </p:spTree>
    <p:extLst>
      <p:ext uri="{BB962C8B-B14F-4D97-AF65-F5344CB8AC3E}">
        <p14:creationId xmlns:p14="http://schemas.microsoft.com/office/powerpoint/2010/main" val="264530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Organisation des volets et onglets</a:t>
            </a:r>
          </a:p>
        </p:txBody>
      </p:sp>
      <p:sp>
        <p:nvSpPr>
          <p:cNvPr id="37" name="Espace réservé du contenu 36">
            <a:extLst>
              <a:ext uri="{FF2B5EF4-FFF2-40B4-BE49-F238E27FC236}">
                <a16:creationId xmlns:a16="http://schemas.microsoft.com/office/drawing/2014/main" id="{6643CF5D-3AFC-41EE-8B27-849405A7A34F}"/>
              </a:ext>
            </a:extLst>
          </p:cNvPr>
          <p:cNvSpPr>
            <a:spLocks noGrp="1"/>
          </p:cNvSpPr>
          <p:nvPr>
            <p:ph idx="1"/>
          </p:nvPr>
        </p:nvSpPr>
        <p:spPr>
          <a:xfrm>
            <a:off x="541410" y="1353035"/>
            <a:ext cx="3170266" cy="3263504"/>
          </a:xfrm>
        </p:spPr>
        <p:txBody>
          <a:bodyPr>
            <a:normAutofit fontScale="70000" lnSpcReduction="20000"/>
          </a:bodyPr>
          <a:lstStyle/>
          <a:p>
            <a:pPr lvl="0"/>
            <a:r>
              <a:rPr lang="fr-FR" altLang="fr-FR"/>
              <a:t>Pour rendre un volet flottant,</a:t>
            </a:r>
          </a:p>
          <a:p>
            <a:pPr lvl="1"/>
            <a:r>
              <a:rPr lang="fr-FR" altLang="fr-FR"/>
              <a:t>cliquer sur      au-dessus de la barre d'outils du volet puis sélectionner </a:t>
            </a:r>
            <a:r>
              <a:rPr lang="fr-FR" altLang="fr-FR" b="1">
                <a:solidFill>
                  <a:srgbClr val="FFEBAD"/>
                </a:solidFill>
              </a:rPr>
              <a:t>Flottant</a:t>
            </a:r>
            <a:endParaRPr lang="fr-FR" altLang="fr-FR">
              <a:solidFill>
                <a:srgbClr val="FFEBAD"/>
              </a:solidFill>
            </a:endParaRPr>
          </a:p>
          <a:p>
            <a:pPr lvl="1"/>
            <a:r>
              <a:rPr lang="fr-FR" altLang="fr-FR"/>
              <a:t>le glisser/ lâcher à l’emplacement souhaité.</a:t>
            </a:r>
          </a:p>
          <a:p>
            <a:pPr lvl="0"/>
            <a:r>
              <a:rPr lang="fr-FR" altLang="fr-FR"/>
              <a:t>Pour masquer un volet, </a:t>
            </a:r>
          </a:p>
          <a:p>
            <a:pPr lvl="1"/>
            <a:r>
              <a:rPr lang="fr-FR" altLang="fr-FR"/>
              <a:t>cliquer sur      au-dessus de la barre d'outils du volet et sélectionner </a:t>
            </a:r>
            <a:r>
              <a:rPr lang="fr-FR" altLang="fr-FR" b="1">
                <a:solidFill>
                  <a:srgbClr val="FFEBAD"/>
                </a:solidFill>
              </a:rPr>
              <a:t>Masquer</a:t>
            </a:r>
            <a:r>
              <a:rPr lang="fr-FR" altLang="fr-FR"/>
              <a:t>.</a:t>
            </a:r>
          </a:p>
          <a:p>
            <a:pPr lvl="0"/>
            <a:r>
              <a:rPr lang="fr-FR" altLang="fr-FR"/>
              <a:t>Pour ancrer un volet Flottant,</a:t>
            </a:r>
          </a:p>
          <a:p>
            <a:pPr lvl="1"/>
            <a:r>
              <a:rPr lang="fr-FR" altLang="fr-FR"/>
              <a:t>cliquer sur      et sélectionner </a:t>
            </a:r>
            <a:r>
              <a:rPr lang="fr-FR" altLang="fr-FR" b="1">
                <a:solidFill>
                  <a:srgbClr val="FFEBAD"/>
                </a:solidFill>
              </a:rPr>
              <a:t>Ancrer</a:t>
            </a:r>
            <a:r>
              <a:rPr lang="fr-FR" altLang="fr-FR"/>
              <a:t>. Le volet est remis à sa place initiale. </a:t>
            </a:r>
          </a:p>
          <a:p>
            <a:pPr lvl="0"/>
            <a:r>
              <a:rPr lang="fr-FR" altLang="fr-FR"/>
              <a:t>Pour réinitialiser SAS Enterprise Guide à son apparence par défaut, </a:t>
            </a:r>
          </a:p>
          <a:p>
            <a:pPr lvl="1"/>
            <a:r>
              <a:rPr lang="fr-FR" altLang="fr-FR"/>
              <a:t>sélectionner </a:t>
            </a:r>
            <a:r>
              <a:rPr lang="fr-FR" altLang="fr-FR" b="1">
                <a:solidFill>
                  <a:srgbClr val="FFEBAD"/>
                </a:solidFill>
              </a:rPr>
              <a:t>Affichage</a:t>
            </a:r>
            <a:r>
              <a:rPr lang="fr-FR" altLang="fr-FR"/>
              <a:t>     </a:t>
            </a:r>
            <a:r>
              <a:rPr lang="fr-FR" altLang="fr-FR" b="1">
                <a:solidFill>
                  <a:srgbClr val="FFEBAD"/>
                </a:solidFill>
              </a:rPr>
              <a:t>Rétablir la disposition par défaut</a:t>
            </a:r>
            <a:r>
              <a:rPr lang="fr-FR" altLang="fr-FR">
                <a:solidFill>
                  <a:srgbClr val="FFEBAD"/>
                </a:solidFill>
              </a:rPr>
              <a:t>.</a:t>
            </a:r>
          </a:p>
          <a:p>
            <a:endParaRPr lang="fr-F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Zone de navigation</a:t>
            </a:r>
          </a:p>
        </p:txBody>
      </p:sp>
      <p:pic>
        <p:nvPicPr>
          <p:cNvPr id="46" name="Picture 4" descr="puis sélectionnez">
            <a:extLst>
              <a:ext uri="{FF2B5EF4-FFF2-40B4-BE49-F238E27FC236}">
                <a16:creationId xmlns:a16="http://schemas.microsoft.com/office/drawing/2014/main" id="{D4256818-275B-44A0-A52C-B98E7DBC3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919" y="4263194"/>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 42">
            <a:extLst>
              <a:ext uri="{FF2B5EF4-FFF2-40B4-BE49-F238E27FC236}">
                <a16:creationId xmlns:a16="http://schemas.microsoft.com/office/drawing/2014/main" id="{2FF3C6D5-458B-4F68-A715-B6AB948FF888}"/>
              </a:ext>
            </a:extLst>
          </p:cNvPr>
          <p:cNvPicPr>
            <a:picLocks noChangeAspect="1"/>
          </p:cNvPicPr>
          <p:nvPr/>
        </p:nvPicPr>
        <p:blipFill rotWithShape="1">
          <a:blip r:embed="rId4"/>
          <a:srcRect t="1831" b="26502"/>
          <a:stretch/>
        </p:blipFill>
        <p:spPr>
          <a:xfrm>
            <a:off x="1722725" y="1649575"/>
            <a:ext cx="144275" cy="111655"/>
          </a:xfrm>
          <a:prstGeom prst="rect">
            <a:avLst/>
          </a:prstGeom>
        </p:spPr>
      </p:pic>
      <p:pic>
        <p:nvPicPr>
          <p:cNvPr id="19" name="Image 18">
            <a:extLst>
              <a:ext uri="{FF2B5EF4-FFF2-40B4-BE49-F238E27FC236}">
                <a16:creationId xmlns:a16="http://schemas.microsoft.com/office/drawing/2014/main" id="{418D4709-E203-4518-BDFA-64EA72AE494E}"/>
              </a:ext>
            </a:extLst>
          </p:cNvPr>
          <p:cNvPicPr>
            <a:picLocks noChangeAspect="1"/>
          </p:cNvPicPr>
          <p:nvPr/>
        </p:nvPicPr>
        <p:blipFill rotWithShape="1">
          <a:blip r:embed="rId4"/>
          <a:srcRect t="1831" b="26502"/>
          <a:stretch/>
        </p:blipFill>
        <p:spPr>
          <a:xfrm>
            <a:off x="1722725" y="2728141"/>
            <a:ext cx="144275" cy="111655"/>
          </a:xfrm>
          <a:prstGeom prst="rect">
            <a:avLst/>
          </a:prstGeom>
        </p:spPr>
      </p:pic>
      <p:pic>
        <p:nvPicPr>
          <p:cNvPr id="20" name="Image 19">
            <a:extLst>
              <a:ext uri="{FF2B5EF4-FFF2-40B4-BE49-F238E27FC236}">
                <a16:creationId xmlns:a16="http://schemas.microsoft.com/office/drawing/2014/main" id="{6DDD45EE-694D-409E-BE4F-A292F2201015}"/>
              </a:ext>
            </a:extLst>
          </p:cNvPr>
          <p:cNvPicPr>
            <a:picLocks noChangeAspect="1"/>
          </p:cNvPicPr>
          <p:nvPr/>
        </p:nvPicPr>
        <p:blipFill rotWithShape="1">
          <a:blip r:embed="rId4"/>
          <a:srcRect t="1831" b="26502"/>
          <a:stretch/>
        </p:blipFill>
        <p:spPr>
          <a:xfrm>
            <a:off x="1722725" y="3461787"/>
            <a:ext cx="144275" cy="111655"/>
          </a:xfrm>
          <a:prstGeom prst="rect">
            <a:avLst/>
          </a:prstGeom>
        </p:spPr>
      </p:pic>
      <p:pic>
        <p:nvPicPr>
          <p:cNvPr id="6" name="Image 5">
            <a:extLst>
              <a:ext uri="{FF2B5EF4-FFF2-40B4-BE49-F238E27FC236}">
                <a16:creationId xmlns:a16="http://schemas.microsoft.com/office/drawing/2014/main" id="{95B8899F-55AD-4BF2-85DF-67183E4D3A1D}"/>
              </a:ext>
            </a:extLst>
          </p:cNvPr>
          <p:cNvPicPr>
            <a:picLocks noChangeAspect="1"/>
          </p:cNvPicPr>
          <p:nvPr/>
        </p:nvPicPr>
        <p:blipFill>
          <a:blip r:embed="rId5"/>
          <a:stretch>
            <a:fillRect/>
          </a:stretch>
        </p:blipFill>
        <p:spPr>
          <a:xfrm>
            <a:off x="3713007" y="1463539"/>
            <a:ext cx="5386176" cy="2847280"/>
          </a:xfrm>
          <a:prstGeom prst="rect">
            <a:avLst/>
          </a:prstGeom>
        </p:spPr>
      </p:pic>
    </p:spTree>
    <p:extLst>
      <p:ext uri="{BB962C8B-B14F-4D97-AF65-F5344CB8AC3E}">
        <p14:creationId xmlns:p14="http://schemas.microsoft.com/office/powerpoint/2010/main" val="418992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Organisation des volets et onglets</a:t>
            </a:r>
          </a:p>
        </p:txBody>
      </p:sp>
      <p:sp>
        <p:nvSpPr>
          <p:cNvPr id="37" name="Espace réservé du contenu 36">
            <a:extLst>
              <a:ext uri="{FF2B5EF4-FFF2-40B4-BE49-F238E27FC236}">
                <a16:creationId xmlns:a16="http://schemas.microsoft.com/office/drawing/2014/main" id="{6643CF5D-3AFC-41EE-8B27-849405A7A34F}"/>
              </a:ext>
            </a:extLst>
          </p:cNvPr>
          <p:cNvSpPr>
            <a:spLocks noGrp="1"/>
          </p:cNvSpPr>
          <p:nvPr>
            <p:ph idx="1"/>
          </p:nvPr>
        </p:nvSpPr>
        <p:spPr>
          <a:xfrm>
            <a:off x="570357" y="1189038"/>
            <a:ext cx="2844800" cy="3263504"/>
          </a:xfrm>
        </p:spPr>
        <p:txBody>
          <a:bodyPr>
            <a:normAutofit fontScale="85000" lnSpcReduction="20000"/>
          </a:bodyPr>
          <a:lstStyle/>
          <a:p>
            <a:pPr lvl="0"/>
            <a:r>
              <a:rPr lang="fr-FR" altLang="fr-FR"/>
              <a:t>Pour rendre un onglet flottant, </a:t>
            </a:r>
          </a:p>
          <a:p>
            <a:pPr lvl="1"/>
            <a:r>
              <a:rPr lang="fr-FR" altLang="fr-FR"/>
              <a:t>faire un clic droit sur l’onglet et choisir </a:t>
            </a:r>
            <a:r>
              <a:rPr lang="fr-FR" altLang="fr-FR" b="1">
                <a:solidFill>
                  <a:srgbClr val="FFEBAD"/>
                </a:solidFill>
              </a:rPr>
              <a:t>Flottant</a:t>
            </a:r>
            <a:r>
              <a:rPr lang="fr-FR" altLang="fr-FR"/>
              <a:t> </a:t>
            </a:r>
          </a:p>
          <a:p>
            <a:pPr lvl="1"/>
            <a:r>
              <a:rPr lang="fr-FR" altLang="fr-FR"/>
              <a:t>Le glisser/lâcher à l’emplacement souhaité.</a:t>
            </a:r>
          </a:p>
          <a:p>
            <a:pPr lvl="0"/>
            <a:r>
              <a:rPr lang="fr-FR" altLang="fr-FR"/>
              <a:t>Pour ancrer un onglet Flottant, </a:t>
            </a:r>
          </a:p>
          <a:p>
            <a:pPr lvl="1"/>
            <a:r>
              <a:rPr lang="fr-FR" altLang="fr-FR"/>
              <a:t>cliquer sur      et sélectionner </a:t>
            </a:r>
            <a:r>
              <a:rPr lang="fr-FR" altLang="fr-FR" b="1">
                <a:solidFill>
                  <a:srgbClr val="FFEBAD"/>
                </a:solidFill>
              </a:rPr>
              <a:t>Ancrer ce document sous forme d’onglet </a:t>
            </a:r>
          </a:p>
          <a:p>
            <a:pPr lvl="1"/>
            <a:r>
              <a:rPr lang="fr-FR" altLang="fr-FR"/>
              <a:t>faire un clic droit sur le nom de l’objet et sélectionner </a:t>
            </a:r>
            <a:r>
              <a:rPr lang="fr-FR" altLang="fr-FR" b="1">
                <a:solidFill>
                  <a:srgbClr val="FFEBAD"/>
                </a:solidFill>
              </a:rPr>
              <a:t>Ancrer ce document sous forme d’onglet.</a:t>
            </a:r>
          </a:p>
          <a:p>
            <a:endParaRPr lang="fr-F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Zone de travail</a:t>
            </a:r>
          </a:p>
        </p:txBody>
      </p:sp>
      <p:pic>
        <p:nvPicPr>
          <p:cNvPr id="4" name="Image 3">
            <a:extLst>
              <a:ext uri="{FF2B5EF4-FFF2-40B4-BE49-F238E27FC236}">
                <a16:creationId xmlns:a16="http://schemas.microsoft.com/office/drawing/2014/main" id="{3E0939BB-2AF1-4D84-B2F7-D118596B3053}"/>
              </a:ext>
            </a:extLst>
          </p:cNvPr>
          <p:cNvPicPr>
            <a:picLocks noChangeAspect="1"/>
          </p:cNvPicPr>
          <p:nvPr/>
        </p:nvPicPr>
        <p:blipFill>
          <a:blip r:embed="rId3"/>
          <a:stretch>
            <a:fillRect/>
          </a:stretch>
        </p:blipFill>
        <p:spPr>
          <a:xfrm>
            <a:off x="3473450" y="1016458"/>
            <a:ext cx="5374150" cy="3018081"/>
          </a:xfrm>
          <a:prstGeom prst="rect">
            <a:avLst/>
          </a:prstGeom>
          <a:ln>
            <a:solidFill>
              <a:schemeClr val="bg1">
                <a:lumMod val="50000"/>
              </a:schemeClr>
            </a:solidFill>
          </a:ln>
        </p:spPr>
      </p:pic>
      <p:pic>
        <p:nvPicPr>
          <p:cNvPr id="5" name="Image 4">
            <a:extLst>
              <a:ext uri="{FF2B5EF4-FFF2-40B4-BE49-F238E27FC236}">
                <a16:creationId xmlns:a16="http://schemas.microsoft.com/office/drawing/2014/main" id="{F3F0C462-1438-456D-9C4E-F2F5C94B7E4C}"/>
              </a:ext>
            </a:extLst>
          </p:cNvPr>
          <p:cNvPicPr>
            <a:picLocks noChangeAspect="1"/>
          </p:cNvPicPr>
          <p:nvPr/>
        </p:nvPicPr>
        <p:blipFill>
          <a:blip r:embed="rId4"/>
          <a:stretch>
            <a:fillRect/>
          </a:stretch>
        </p:blipFill>
        <p:spPr>
          <a:xfrm>
            <a:off x="4266792" y="3502447"/>
            <a:ext cx="3497925" cy="1449029"/>
          </a:xfrm>
          <a:prstGeom prst="rect">
            <a:avLst/>
          </a:prstGeom>
          <a:ln>
            <a:solidFill>
              <a:schemeClr val="bg1">
                <a:lumMod val="50000"/>
              </a:schemeClr>
            </a:solidFill>
          </a:ln>
        </p:spPr>
      </p:pic>
      <p:pic>
        <p:nvPicPr>
          <p:cNvPr id="13" name="Image 12">
            <a:extLst>
              <a:ext uri="{FF2B5EF4-FFF2-40B4-BE49-F238E27FC236}">
                <a16:creationId xmlns:a16="http://schemas.microsoft.com/office/drawing/2014/main" id="{8C3D2F12-AC00-4814-9D3E-F5225D8B990B}"/>
              </a:ext>
            </a:extLst>
          </p:cNvPr>
          <p:cNvPicPr>
            <a:picLocks noChangeAspect="1"/>
          </p:cNvPicPr>
          <p:nvPr/>
        </p:nvPicPr>
        <p:blipFill rotWithShape="1">
          <a:blip r:embed="rId5"/>
          <a:srcRect t="1831" b="26502"/>
          <a:stretch/>
        </p:blipFill>
        <p:spPr>
          <a:xfrm>
            <a:off x="1869261" y="2926281"/>
            <a:ext cx="197974" cy="143144"/>
          </a:xfrm>
          <a:prstGeom prst="rect">
            <a:avLst/>
          </a:prstGeom>
        </p:spPr>
      </p:pic>
      <p:sp>
        <p:nvSpPr>
          <p:cNvPr id="14" name="Rectangle 13">
            <a:extLst>
              <a:ext uri="{FF2B5EF4-FFF2-40B4-BE49-F238E27FC236}">
                <a16:creationId xmlns:a16="http://schemas.microsoft.com/office/drawing/2014/main" id="{18A00DB3-46DD-475F-938C-BC64E97AD40C}"/>
              </a:ext>
            </a:extLst>
          </p:cNvPr>
          <p:cNvSpPr/>
          <p:nvPr/>
        </p:nvSpPr>
        <p:spPr>
          <a:xfrm>
            <a:off x="6739295" y="3882133"/>
            <a:ext cx="1017330" cy="13622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Tree>
    <p:extLst>
      <p:ext uri="{BB962C8B-B14F-4D97-AF65-F5344CB8AC3E}">
        <p14:creationId xmlns:p14="http://schemas.microsoft.com/office/powerpoint/2010/main" val="417183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Organisation des volets et onglets</a:t>
            </a:r>
          </a:p>
        </p:txBody>
      </p:sp>
      <p:sp>
        <p:nvSpPr>
          <p:cNvPr id="37" name="Espace réservé du contenu 36">
            <a:extLst>
              <a:ext uri="{FF2B5EF4-FFF2-40B4-BE49-F238E27FC236}">
                <a16:creationId xmlns:a16="http://schemas.microsoft.com/office/drawing/2014/main" id="{6643CF5D-3AFC-41EE-8B27-849405A7A34F}"/>
              </a:ext>
            </a:extLst>
          </p:cNvPr>
          <p:cNvSpPr>
            <a:spLocks noGrp="1"/>
          </p:cNvSpPr>
          <p:nvPr>
            <p:ph idx="1"/>
          </p:nvPr>
        </p:nvSpPr>
        <p:spPr>
          <a:xfrm>
            <a:off x="628650" y="1369219"/>
            <a:ext cx="2862695" cy="3263504"/>
          </a:xfrm>
        </p:spPr>
        <p:txBody>
          <a:bodyPr>
            <a:noAutofit/>
          </a:bodyPr>
          <a:lstStyle/>
          <a:p>
            <a:pPr lvl="0"/>
            <a:r>
              <a:rPr lang="fr-FR" altLang="fr-FR" sz="1700" dirty="0"/>
              <a:t>Il est possible de faire un groupe d’onglets vertical ou horizontal</a:t>
            </a:r>
          </a:p>
          <a:p>
            <a:pPr lvl="1"/>
            <a:r>
              <a:rPr lang="fr-FR" altLang="fr-FR" sz="1500" dirty="0"/>
              <a:t> en faisant un clic droit sur un des onglets </a:t>
            </a:r>
          </a:p>
          <a:p>
            <a:pPr lvl="1"/>
            <a:r>
              <a:rPr lang="fr-FR" altLang="fr-FR" sz="1500" dirty="0"/>
              <a:t>en allant sur </a:t>
            </a:r>
            <a:r>
              <a:rPr lang="fr-FR" altLang="fr-FR" sz="1500" b="1" dirty="0">
                <a:solidFill>
                  <a:srgbClr val="FFEBAD"/>
                </a:solidFill>
              </a:rPr>
              <a:t>Affichage</a:t>
            </a:r>
            <a:r>
              <a:rPr lang="fr-FR" altLang="fr-FR" sz="1500" dirty="0"/>
              <a:t>     </a:t>
            </a:r>
            <a:r>
              <a:rPr lang="fr-FR" altLang="fr-FR" sz="1500" b="1" dirty="0">
                <a:solidFill>
                  <a:srgbClr val="FFEBAD"/>
                </a:solidFill>
              </a:rPr>
              <a:t>Appliquer la disposition des onglets.</a:t>
            </a:r>
          </a:p>
          <a:p>
            <a:pPr lvl="0"/>
            <a:r>
              <a:rPr lang="fr-FR" altLang="fr-FR" sz="1700" dirty="0"/>
              <a:t>Pour réinitialiser SAS Enterprise Guide à son apparence par défaut, sélectionner </a:t>
            </a:r>
            <a:r>
              <a:rPr lang="fr-FR" altLang="fr-FR" sz="1700" b="1" dirty="0">
                <a:solidFill>
                  <a:srgbClr val="FFEBAD"/>
                </a:solidFill>
              </a:rPr>
              <a:t>Affichage</a:t>
            </a:r>
            <a:r>
              <a:rPr lang="fr-FR" altLang="fr-FR" sz="1700" dirty="0"/>
              <a:t>    </a:t>
            </a:r>
            <a:r>
              <a:rPr lang="fr-FR" altLang="fr-FR" sz="1700" b="1" dirty="0">
                <a:solidFill>
                  <a:srgbClr val="FFEBAD"/>
                </a:solidFill>
              </a:rPr>
              <a:t>Rétablir la disposition par défaut</a:t>
            </a:r>
            <a:r>
              <a:rPr lang="fr-FR" altLang="fr-FR" sz="1700" dirty="0">
                <a:solidFill>
                  <a:srgbClr val="FFEBAD"/>
                </a:solidFill>
              </a:rPr>
              <a:t>.</a:t>
            </a:r>
          </a:p>
          <a:p>
            <a:endParaRPr lang="fr-FR" sz="1700" dirty="0"/>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Zone de travail</a:t>
            </a:r>
          </a:p>
        </p:txBody>
      </p:sp>
      <p:pic>
        <p:nvPicPr>
          <p:cNvPr id="10" name="Picture 4" descr="puis sélectionnez">
            <a:extLst>
              <a:ext uri="{FF2B5EF4-FFF2-40B4-BE49-F238E27FC236}">
                <a16:creationId xmlns:a16="http://schemas.microsoft.com/office/drawing/2014/main" id="{E8222756-039C-438E-9371-388602B6A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337" y="2718710"/>
            <a:ext cx="104775" cy="952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a:extLst>
              <a:ext uri="{FF2B5EF4-FFF2-40B4-BE49-F238E27FC236}">
                <a16:creationId xmlns:a16="http://schemas.microsoft.com/office/drawing/2014/main" id="{CCDC670B-024C-416F-9A80-18BFC9C53B97}"/>
              </a:ext>
            </a:extLst>
          </p:cNvPr>
          <p:cNvGrpSpPr/>
          <p:nvPr/>
        </p:nvGrpSpPr>
        <p:grpSpPr>
          <a:xfrm>
            <a:off x="3821122" y="3666076"/>
            <a:ext cx="3663070" cy="1415590"/>
            <a:chOff x="4572001" y="1185057"/>
            <a:chExt cx="3477222" cy="1196464"/>
          </a:xfrm>
        </p:grpSpPr>
        <p:pic>
          <p:nvPicPr>
            <p:cNvPr id="6" name="Image 5">
              <a:extLst>
                <a:ext uri="{FF2B5EF4-FFF2-40B4-BE49-F238E27FC236}">
                  <a16:creationId xmlns:a16="http://schemas.microsoft.com/office/drawing/2014/main" id="{8FC1B979-78D3-4426-A899-4AB476917497}"/>
                </a:ext>
              </a:extLst>
            </p:cNvPr>
            <p:cNvPicPr>
              <a:picLocks noChangeAspect="1"/>
            </p:cNvPicPr>
            <p:nvPr/>
          </p:nvPicPr>
          <p:blipFill>
            <a:blip r:embed="rId3"/>
            <a:stretch>
              <a:fillRect/>
            </a:stretch>
          </p:blipFill>
          <p:spPr>
            <a:xfrm>
              <a:off x="4572001" y="1185057"/>
              <a:ext cx="3477222" cy="1196464"/>
            </a:xfrm>
            <a:prstGeom prst="rect">
              <a:avLst/>
            </a:prstGeom>
            <a:ln>
              <a:solidFill>
                <a:schemeClr val="bg1">
                  <a:lumMod val="65000"/>
                </a:schemeClr>
              </a:solidFill>
            </a:ln>
          </p:spPr>
        </p:pic>
        <p:sp>
          <p:nvSpPr>
            <p:cNvPr id="8" name="Rectangle 7">
              <a:extLst>
                <a:ext uri="{FF2B5EF4-FFF2-40B4-BE49-F238E27FC236}">
                  <a16:creationId xmlns:a16="http://schemas.microsoft.com/office/drawing/2014/main" id="{C7B58627-48AC-4EDF-BAD0-0667823B086B}"/>
                </a:ext>
              </a:extLst>
            </p:cNvPr>
            <p:cNvSpPr/>
            <p:nvPr/>
          </p:nvSpPr>
          <p:spPr>
            <a:xfrm>
              <a:off x="6312310" y="1968910"/>
              <a:ext cx="1570703" cy="35396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pic>
        <p:nvPicPr>
          <p:cNvPr id="18" name="Picture 4" descr="puis sélectionnez">
            <a:extLst>
              <a:ext uri="{FF2B5EF4-FFF2-40B4-BE49-F238E27FC236}">
                <a16:creationId xmlns:a16="http://schemas.microsoft.com/office/drawing/2014/main" id="{081975AB-209D-480F-8BE3-A2878AD7D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477" y="4080438"/>
            <a:ext cx="104775" cy="952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a:extLst>
              <a:ext uri="{FF2B5EF4-FFF2-40B4-BE49-F238E27FC236}">
                <a16:creationId xmlns:a16="http://schemas.microsoft.com/office/drawing/2014/main" id="{84043734-8E8E-4CC1-B667-6FD3CD8C8F82}"/>
              </a:ext>
            </a:extLst>
          </p:cNvPr>
          <p:cNvGrpSpPr/>
          <p:nvPr/>
        </p:nvGrpSpPr>
        <p:grpSpPr>
          <a:xfrm>
            <a:off x="4334879" y="1080861"/>
            <a:ext cx="4459588" cy="2515823"/>
            <a:chOff x="4166635" y="1313838"/>
            <a:chExt cx="4459588" cy="2515823"/>
          </a:xfrm>
        </p:grpSpPr>
        <p:grpSp>
          <p:nvGrpSpPr>
            <p:cNvPr id="5" name="Groupe 4">
              <a:extLst>
                <a:ext uri="{FF2B5EF4-FFF2-40B4-BE49-F238E27FC236}">
                  <a16:creationId xmlns:a16="http://schemas.microsoft.com/office/drawing/2014/main" id="{85CDEE20-9FC1-46A2-840F-45C8C7C39CDA}"/>
                </a:ext>
              </a:extLst>
            </p:cNvPr>
            <p:cNvGrpSpPr/>
            <p:nvPr/>
          </p:nvGrpSpPr>
          <p:grpSpPr>
            <a:xfrm>
              <a:off x="4166635" y="1313838"/>
              <a:ext cx="4459588" cy="2515823"/>
              <a:chOff x="3565224" y="623887"/>
              <a:chExt cx="4459588" cy="2515823"/>
            </a:xfrm>
          </p:grpSpPr>
          <p:pic>
            <p:nvPicPr>
              <p:cNvPr id="4" name="Image 3">
                <a:extLst>
                  <a:ext uri="{FF2B5EF4-FFF2-40B4-BE49-F238E27FC236}">
                    <a16:creationId xmlns:a16="http://schemas.microsoft.com/office/drawing/2014/main" id="{AD2D67E4-80B6-4FE1-BEA3-1D57B7209478}"/>
                  </a:ext>
                </a:extLst>
              </p:cNvPr>
              <p:cNvPicPr>
                <a:picLocks noChangeAspect="1"/>
              </p:cNvPicPr>
              <p:nvPr/>
            </p:nvPicPr>
            <p:blipFill>
              <a:blip r:embed="rId4"/>
              <a:stretch>
                <a:fillRect/>
              </a:stretch>
            </p:blipFill>
            <p:spPr>
              <a:xfrm>
                <a:off x="3565224" y="623887"/>
                <a:ext cx="4459588" cy="2515823"/>
              </a:xfrm>
              <a:prstGeom prst="rect">
                <a:avLst/>
              </a:prstGeom>
              <a:ln w="28575">
                <a:solidFill>
                  <a:schemeClr val="bg1">
                    <a:lumMod val="65000"/>
                  </a:schemeClr>
                </a:solidFill>
              </a:ln>
            </p:spPr>
          </p:pic>
          <p:sp>
            <p:nvSpPr>
              <p:cNvPr id="16" name="Rectangle 15">
                <a:extLst>
                  <a:ext uri="{FF2B5EF4-FFF2-40B4-BE49-F238E27FC236}">
                    <a16:creationId xmlns:a16="http://schemas.microsoft.com/office/drawing/2014/main" id="{27679066-F0F3-4581-8503-F40C29BC47CC}"/>
                  </a:ext>
                </a:extLst>
              </p:cNvPr>
              <p:cNvSpPr/>
              <p:nvPr/>
            </p:nvSpPr>
            <p:spPr>
              <a:xfrm>
                <a:off x="6102389" y="2586557"/>
                <a:ext cx="1797040" cy="52062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sp>
          <p:nvSpPr>
            <p:cNvPr id="15" name="Rectangle 14">
              <a:extLst>
                <a:ext uri="{FF2B5EF4-FFF2-40B4-BE49-F238E27FC236}">
                  <a16:creationId xmlns:a16="http://schemas.microsoft.com/office/drawing/2014/main" id="{A03B86E8-AEC1-4A3B-B58A-1844AA1E66FF}"/>
                </a:ext>
              </a:extLst>
            </p:cNvPr>
            <p:cNvSpPr/>
            <p:nvPr/>
          </p:nvSpPr>
          <p:spPr>
            <a:xfrm>
              <a:off x="4987646" y="3297605"/>
              <a:ext cx="1687841" cy="17135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spTree>
    <p:extLst>
      <p:ext uri="{BB962C8B-B14F-4D97-AF65-F5344CB8AC3E}">
        <p14:creationId xmlns:p14="http://schemas.microsoft.com/office/powerpoint/2010/main" val="168424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Organisation des volets et onglets</a:t>
            </a: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Zone de travail</a:t>
            </a:r>
          </a:p>
        </p:txBody>
      </p:sp>
      <p:grpSp>
        <p:nvGrpSpPr>
          <p:cNvPr id="4" name="Groupe 3">
            <a:extLst>
              <a:ext uri="{FF2B5EF4-FFF2-40B4-BE49-F238E27FC236}">
                <a16:creationId xmlns:a16="http://schemas.microsoft.com/office/drawing/2014/main" id="{EBA8B922-06EF-460E-9B88-7D830721F11E}"/>
              </a:ext>
            </a:extLst>
          </p:cNvPr>
          <p:cNvGrpSpPr/>
          <p:nvPr/>
        </p:nvGrpSpPr>
        <p:grpSpPr>
          <a:xfrm>
            <a:off x="1441751" y="1089380"/>
            <a:ext cx="6453545" cy="3975384"/>
            <a:chOff x="1482212" y="976092"/>
            <a:chExt cx="6453545" cy="3975384"/>
          </a:xfrm>
        </p:grpSpPr>
        <p:pic>
          <p:nvPicPr>
            <p:cNvPr id="11" name="Image 10">
              <a:extLst>
                <a:ext uri="{FF2B5EF4-FFF2-40B4-BE49-F238E27FC236}">
                  <a16:creationId xmlns:a16="http://schemas.microsoft.com/office/drawing/2014/main" id="{C06CA887-D8D4-4560-A66C-5F34B141A838}"/>
                </a:ext>
              </a:extLst>
            </p:cNvPr>
            <p:cNvPicPr>
              <a:picLocks noChangeAspect="1"/>
            </p:cNvPicPr>
            <p:nvPr/>
          </p:nvPicPr>
          <p:blipFill>
            <a:blip r:embed="rId3"/>
            <a:stretch>
              <a:fillRect/>
            </a:stretch>
          </p:blipFill>
          <p:spPr>
            <a:xfrm>
              <a:off x="1482212" y="976092"/>
              <a:ext cx="6453545" cy="3975384"/>
            </a:xfrm>
            <a:prstGeom prst="rect">
              <a:avLst/>
            </a:prstGeom>
            <a:ln>
              <a:noFill/>
            </a:ln>
          </p:spPr>
        </p:pic>
        <p:sp>
          <p:nvSpPr>
            <p:cNvPr id="17" name="Rectangle 16">
              <a:extLst>
                <a:ext uri="{FF2B5EF4-FFF2-40B4-BE49-F238E27FC236}">
                  <a16:creationId xmlns:a16="http://schemas.microsoft.com/office/drawing/2014/main" id="{BB241B33-5959-48A8-96BF-F7393FBE813D}"/>
                </a:ext>
              </a:extLst>
            </p:cNvPr>
            <p:cNvSpPr/>
            <p:nvPr/>
          </p:nvSpPr>
          <p:spPr>
            <a:xfrm>
              <a:off x="3406878" y="1362456"/>
              <a:ext cx="2477728" cy="22299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8" name="Rectangle 17">
              <a:extLst>
                <a:ext uri="{FF2B5EF4-FFF2-40B4-BE49-F238E27FC236}">
                  <a16:creationId xmlns:a16="http://schemas.microsoft.com/office/drawing/2014/main" id="{7D19B209-4A1F-448D-8DBA-304AE06EAB15}"/>
                </a:ext>
              </a:extLst>
            </p:cNvPr>
            <p:cNvSpPr/>
            <p:nvPr/>
          </p:nvSpPr>
          <p:spPr>
            <a:xfrm>
              <a:off x="3406878" y="2251258"/>
              <a:ext cx="899651" cy="22299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9" name="Rectangle 18">
              <a:extLst>
                <a:ext uri="{FF2B5EF4-FFF2-40B4-BE49-F238E27FC236}">
                  <a16:creationId xmlns:a16="http://schemas.microsoft.com/office/drawing/2014/main" id="{23EBC335-A8BD-4BB5-8B46-F31A8A9A2CA3}"/>
                </a:ext>
              </a:extLst>
            </p:cNvPr>
            <p:cNvSpPr/>
            <p:nvPr/>
          </p:nvSpPr>
          <p:spPr>
            <a:xfrm>
              <a:off x="3406878" y="3045468"/>
              <a:ext cx="899651" cy="22299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0" name="Rectangle 19">
              <a:extLst>
                <a:ext uri="{FF2B5EF4-FFF2-40B4-BE49-F238E27FC236}">
                  <a16:creationId xmlns:a16="http://schemas.microsoft.com/office/drawing/2014/main" id="{65964657-C175-4635-8C34-9E40DDD5448A}"/>
                </a:ext>
              </a:extLst>
            </p:cNvPr>
            <p:cNvSpPr/>
            <p:nvPr/>
          </p:nvSpPr>
          <p:spPr>
            <a:xfrm>
              <a:off x="3406878" y="3944412"/>
              <a:ext cx="899651" cy="22299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1" name="Rectangle 20">
              <a:extLst>
                <a:ext uri="{FF2B5EF4-FFF2-40B4-BE49-F238E27FC236}">
                  <a16:creationId xmlns:a16="http://schemas.microsoft.com/office/drawing/2014/main" id="{B4A779D5-5E66-428B-8769-27DA3D8C483E}"/>
                </a:ext>
              </a:extLst>
            </p:cNvPr>
            <p:cNvSpPr/>
            <p:nvPr/>
          </p:nvSpPr>
          <p:spPr>
            <a:xfrm>
              <a:off x="3406878" y="1753520"/>
              <a:ext cx="545690" cy="159764"/>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2" name="Rectangle 21">
              <a:extLst>
                <a:ext uri="{FF2B5EF4-FFF2-40B4-BE49-F238E27FC236}">
                  <a16:creationId xmlns:a16="http://schemas.microsoft.com/office/drawing/2014/main" id="{84BC12B9-CFED-4573-A8B5-A6FA1E411B01}"/>
                </a:ext>
              </a:extLst>
            </p:cNvPr>
            <p:cNvSpPr/>
            <p:nvPr/>
          </p:nvSpPr>
          <p:spPr>
            <a:xfrm>
              <a:off x="5727291" y="2606945"/>
              <a:ext cx="371167" cy="159764"/>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3" name="Rectangle 22">
              <a:extLst>
                <a:ext uri="{FF2B5EF4-FFF2-40B4-BE49-F238E27FC236}">
                  <a16:creationId xmlns:a16="http://schemas.microsoft.com/office/drawing/2014/main" id="{22B73E05-2B80-47F8-86D8-3042107489C5}"/>
                </a:ext>
              </a:extLst>
            </p:cNvPr>
            <p:cNvSpPr/>
            <p:nvPr/>
          </p:nvSpPr>
          <p:spPr>
            <a:xfrm>
              <a:off x="6205946" y="2606945"/>
              <a:ext cx="545690" cy="159764"/>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4" name="Rectangle 23">
              <a:extLst>
                <a:ext uri="{FF2B5EF4-FFF2-40B4-BE49-F238E27FC236}">
                  <a16:creationId xmlns:a16="http://schemas.microsoft.com/office/drawing/2014/main" id="{684067DD-3450-4860-BCAF-514CF91A7CB9}"/>
                </a:ext>
              </a:extLst>
            </p:cNvPr>
            <p:cNvSpPr/>
            <p:nvPr/>
          </p:nvSpPr>
          <p:spPr>
            <a:xfrm>
              <a:off x="3406878" y="2615706"/>
              <a:ext cx="545690" cy="159764"/>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5" name="Rectangle 24">
              <a:extLst>
                <a:ext uri="{FF2B5EF4-FFF2-40B4-BE49-F238E27FC236}">
                  <a16:creationId xmlns:a16="http://schemas.microsoft.com/office/drawing/2014/main" id="{43D3B3DC-00DE-44A6-9DF6-1185CC8E6FBD}"/>
                </a:ext>
              </a:extLst>
            </p:cNvPr>
            <p:cNvSpPr/>
            <p:nvPr/>
          </p:nvSpPr>
          <p:spPr>
            <a:xfrm>
              <a:off x="5727290" y="1748822"/>
              <a:ext cx="371167" cy="159764"/>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6" name="Rectangle 25">
              <a:extLst>
                <a:ext uri="{FF2B5EF4-FFF2-40B4-BE49-F238E27FC236}">
                  <a16:creationId xmlns:a16="http://schemas.microsoft.com/office/drawing/2014/main" id="{EB9BA746-AB76-4EFF-94DB-98FEB1B26CD4}"/>
                </a:ext>
              </a:extLst>
            </p:cNvPr>
            <p:cNvSpPr/>
            <p:nvPr/>
          </p:nvSpPr>
          <p:spPr>
            <a:xfrm>
              <a:off x="5727291" y="3478167"/>
              <a:ext cx="371167" cy="159764"/>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7" name="Rectangle 26">
              <a:extLst>
                <a:ext uri="{FF2B5EF4-FFF2-40B4-BE49-F238E27FC236}">
                  <a16:creationId xmlns:a16="http://schemas.microsoft.com/office/drawing/2014/main" id="{6D736D3D-554E-41E8-8222-BAE91C95F426}"/>
                </a:ext>
              </a:extLst>
            </p:cNvPr>
            <p:cNvSpPr/>
            <p:nvPr/>
          </p:nvSpPr>
          <p:spPr>
            <a:xfrm>
              <a:off x="3416710" y="3478167"/>
              <a:ext cx="545690" cy="159764"/>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spTree>
    <p:extLst>
      <p:ext uri="{BB962C8B-B14F-4D97-AF65-F5344CB8AC3E}">
        <p14:creationId xmlns:p14="http://schemas.microsoft.com/office/powerpoint/2010/main" val="231444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Organisation des volets et onglets</a:t>
            </a:r>
          </a:p>
        </p:txBody>
      </p:sp>
      <p:sp>
        <p:nvSpPr>
          <p:cNvPr id="37" name="Espace réservé du contenu 36">
            <a:extLst>
              <a:ext uri="{FF2B5EF4-FFF2-40B4-BE49-F238E27FC236}">
                <a16:creationId xmlns:a16="http://schemas.microsoft.com/office/drawing/2014/main" id="{6643CF5D-3AFC-41EE-8B27-849405A7A34F}"/>
              </a:ext>
            </a:extLst>
          </p:cNvPr>
          <p:cNvSpPr>
            <a:spLocks noGrp="1"/>
          </p:cNvSpPr>
          <p:nvPr>
            <p:ph idx="1"/>
          </p:nvPr>
        </p:nvSpPr>
        <p:spPr>
          <a:xfrm>
            <a:off x="721075" y="1148158"/>
            <a:ext cx="4009852" cy="1298643"/>
          </a:xfrm>
        </p:spPr>
        <p:txBody>
          <a:bodyPr>
            <a:normAutofit fontScale="92500" lnSpcReduction="20000"/>
          </a:bodyPr>
          <a:lstStyle/>
          <a:p>
            <a:pPr lvl="0"/>
            <a:r>
              <a:rPr lang="fr-FR" altLang="fr-FR" sz="1800" dirty="0"/>
              <a:t>Dans l’onglet d’un programme, des sous-onglets peuvent être ouverts :</a:t>
            </a:r>
          </a:p>
          <a:p>
            <a:pPr lvl="1"/>
            <a:r>
              <a:rPr lang="fr-FR" sz="1600" dirty="0"/>
              <a:t>Le programme</a:t>
            </a:r>
          </a:p>
          <a:p>
            <a:pPr lvl="1"/>
            <a:r>
              <a:rPr lang="fr-FR" sz="1600" dirty="0"/>
              <a:t>Le journal</a:t>
            </a:r>
          </a:p>
          <a:p>
            <a:pPr lvl="1"/>
            <a:r>
              <a:rPr lang="fr-FR" sz="1600" dirty="0"/>
              <a:t>Le résultat</a:t>
            </a: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Zone de travail - Onglets d’un programme</a:t>
            </a:r>
          </a:p>
        </p:txBody>
      </p:sp>
      <p:sp>
        <p:nvSpPr>
          <p:cNvPr id="25" name="Espace réservé du contenu 36">
            <a:extLst>
              <a:ext uri="{FF2B5EF4-FFF2-40B4-BE49-F238E27FC236}">
                <a16:creationId xmlns:a16="http://schemas.microsoft.com/office/drawing/2014/main" id="{A1C25DA7-A02E-4CA3-8D39-1FF4D3A6F885}"/>
              </a:ext>
            </a:extLst>
          </p:cNvPr>
          <p:cNvSpPr>
            <a:spLocks noGrp="1"/>
          </p:cNvSpPr>
          <p:nvPr>
            <p:ph sz="quarter" idx="4294967295"/>
          </p:nvPr>
        </p:nvSpPr>
        <p:spPr>
          <a:xfrm>
            <a:off x="5319713" y="1149350"/>
            <a:ext cx="3824287" cy="1360488"/>
          </a:xfrm>
        </p:spPr>
        <p:txBody>
          <a:bodyPr>
            <a:normAutofit/>
          </a:bodyPr>
          <a:lstStyle/>
          <a:p>
            <a:r>
              <a:rPr lang="fr-FR" sz="1600"/>
              <a:t>Le positionnement de ces onglets de programme peut être défini par des glisser/lâcher de l’onglet ou en sélectionnant </a:t>
            </a:r>
            <a:r>
              <a:rPr lang="fr-FR" sz="1600" b="1">
                <a:solidFill>
                  <a:srgbClr val="FFEBAD"/>
                </a:solidFill>
              </a:rPr>
              <a:t>Affichage</a:t>
            </a:r>
            <a:r>
              <a:rPr lang="fr-FR" sz="1600"/>
              <a:t>      </a:t>
            </a:r>
            <a:r>
              <a:rPr lang="fr-FR" sz="1600" b="1">
                <a:solidFill>
                  <a:srgbClr val="FFEBAD"/>
                </a:solidFill>
              </a:rPr>
              <a:t>Présélections pour les onglets du programme.</a:t>
            </a:r>
          </a:p>
          <a:p>
            <a:endParaRPr lang="fr-FR" sz="1600"/>
          </a:p>
        </p:txBody>
      </p:sp>
      <p:pic>
        <p:nvPicPr>
          <p:cNvPr id="14" name="Picture 4" descr="puis sélectionnez">
            <a:extLst>
              <a:ext uri="{FF2B5EF4-FFF2-40B4-BE49-F238E27FC236}">
                <a16:creationId xmlns:a16="http://schemas.microsoft.com/office/drawing/2014/main" id="{B8F18F7B-D687-46E2-8931-B2527826B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011" y="1860153"/>
            <a:ext cx="150913" cy="13719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a:extLst>
              <a:ext uri="{FF2B5EF4-FFF2-40B4-BE49-F238E27FC236}">
                <a16:creationId xmlns:a16="http://schemas.microsoft.com/office/drawing/2014/main" id="{F97791D2-8FE6-4285-990F-0E14BDC7D06B}"/>
              </a:ext>
            </a:extLst>
          </p:cNvPr>
          <p:cNvGrpSpPr/>
          <p:nvPr/>
        </p:nvGrpSpPr>
        <p:grpSpPr>
          <a:xfrm>
            <a:off x="350178" y="2349922"/>
            <a:ext cx="4751646" cy="2606297"/>
            <a:chOff x="153197" y="2374199"/>
            <a:chExt cx="4751646" cy="2606297"/>
          </a:xfrm>
        </p:grpSpPr>
        <p:pic>
          <p:nvPicPr>
            <p:cNvPr id="8" name="Image 7">
              <a:extLst>
                <a:ext uri="{FF2B5EF4-FFF2-40B4-BE49-F238E27FC236}">
                  <a16:creationId xmlns:a16="http://schemas.microsoft.com/office/drawing/2014/main" id="{4A931FBD-7291-433B-B5AE-BFE68F0C2634}"/>
                </a:ext>
              </a:extLst>
            </p:cNvPr>
            <p:cNvPicPr>
              <a:picLocks noChangeAspect="1"/>
            </p:cNvPicPr>
            <p:nvPr/>
          </p:nvPicPr>
          <p:blipFill>
            <a:blip r:embed="rId3"/>
            <a:stretch>
              <a:fillRect/>
            </a:stretch>
          </p:blipFill>
          <p:spPr>
            <a:xfrm>
              <a:off x="153197" y="2374199"/>
              <a:ext cx="4751646" cy="2606297"/>
            </a:xfrm>
            <a:prstGeom prst="rect">
              <a:avLst/>
            </a:prstGeom>
            <a:ln>
              <a:solidFill>
                <a:schemeClr val="bg1">
                  <a:lumMod val="65000"/>
                </a:schemeClr>
              </a:solidFill>
            </a:ln>
          </p:spPr>
        </p:pic>
        <p:sp>
          <p:nvSpPr>
            <p:cNvPr id="18" name="Rectangle 17">
              <a:extLst>
                <a:ext uri="{FF2B5EF4-FFF2-40B4-BE49-F238E27FC236}">
                  <a16:creationId xmlns:a16="http://schemas.microsoft.com/office/drawing/2014/main" id="{14AC6FF2-8C78-4034-8EE1-8D30001FB491}"/>
                </a:ext>
              </a:extLst>
            </p:cNvPr>
            <p:cNvSpPr/>
            <p:nvPr/>
          </p:nvSpPr>
          <p:spPr>
            <a:xfrm>
              <a:off x="1277804" y="2873379"/>
              <a:ext cx="488789" cy="140926"/>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9" name="Rectangle 18">
              <a:extLst>
                <a:ext uri="{FF2B5EF4-FFF2-40B4-BE49-F238E27FC236}">
                  <a16:creationId xmlns:a16="http://schemas.microsoft.com/office/drawing/2014/main" id="{AB0916FB-42A6-4C36-A81B-A65409D5CC45}"/>
                </a:ext>
              </a:extLst>
            </p:cNvPr>
            <p:cNvSpPr/>
            <p:nvPr/>
          </p:nvSpPr>
          <p:spPr>
            <a:xfrm>
              <a:off x="1277804" y="3573498"/>
              <a:ext cx="488789" cy="140926"/>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0" name="Rectangle 19">
              <a:extLst>
                <a:ext uri="{FF2B5EF4-FFF2-40B4-BE49-F238E27FC236}">
                  <a16:creationId xmlns:a16="http://schemas.microsoft.com/office/drawing/2014/main" id="{828BD33C-9989-4E5C-8186-DDE73B6D72C8}"/>
                </a:ext>
              </a:extLst>
            </p:cNvPr>
            <p:cNvSpPr/>
            <p:nvPr/>
          </p:nvSpPr>
          <p:spPr>
            <a:xfrm>
              <a:off x="2988514" y="3572722"/>
              <a:ext cx="488789" cy="140926"/>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2" name="Rectangle 21">
              <a:extLst>
                <a:ext uri="{FF2B5EF4-FFF2-40B4-BE49-F238E27FC236}">
                  <a16:creationId xmlns:a16="http://schemas.microsoft.com/office/drawing/2014/main" id="{FEB82647-A9E6-45D1-B070-64BEEEBB7E91}"/>
                </a:ext>
              </a:extLst>
            </p:cNvPr>
            <p:cNvSpPr/>
            <p:nvPr/>
          </p:nvSpPr>
          <p:spPr>
            <a:xfrm>
              <a:off x="2988514" y="2870078"/>
              <a:ext cx="547705" cy="140926"/>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grpSp>
      <p:pic>
        <p:nvPicPr>
          <p:cNvPr id="9" name="Image 8">
            <a:extLst>
              <a:ext uri="{FF2B5EF4-FFF2-40B4-BE49-F238E27FC236}">
                <a16:creationId xmlns:a16="http://schemas.microsoft.com/office/drawing/2014/main" id="{FC123A41-8879-47CC-A424-02D59002F4B5}"/>
              </a:ext>
            </a:extLst>
          </p:cNvPr>
          <p:cNvPicPr>
            <a:picLocks noChangeAspect="1"/>
          </p:cNvPicPr>
          <p:nvPr/>
        </p:nvPicPr>
        <p:blipFill>
          <a:blip r:embed="rId4"/>
          <a:stretch>
            <a:fillRect/>
          </a:stretch>
        </p:blipFill>
        <p:spPr>
          <a:xfrm>
            <a:off x="5472721" y="2436148"/>
            <a:ext cx="2818438" cy="2606297"/>
          </a:xfrm>
          <a:prstGeom prst="rect">
            <a:avLst/>
          </a:prstGeom>
          <a:ln>
            <a:solidFill>
              <a:schemeClr val="bg1">
                <a:lumMod val="65000"/>
              </a:schemeClr>
            </a:solidFill>
          </a:ln>
        </p:spPr>
      </p:pic>
    </p:spTree>
    <p:extLst>
      <p:ext uri="{BB962C8B-B14F-4D97-AF65-F5344CB8AC3E}">
        <p14:creationId xmlns:p14="http://schemas.microsoft.com/office/powerpoint/2010/main" val="117595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4B16B20-E116-4792-8E9D-4F2201F49F55}"/>
              </a:ext>
            </a:extLst>
          </p:cNvPr>
          <p:cNvSpPr>
            <a:spLocks noGrp="1"/>
          </p:cNvSpPr>
          <p:nvPr>
            <p:ph type="body" sz="quarter" idx="11"/>
          </p:nvPr>
        </p:nvSpPr>
        <p:spPr/>
        <p:txBody>
          <a:bodyPr/>
          <a:lstStyle/>
          <a:p>
            <a:endParaRPr lang="en-US"/>
          </a:p>
        </p:txBody>
      </p:sp>
      <p:sp>
        <p:nvSpPr>
          <p:cNvPr id="6" name="Titre 5">
            <a:extLst>
              <a:ext uri="{FF2B5EF4-FFF2-40B4-BE49-F238E27FC236}">
                <a16:creationId xmlns:a16="http://schemas.microsoft.com/office/drawing/2014/main" id="{DE666DB2-7663-420F-B751-ECA2A2D25CBC}"/>
              </a:ext>
            </a:extLst>
          </p:cNvPr>
          <p:cNvSpPr>
            <a:spLocks noGrp="1"/>
          </p:cNvSpPr>
          <p:nvPr>
            <p:ph type="body" sz="quarter" idx="10"/>
          </p:nvPr>
        </p:nvSpPr>
        <p:spPr/>
        <p:txBody>
          <a:bodyPr anchor="b">
            <a:normAutofit/>
          </a:bodyPr>
          <a:lstStyle/>
          <a:p>
            <a:r>
              <a:rPr lang="fr-FR"/>
              <a:t>Usages</a:t>
            </a:r>
          </a:p>
        </p:txBody>
      </p:sp>
    </p:spTree>
    <p:extLst>
      <p:ext uri="{BB962C8B-B14F-4D97-AF65-F5344CB8AC3E}">
        <p14:creationId xmlns:p14="http://schemas.microsoft.com/office/powerpoint/2010/main" val="6144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D430EF3A-6F28-44D2-9795-DC849F20BBF4}"/>
              </a:ext>
            </a:extLst>
          </p:cNvPr>
          <p:cNvSpPr>
            <a:spLocks noGrp="1"/>
          </p:cNvSpPr>
          <p:nvPr>
            <p:ph type="title"/>
          </p:nvPr>
        </p:nvSpPr>
        <p:spPr/>
        <p:txBody>
          <a:bodyPr>
            <a:normAutofit fontScale="90000"/>
          </a:bodyPr>
          <a:lstStyle/>
          <a:p>
            <a:r>
              <a:rPr lang="fr-FR"/>
              <a:t>Interface visuelle et espace de programmation </a:t>
            </a:r>
          </a:p>
        </p:txBody>
      </p:sp>
      <p:sp>
        <p:nvSpPr>
          <p:cNvPr id="4" name="Espace réservé du contenu 3">
            <a:extLst>
              <a:ext uri="{FF2B5EF4-FFF2-40B4-BE49-F238E27FC236}">
                <a16:creationId xmlns:a16="http://schemas.microsoft.com/office/drawing/2014/main" id="{3948523E-A411-40E6-B79A-D846DCC132D3}"/>
              </a:ext>
            </a:extLst>
          </p:cNvPr>
          <p:cNvSpPr>
            <a:spLocks noGrp="1"/>
          </p:cNvSpPr>
          <p:nvPr>
            <p:ph idx="1"/>
          </p:nvPr>
        </p:nvSpPr>
        <p:spPr/>
        <p:txBody>
          <a:bodyPr/>
          <a:lstStyle/>
          <a:p>
            <a:r>
              <a:rPr lang="fr-FR" dirty="0"/>
              <a:t>A partir de SAS Enterprise Guide 8.1, il est possible de travailler :</a:t>
            </a:r>
          </a:p>
          <a:p>
            <a:pPr lvl="1"/>
            <a:r>
              <a:rPr lang="fr-FR" dirty="0"/>
              <a:t>En utilisant des projets</a:t>
            </a:r>
          </a:p>
          <a:p>
            <a:pPr lvl="1"/>
            <a:r>
              <a:rPr lang="fr-FR" dirty="0"/>
              <a:t>En ouvrant et travaillant sur des fichiers individuels (programmes SAS, fichiers de logs,…)</a:t>
            </a:r>
          </a:p>
          <a:p>
            <a:r>
              <a:rPr lang="fr-FR" dirty="0"/>
              <a:t>Par exemple, il n'est plus requis d'utiliser un projet pour travailler avec des programmes SAS (.sas).</a:t>
            </a:r>
          </a:p>
        </p:txBody>
      </p:sp>
      <p:sp>
        <p:nvSpPr>
          <p:cNvPr id="3" name="Espace réservé du texte 2">
            <a:extLst>
              <a:ext uri="{FF2B5EF4-FFF2-40B4-BE49-F238E27FC236}">
                <a16:creationId xmlns:a16="http://schemas.microsoft.com/office/drawing/2014/main" id="{701BD097-308A-4E40-955A-4597134E0EB1}"/>
              </a:ext>
            </a:extLst>
          </p:cNvPr>
          <p:cNvSpPr>
            <a:spLocks noGrp="1"/>
          </p:cNvSpPr>
          <p:nvPr>
            <p:ph type="body" sz="quarter" idx="10"/>
          </p:nvPr>
        </p:nvSpPr>
        <p:spPr/>
        <p:txBody>
          <a:bodyPr/>
          <a:lstStyle/>
          <a:p>
            <a:r>
              <a:rPr lang="fr-FR"/>
              <a:t>Travailler avec ou sans projet 1/3</a:t>
            </a:r>
          </a:p>
        </p:txBody>
      </p:sp>
    </p:spTree>
    <p:extLst>
      <p:ext uri="{BB962C8B-B14F-4D97-AF65-F5344CB8AC3E}">
        <p14:creationId xmlns:p14="http://schemas.microsoft.com/office/powerpoint/2010/main" val="10852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D430EF3A-6F28-44D2-9795-DC849F20BBF4}"/>
              </a:ext>
            </a:extLst>
          </p:cNvPr>
          <p:cNvSpPr>
            <a:spLocks noGrp="1"/>
          </p:cNvSpPr>
          <p:nvPr>
            <p:ph type="title"/>
          </p:nvPr>
        </p:nvSpPr>
        <p:spPr/>
        <p:txBody>
          <a:bodyPr>
            <a:normAutofit fontScale="90000"/>
          </a:bodyPr>
          <a:lstStyle/>
          <a:p>
            <a:r>
              <a:rPr lang="fr-FR"/>
              <a:t>Interface visuelle et espace de programmation </a:t>
            </a:r>
          </a:p>
        </p:txBody>
      </p:sp>
      <p:sp>
        <p:nvSpPr>
          <p:cNvPr id="4" name="Espace réservé du contenu 3">
            <a:extLst>
              <a:ext uri="{FF2B5EF4-FFF2-40B4-BE49-F238E27FC236}">
                <a16:creationId xmlns:a16="http://schemas.microsoft.com/office/drawing/2014/main" id="{3948523E-A411-40E6-B79A-D846DCC132D3}"/>
              </a:ext>
            </a:extLst>
          </p:cNvPr>
          <p:cNvSpPr>
            <a:spLocks noGrp="1"/>
          </p:cNvSpPr>
          <p:nvPr>
            <p:ph sz="half" idx="1"/>
          </p:nvPr>
        </p:nvSpPr>
        <p:spPr/>
        <p:txBody>
          <a:bodyPr>
            <a:normAutofit lnSpcReduction="10000"/>
          </a:bodyPr>
          <a:lstStyle/>
          <a:p>
            <a:r>
              <a:rPr lang="fr-FR"/>
              <a:t>Utiliser des projets </a:t>
            </a:r>
          </a:p>
          <a:p>
            <a:pPr lvl="1"/>
            <a:r>
              <a:rPr lang="fr-FR"/>
              <a:t>SAS Enterprise Guide utilise les projets pour gérer des ensembles de données, tâches, codes et résultats. </a:t>
            </a:r>
          </a:p>
          <a:p>
            <a:pPr lvl="1"/>
            <a:r>
              <a:rPr lang="fr-FR"/>
              <a:t>L’interface est visuelle avec le flux de processus.</a:t>
            </a:r>
          </a:p>
          <a:p>
            <a:pPr lvl="1"/>
            <a:r>
              <a:rPr lang="fr-FR"/>
              <a:t>Il est possible d’exécuter plusieurs tâches sur le même groupe de fichiers de données et d’enregistrer un projet pour l'exécuter ultérieurement en mode de traitement par lots. </a:t>
            </a:r>
          </a:p>
        </p:txBody>
      </p:sp>
      <p:sp>
        <p:nvSpPr>
          <p:cNvPr id="16" name="Espace réservé du contenu 15">
            <a:extLst>
              <a:ext uri="{FF2B5EF4-FFF2-40B4-BE49-F238E27FC236}">
                <a16:creationId xmlns:a16="http://schemas.microsoft.com/office/drawing/2014/main" id="{C89B6BD1-AC39-433B-8DB7-9F1A8B159F4B}"/>
              </a:ext>
            </a:extLst>
          </p:cNvPr>
          <p:cNvSpPr>
            <a:spLocks noGrp="1"/>
          </p:cNvSpPr>
          <p:nvPr>
            <p:ph sz="half" idx="2"/>
          </p:nvPr>
        </p:nvSpPr>
        <p:spPr/>
        <p:txBody>
          <a:bodyPr/>
          <a:lstStyle/>
          <a:p>
            <a:endParaRPr lang="fr-FR"/>
          </a:p>
        </p:txBody>
      </p:sp>
      <p:sp>
        <p:nvSpPr>
          <p:cNvPr id="3" name="Espace réservé du texte 2">
            <a:extLst>
              <a:ext uri="{FF2B5EF4-FFF2-40B4-BE49-F238E27FC236}">
                <a16:creationId xmlns:a16="http://schemas.microsoft.com/office/drawing/2014/main" id="{701BD097-308A-4E40-955A-4597134E0EB1}"/>
              </a:ext>
            </a:extLst>
          </p:cNvPr>
          <p:cNvSpPr>
            <a:spLocks noGrp="1"/>
          </p:cNvSpPr>
          <p:nvPr>
            <p:ph type="body" sz="quarter" idx="10"/>
          </p:nvPr>
        </p:nvSpPr>
        <p:spPr/>
        <p:txBody>
          <a:bodyPr/>
          <a:lstStyle/>
          <a:p>
            <a:r>
              <a:rPr lang="fr-FR"/>
              <a:t>Travailler avec ou sans projet 2/3</a:t>
            </a:r>
          </a:p>
        </p:txBody>
      </p:sp>
      <p:pic>
        <p:nvPicPr>
          <p:cNvPr id="6" name="Image 5">
            <a:extLst>
              <a:ext uri="{FF2B5EF4-FFF2-40B4-BE49-F238E27FC236}">
                <a16:creationId xmlns:a16="http://schemas.microsoft.com/office/drawing/2014/main" id="{07AAD77E-7B5B-461C-B7C2-1280E3345ACA}"/>
              </a:ext>
            </a:extLst>
          </p:cNvPr>
          <p:cNvPicPr>
            <a:picLocks noChangeAspect="1"/>
          </p:cNvPicPr>
          <p:nvPr/>
        </p:nvPicPr>
        <p:blipFill>
          <a:blip r:embed="rId2"/>
          <a:stretch>
            <a:fillRect/>
          </a:stretch>
        </p:blipFill>
        <p:spPr>
          <a:xfrm>
            <a:off x="4514850" y="1681426"/>
            <a:ext cx="4384187" cy="2356500"/>
          </a:xfrm>
          <a:prstGeom prst="rect">
            <a:avLst/>
          </a:prstGeom>
          <a:noFill/>
        </p:spPr>
      </p:pic>
      <p:sp>
        <p:nvSpPr>
          <p:cNvPr id="9" name="Rectangle : coins arrondis 8">
            <a:extLst>
              <a:ext uri="{FF2B5EF4-FFF2-40B4-BE49-F238E27FC236}">
                <a16:creationId xmlns:a16="http://schemas.microsoft.com/office/drawing/2014/main" id="{0766C979-D011-4FA7-AA2D-539DB133D54D}"/>
              </a:ext>
            </a:extLst>
          </p:cNvPr>
          <p:cNvSpPr/>
          <p:nvPr/>
        </p:nvSpPr>
        <p:spPr>
          <a:xfrm>
            <a:off x="4514850" y="2006824"/>
            <a:ext cx="1586545" cy="1254266"/>
          </a:xfrm>
          <a:prstGeom prst="roundRect">
            <a:avLst>
              <a:gd name="adj" fmla="val 2086"/>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2" name="Rectangle : coins arrondis 11">
            <a:extLst>
              <a:ext uri="{FF2B5EF4-FFF2-40B4-BE49-F238E27FC236}">
                <a16:creationId xmlns:a16="http://schemas.microsoft.com/office/drawing/2014/main" id="{DB7F935E-544C-4038-960D-44FC449A5C94}"/>
              </a:ext>
            </a:extLst>
          </p:cNvPr>
          <p:cNvSpPr/>
          <p:nvPr/>
        </p:nvSpPr>
        <p:spPr>
          <a:xfrm>
            <a:off x="6853954" y="2008962"/>
            <a:ext cx="744467" cy="130458"/>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3" name="Rectangle : coins arrondis 12">
            <a:extLst>
              <a:ext uri="{FF2B5EF4-FFF2-40B4-BE49-F238E27FC236}">
                <a16:creationId xmlns:a16="http://schemas.microsoft.com/office/drawing/2014/main" id="{03B87DBD-A5BF-4FED-AAA4-6124E90FDE14}"/>
              </a:ext>
            </a:extLst>
          </p:cNvPr>
          <p:cNvSpPr/>
          <p:nvPr/>
        </p:nvSpPr>
        <p:spPr>
          <a:xfrm>
            <a:off x="6158039" y="2139420"/>
            <a:ext cx="2740998" cy="1817585"/>
          </a:xfrm>
          <a:prstGeom prst="roundRect">
            <a:avLst>
              <a:gd name="adj" fmla="val 2832"/>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Tree>
    <p:extLst>
      <p:ext uri="{BB962C8B-B14F-4D97-AF65-F5344CB8AC3E}">
        <p14:creationId xmlns:p14="http://schemas.microsoft.com/office/powerpoint/2010/main" val="42028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7E21C-01C8-4D31-B683-42F99B0F6C16}"/>
              </a:ext>
            </a:extLst>
          </p:cNvPr>
          <p:cNvSpPr>
            <a:spLocks noGrp="1"/>
          </p:cNvSpPr>
          <p:nvPr>
            <p:ph type="title"/>
          </p:nvPr>
        </p:nvSpPr>
        <p:spPr/>
        <p:txBody>
          <a:bodyPr>
            <a:normAutofit fontScale="90000"/>
          </a:bodyPr>
          <a:lstStyle/>
          <a:p>
            <a:r>
              <a:rPr lang="fr-FR" dirty="0"/>
              <a:t>SAS Enterprise Guide 8.2</a:t>
            </a:r>
          </a:p>
        </p:txBody>
      </p:sp>
      <p:sp>
        <p:nvSpPr>
          <p:cNvPr id="4" name="Espace réservé du contenu 3">
            <a:extLst>
              <a:ext uri="{FF2B5EF4-FFF2-40B4-BE49-F238E27FC236}">
                <a16:creationId xmlns:a16="http://schemas.microsoft.com/office/drawing/2014/main" id="{31971936-9CD3-4148-A228-C3AF36D1D87D}"/>
              </a:ext>
            </a:extLst>
          </p:cNvPr>
          <p:cNvSpPr>
            <a:spLocks noGrp="1"/>
          </p:cNvSpPr>
          <p:nvPr>
            <p:ph sz="half" idx="1"/>
          </p:nvPr>
        </p:nvSpPr>
        <p:spPr>
          <a:xfrm>
            <a:off x="628650" y="1369219"/>
            <a:ext cx="2746316" cy="3263504"/>
          </a:xfrm>
        </p:spPr>
        <p:txBody>
          <a:bodyPr/>
          <a:lstStyle/>
          <a:p>
            <a:r>
              <a:rPr lang="fr-FR" dirty="0"/>
              <a:t>SAS Enterprise Guide 8 a été repensé pour inclure :</a:t>
            </a:r>
          </a:p>
          <a:p>
            <a:pPr lvl="1"/>
            <a:r>
              <a:rPr lang="fr-FR" dirty="0"/>
              <a:t>Une interface utilisateur                                                     moderne et flexible</a:t>
            </a:r>
          </a:p>
          <a:p>
            <a:pPr lvl="1"/>
            <a:r>
              <a:rPr lang="fr-FR" dirty="0"/>
              <a:t>Une organisation du                                                            contenu basée sur                                                                            des onglets </a:t>
            </a:r>
          </a:p>
          <a:p>
            <a:pPr lvl="1"/>
            <a:r>
              <a:rPr lang="fr-FR" dirty="0"/>
              <a:t>Une gestion flexible                                                               des fenêtres</a:t>
            </a:r>
          </a:p>
          <a:p>
            <a:pPr lvl="1"/>
            <a:endParaRPr lang="fr-FR" dirty="0"/>
          </a:p>
        </p:txBody>
      </p:sp>
      <p:sp>
        <p:nvSpPr>
          <p:cNvPr id="7" name="Espace réservé du contenu 6">
            <a:extLst>
              <a:ext uri="{FF2B5EF4-FFF2-40B4-BE49-F238E27FC236}">
                <a16:creationId xmlns:a16="http://schemas.microsoft.com/office/drawing/2014/main" id="{E078245D-D278-43C0-9426-B235BACBE56A}"/>
              </a:ext>
            </a:extLst>
          </p:cNvPr>
          <p:cNvSpPr>
            <a:spLocks noGrp="1"/>
          </p:cNvSpPr>
          <p:nvPr>
            <p:ph sz="half" idx="2"/>
          </p:nvPr>
        </p:nvSpPr>
        <p:spPr/>
        <p:txBody>
          <a:bodyPr/>
          <a:lstStyle/>
          <a:p>
            <a:endParaRPr lang="fr-FR"/>
          </a:p>
        </p:txBody>
      </p:sp>
      <p:sp>
        <p:nvSpPr>
          <p:cNvPr id="8" name="Espace réservé du texte 7">
            <a:extLst>
              <a:ext uri="{FF2B5EF4-FFF2-40B4-BE49-F238E27FC236}">
                <a16:creationId xmlns:a16="http://schemas.microsoft.com/office/drawing/2014/main" id="{CC28677E-33D8-450B-AE86-E7A08BB4D54B}"/>
              </a:ext>
            </a:extLst>
          </p:cNvPr>
          <p:cNvSpPr>
            <a:spLocks noGrp="1"/>
          </p:cNvSpPr>
          <p:nvPr>
            <p:ph type="body" sz="quarter" idx="10"/>
          </p:nvPr>
        </p:nvSpPr>
        <p:spPr/>
        <p:txBody>
          <a:bodyPr/>
          <a:lstStyle/>
          <a:p>
            <a:endParaRPr lang="fr-FR"/>
          </a:p>
        </p:txBody>
      </p:sp>
      <p:pic>
        <p:nvPicPr>
          <p:cNvPr id="3" name="Image 2">
            <a:extLst>
              <a:ext uri="{FF2B5EF4-FFF2-40B4-BE49-F238E27FC236}">
                <a16:creationId xmlns:a16="http://schemas.microsoft.com/office/drawing/2014/main" id="{24087520-0A7D-4DAE-B04A-DFDE9DFC75CF}"/>
              </a:ext>
            </a:extLst>
          </p:cNvPr>
          <p:cNvPicPr>
            <a:picLocks noChangeAspect="1"/>
          </p:cNvPicPr>
          <p:nvPr/>
        </p:nvPicPr>
        <p:blipFill>
          <a:blip r:embed="rId2"/>
          <a:stretch>
            <a:fillRect/>
          </a:stretch>
        </p:blipFill>
        <p:spPr>
          <a:xfrm>
            <a:off x="3374966" y="1353953"/>
            <a:ext cx="5630834" cy="3294036"/>
          </a:xfrm>
          <a:prstGeom prst="rect">
            <a:avLst/>
          </a:prstGeom>
          <a:noFill/>
          <a:ln>
            <a:solidFill>
              <a:schemeClr val="bg1">
                <a:lumMod val="50000"/>
              </a:schemeClr>
            </a:solidFill>
          </a:ln>
        </p:spPr>
      </p:pic>
      <p:pic>
        <p:nvPicPr>
          <p:cNvPr id="11" name="Image 10">
            <a:extLst>
              <a:ext uri="{FF2B5EF4-FFF2-40B4-BE49-F238E27FC236}">
                <a16:creationId xmlns:a16="http://schemas.microsoft.com/office/drawing/2014/main" id="{14DFF2B8-B1AA-432D-9434-ACB40A3165ED}"/>
              </a:ext>
            </a:extLst>
          </p:cNvPr>
          <p:cNvPicPr>
            <a:picLocks noChangeAspect="1"/>
          </p:cNvPicPr>
          <p:nvPr/>
        </p:nvPicPr>
        <p:blipFill>
          <a:blip r:embed="rId3"/>
          <a:stretch>
            <a:fillRect/>
          </a:stretch>
        </p:blipFill>
        <p:spPr>
          <a:xfrm>
            <a:off x="4381500" y="2376487"/>
            <a:ext cx="3810" cy="3905"/>
          </a:xfrm>
          <a:prstGeom prst="rect">
            <a:avLst/>
          </a:prstGeom>
        </p:spPr>
      </p:pic>
      <p:pic>
        <p:nvPicPr>
          <p:cNvPr id="13" name="Image 12">
            <a:extLst>
              <a:ext uri="{FF2B5EF4-FFF2-40B4-BE49-F238E27FC236}">
                <a16:creationId xmlns:a16="http://schemas.microsoft.com/office/drawing/2014/main" id="{AD750BC1-0DEB-46BB-AFBA-9F8B5D1901A7}"/>
              </a:ext>
            </a:extLst>
          </p:cNvPr>
          <p:cNvPicPr>
            <a:picLocks noChangeAspect="1"/>
          </p:cNvPicPr>
          <p:nvPr/>
        </p:nvPicPr>
        <p:blipFill>
          <a:blip r:embed="rId4"/>
          <a:stretch>
            <a:fillRect/>
          </a:stretch>
        </p:blipFill>
        <p:spPr>
          <a:xfrm>
            <a:off x="171450" y="107156"/>
            <a:ext cx="914400" cy="790575"/>
          </a:xfrm>
          <a:prstGeom prst="rect">
            <a:avLst/>
          </a:prstGeom>
        </p:spPr>
      </p:pic>
      <p:sp>
        <p:nvSpPr>
          <p:cNvPr id="14" name="Rectangle 13">
            <a:extLst>
              <a:ext uri="{FF2B5EF4-FFF2-40B4-BE49-F238E27FC236}">
                <a16:creationId xmlns:a16="http://schemas.microsoft.com/office/drawing/2014/main" id="{009896AE-9703-4B58-8D30-762975F8B398}"/>
              </a:ext>
            </a:extLst>
          </p:cNvPr>
          <p:cNvSpPr/>
          <p:nvPr/>
        </p:nvSpPr>
        <p:spPr>
          <a:xfrm>
            <a:off x="710293" y="716572"/>
            <a:ext cx="310243" cy="147780"/>
          </a:xfrm>
          <a:prstGeom prst="rect">
            <a:avLst/>
          </a:prstGeom>
          <a:solidFill>
            <a:srgbClr val="298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464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D430EF3A-6F28-44D2-9795-DC849F20BBF4}"/>
              </a:ext>
            </a:extLst>
          </p:cNvPr>
          <p:cNvSpPr>
            <a:spLocks noGrp="1"/>
          </p:cNvSpPr>
          <p:nvPr>
            <p:ph type="title"/>
          </p:nvPr>
        </p:nvSpPr>
        <p:spPr/>
        <p:txBody>
          <a:bodyPr>
            <a:normAutofit fontScale="90000"/>
          </a:bodyPr>
          <a:lstStyle/>
          <a:p>
            <a:r>
              <a:rPr lang="fr-FR"/>
              <a:t>Interface visuelle et espace de programmation </a:t>
            </a:r>
          </a:p>
        </p:txBody>
      </p:sp>
      <p:sp>
        <p:nvSpPr>
          <p:cNvPr id="4" name="Espace réservé du contenu 3">
            <a:extLst>
              <a:ext uri="{FF2B5EF4-FFF2-40B4-BE49-F238E27FC236}">
                <a16:creationId xmlns:a16="http://schemas.microsoft.com/office/drawing/2014/main" id="{3948523E-A411-40E6-B79A-D846DCC132D3}"/>
              </a:ext>
            </a:extLst>
          </p:cNvPr>
          <p:cNvSpPr>
            <a:spLocks noGrp="1"/>
          </p:cNvSpPr>
          <p:nvPr>
            <p:ph idx="1"/>
          </p:nvPr>
        </p:nvSpPr>
        <p:spPr>
          <a:xfrm>
            <a:off x="628650" y="1193993"/>
            <a:ext cx="3523964" cy="3616264"/>
          </a:xfrm>
        </p:spPr>
        <p:txBody>
          <a:bodyPr>
            <a:normAutofit fontScale="85000" lnSpcReduction="20000"/>
          </a:bodyPr>
          <a:lstStyle/>
          <a:p>
            <a:r>
              <a:rPr lang="fr-FR"/>
              <a:t>Ouvrir et travailler sur des fichiers individuels. </a:t>
            </a:r>
          </a:p>
          <a:p>
            <a:pPr lvl="1"/>
            <a:r>
              <a:rPr lang="fr-FR"/>
              <a:t>SAS Enterprise Guide  est utilisé comme outil.</a:t>
            </a:r>
          </a:p>
          <a:p>
            <a:pPr lvl="1"/>
            <a:r>
              <a:rPr lang="fr-FR"/>
              <a:t>On retrouve les fenêtres de l’interface SAS « Base » ou « SAS Foundation » sous forme d’onglets dans l’onglet du programme.</a:t>
            </a:r>
          </a:p>
          <a:p>
            <a:pPr lvl="1"/>
            <a:r>
              <a:rPr lang="fr-FR"/>
              <a:t>Pas besoin de projet pour travailler avec les éléments suivants :</a:t>
            </a:r>
          </a:p>
          <a:p>
            <a:pPr lvl="2"/>
            <a:r>
              <a:rPr lang="fr-FR"/>
              <a:t>Programmes</a:t>
            </a:r>
          </a:p>
          <a:p>
            <a:pPr lvl="2"/>
            <a:r>
              <a:rPr lang="fr-FR"/>
              <a:t>Données</a:t>
            </a:r>
          </a:p>
          <a:p>
            <a:pPr lvl="2"/>
            <a:r>
              <a:rPr lang="fr-FR"/>
              <a:t>Résultats de rapport SAS</a:t>
            </a:r>
          </a:p>
          <a:p>
            <a:pPr lvl="2"/>
            <a:r>
              <a:rPr lang="fr-FR"/>
              <a:t>Journaux</a:t>
            </a:r>
          </a:p>
          <a:p>
            <a:pPr lvl="1"/>
            <a:r>
              <a:rPr lang="fr-FR"/>
              <a:t>Possibilité de faire glisser des noms de tables et de variables du volet Serveurs vers un programme sans saisir soi-même les noms</a:t>
            </a:r>
          </a:p>
        </p:txBody>
      </p:sp>
      <p:sp>
        <p:nvSpPr>
          <p:cNvPr id="3" name="Espace réservé du texte 2">
            <a:extLst>
              <a:ext uri="{FF2B5EF4-FFF2-40B4-BE49-F238E27FC236}">
                <a16:creationId xmlns:a16="http://schemas.microsoft.com/office/drawing/2014/main" id="{701BD097-308A-4E40-955A-4597134E0EB1}"/>
              </a:ext>
            </a:extLst>
          </p:cNvPr>
          <p:cNvSpPr>
            <a:spLocks noGrp="1"/>
          </p:cNvSpPr>
          <p:nvPr>
            <p:ph type="body" sz="quarter" idx="10"/>
          </p:nvPr>
        </p:nvSpPr>
        <p:spPr/>
        <p:txBody>
          <a:bodyPr/>
          <a:lstStyle/>
          <a:p>
            <a:r>
              <a:rPr lang="fr-FR"/>
              <a:t>Travailler avec ou sans projet 3/3</a:t>
            </a:r>
          </a:p>
        </p:txBody>
      </p:sp>
      <p:pic>
        <p:nvPicPr>
          <p:cNvPr id="2" name="Image 1">
            <a:extLst>
              <a:ext uri="{FF2B5EF4-FFF2-40B4-BE49-F238E27FC236}">
                <a16:creationId xmlns:a16="http://schemas.microsoft.com/office/drawing/2014/main" id="{659AAF21-8F63-490B-8DDC-5A05D7F58D01}"/>
              </a:ext>
            </a:extLst>
          </p:cNvPr>
          <p:cNvPicPr>
            <a:picLocks noChangeAspect="1"/>
          </p:cNvPicPr>
          <p:nvPr/>
        </p:nvPicPr>
        <p:blipFill>
          <a:blip r:embed="rId3"/>
          <a:stretch>
            <a:fillRect/>
          </a:stretch>
        </p:blipFill>
        <p:spPr>
          <a:xfrm>
            <a:off x="4241626" y="1383350"/>
            <a:ext cx="4601976" cy="2759875"/>
          </a:xfrm>
          <a:prstGeom prst="rect">
            <a:avLst/>
          </a:prstGeom>
        </p:spPr>
      </p:pic>
      <p:sp>
        <p:nvSpPr>
          <p:cNvPr id="7" name="Rectangle : coins arrondis 6">
            <a:extLst>
              <a:ext uri="{FF2B5EF4-FFF2-40B4-BE49-F238E27FC236}">
                <a16:creationId xmlns:a16="http://schemas.microsoft.com/office/drawing/2014/main" id="{03D49359-9768-4549-8030-0509BD6A5FFF}"/>
              </a:ext>
            </a:extLst>
          </p:cNvPr>
          <p:cNvSpPr/>
          <p:nvPr/>
        </p:nvSpPr>
        <p:spPr>
          <a:xfrm>
            <a:off x="5659398" y="1580084"/>
            <a:ext cx="744467" cy="111151"/>
          </a:xfrm>
          <a:prstGeom prst="roundRect">
            <a:avLst/>
          </a:prstGeom>
          <a:no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9" name="Rectangle 8">
            <a:extLst>
              <a:ext uri="{FF2B5EF4-FFF2-40B4-BE49-F238E27FC236}">
                <a16:creationId xmlns:a16="http://schemas.microsoft.com/office/drawing/2014/main" id="{B27A517B-5160-47FC-8CDD-1CF8EF8A6203}"/>
              </a:ext>
            </a:extLst>
          </p:cNvPr>
          <p:cNvSpPr/>
          <p:nvPr/>
        </p:nvSpPr>
        <p:spPr>
          <a:xfrm>
            <a:off x="5243513" y="1780248"/>
            <a:ext cx="1804650" cy="1140977"/>
          </a:xfrm>
          <a:prstGeom prst="rect">
            <a:avLst/>
          </a:prstGeom>
          <a:noFill/>
          <a:ln>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CF27F8D-691C-4DB3-BC97-7F295E276E34}"/>
              </a:ext>
            </a:extLst>
          </p:cNvPr>
          <p:cNvSpPr/>
          <p:nvPr/>
        </p:nvSpPr>
        <p:spPr>
          <a:xfrm>
            <a:off x="7048162" y="1780248"/>
            <a:ext cx="1800045" cy="1140977"/>
          </a:xfrm>
          <a:prstGeom prst="rect">
            <a:avLst/>
          </a:prstGeom>
          <a:noFill/>
          <a:ln>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27D9CEE5-E5AA-4454-A210-402DBA06CF65}"/>
              </a:ext>
            </a:extLst>
          </p:cNvPr>
          <p:cNvSpPr/>
          <p:nvPr/>
        </p:nvSpPr>
        <p:spPr>
          <a:xfrm>
            <a:off x="7043557" y="2923037"/>
            <a:ext cx="1795439" cy="1140977"/>
          </a:xfrm>
          <a:prstGeom prst="rect">
            <a:avLst/>
          </a:prstGeom>
          <a:noFill/>
          <a:ln>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2EA46E9-B34A-4673-92B1-C0DC10B4E0C8}"/>
              </a:ext>
            </a:extLst>
          </p:cNvPr>
          <p:cNvSpPr/>
          <p:nvPr/>
        </p:nvSpPr>
        <p:spPr>
          <a:xfrm>
            <a:off x="5243513" y="2925060"/>
            <a:ext cx="1800045" cy="1140977"/>
          </a:xfrm>
          <a:prstGeom prst="rect">
            <a:avLst/>
          </a:prstGeom>
          <a:noFill/>
          <a:ln>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728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D430EF3A-6F28-44D2-9795-DC849F20BBF4}"/>
              </a:ext>
            </a:extLst>
          </p:cNvPr>
          <p:cNvSpPr>
            <a:spLocks noGrp="1"/>
          </p:cNvSpPr>
          <p:nvPr>
            <p:ph type="title"/>
          </p:nvPr>
        </p:nvSpPr>
        <p:spPr/>
        <p:txBody>
          <a:bodyPr>
            <a:normAutofit fontScale="90000"/>
          </a:bodyPr>
          <a:lstStyle/>
          <a:p>
            <a:r>
              <a:rPr lang="fr-FR"/>
              <a:t>Interface visuelle et espace de programmation </a:t>
            </a:r>
          </a:p>
        </p:txBody>
      </p:sp>
      <p:sp>
        <p:nvSpPr>
          <p:cNvPr id="4" name="Espace réservé du contenu 3">
            <a:extLst>
              <a:ext uri="{FF2B5EF4-FFF2-40B4-BE49-F238E27FC236}">
                <a16:creationId xmlns:a16="http://schemas.microsoft.com/office/drawing/2014/main" id="{3948523E-A411-40E6-B79A-D846DCC132D3}"/>
              </a:ext>
            </a:extLst>
          </p:cNvPr>
          <p:cNvSpPr>
            <a:spLocks noGrp="1"/>
          </p:cNvSpPr>
          <p:nvPr>
            <p:ph idx="1"/>
          </p:nvPr>
        </p:nvSpPr>
        <p:spPr/>
        <p:txBody>
          <a:bodyPr>
            <a:normAutofit/>
          </a:bodyPr>
          <a:lstStyle/>
          <a:p>
            <a:r>
              <a:rPr lang="fr-FR" sz="1800"/>
              <a:t>Lorsqu’un projet est ouvert, par défaut, toutes les actions de création ou d’ouverture d’élément (programme, table ou autre), ajoutent cet élément dans le flux de processus.</a:t>
            </a:r>
          </a:p>
          <a:p>
            <a:r>
              <a:rPr lang="fr-FR" sz="1800"/>
              <a:t>Pour désactiver cette fonctionnalité et pour ouvrir ou créer ces éléments en dehors du projet, il faut sélectionner </a:t>
            </a:r>
            <a:r>
              <a:rPr lang="fr-FR" sz="1800" b="1">
                <a:solidFill>
                  <a:srgbClr val="FFEBAD"/>
                </a:solidFill>
              </a:rPr>
              <a:t>Options</a:t>
            </a:r>
            <a:r>
              <a:rPr lang="fr-FR" sz="1800"/>
              <a:t>    </a:t>
            </a:r>
            <a:r>
              <a:rPr lang="fr-FR" sz="1800" b="1">
                <a:solidFill>
                  <a:srgbClr val="FFEBAD"/>
                </a:solidFill>
              </a:rPr>
              <a:t>Projet et flux de processus </a:t>
            </a:r>
            <a:r>
              <a:rPr lang="fr-FR" sz="1800"/>
              <a:t>et décocher </a:t>
            </a:r>
            <a:r>
              <a:rPr lang="fr-FR" sz="1800" b="1">
                <a:solidFill>
                  <a:srgbClr val="FFEBAD"/>
                </a:solidFill>
              </a:rPr>
              <a:t>Quand un élément est ouvert l’ajouter automatiquement au projet</a:t>
            </a:r>
            <a:r>
              <a:rPr lang="fr-FR" sz="1800"/>
              <a:t>. </a:t>
            </a:r>
          </a:p>
        </p:txBody>
      </p:sp>
      <p:sp>
        <p:nvSpPr>
          <p:cNvPr id="3" name="Espace réservé du texte 2">
            <a:extLst>
              <a:ext uri="{FF2B5EF4-FFF2-40B4-BE49-F238E27FC236}">
                <a16:creationId xmlns:a16="http://schemas.microsoft.com/office/drawing/2014/main" id="{701BD097-308A-4E40-955A-4597134E0EB1}"/>
              </a:ext>
            </a:extLst>
          </p:cNvPr>
          <p:cNvSpPr>
            <a:spLocks noGrp="1"/>
          </p:cNvSpPr>
          <p:nvPr>
            <p:ph type="body" sz="quarter" idx="10"/>
          </p:nvPr>
        </p:nvSpPr>
        <p:spPr/>
        <p:txBody>
          <a:bodyPr/>
          <a:lstStyle/>
          <a:p>
            <a:r>
              <a:rPr lang="fr-FR"/>
              <a:t>Ouverture ou création de nouveaux éléments</a:t>
            </a:r>
          </a:p>
        </p:txBody>
      </p:sp>
      <p:pic>
        <p:nvPicPr>
          <p:cNvPr id="8" name="Image 7">
            <a:extLst>
              <a:ext uri="{FF2B5EF4-FFF2-40B4-BE49-F238E27FC236}">
                <a16:creationId xmlns:a16="http://schemas.microsoft.com/office/drawing/2014/main" id="{1E70AE65-358D-46CF-AFDB-768B5509989F}"/>
              </a:ext>
            </a:extLst>
          </p:cNvPr>
          <p:cNvPicPr>
            <a:picLocks noChangeAspect="1"/>
          </p:cNvPicPr>
          <p:nvPr/>
        </p:nvPicPr>
        <p:blipFill>
          <a:blip r:embed="rId2"/>
          <a:stretch>
            <a:fillRect/>
          </a:stretch>
        </p:blipFill>
        <p:spPr>
          <a:xfrm>
            <a:off x="900507" y="3260221"/>
            <a:ext cx="4700127" cy="905529"/>
          </a:xfrm>
          <a:prstGeom prst="rect">
            <a:avLst/>
          </a:prstGeom>
          <a:ln>
            <a:solidFill>
              <a:schemeClr val="bg1">
                <a:lumMod val="50000"/>
              </a:schemeClr>
            </a:solidFill>
          </a:ln>
        </p:spPr>
      </p:pic>
      <p:pic>
        <p:nvPicPr>
          <p:cNvPr id="10" name="Picture 4" descr="puis sélectionnez">
            <a:extLst>
              <a:ext uri="{FF2B5EF4-FFF2-40B4-BE49-F238E27FC236}">
                <a16:creationId xmlns:a16="http://schemas.microsoft.com/office/drawing/2014/main" id="{1D3B6044-14B9-43DD-A8C7-852067508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332" y="2521307"/>
            <a:ext cx="10477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2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Interface visuelle et espace de programmation </a:t>
            </a:r>
          </a:p>
        </p:txBody>
      </p:sp>
      <p:sp>
        <p:nvSpPr>
          <p:cNvPr id="37" name="Espace réservé du contenu 36">
            <a:extLst>
              <a:ext uri="{FF2B5EF4-FFF2-40B4-BE49-F238E27FC236}">
                <a16:creationId xmlns:a16="http://schemas.microsoft.com/office/drawing/2014/main" id="{6643CF5D-3AFC-41EE-8B27-849405A7A34F}"/>
              </a:ext>
            </a:extLst>
          </p:cNvPr>
          <p:cNvSpPr>
            <a:spLocks noGrp="1"/>
          </p:cNvSpPr>
          <p:nvPr>
            <p:ph idx="1"/>
          </p:nvPr>
        </p:nvSpPr>
        <p:spPr>
          <a:xfrm>
            <a:off x="850028" y="1102250"/>
            <a:ext cx="7886700" cy="3650054"/>
          </a:xfrm>
        </p:spPr>
        <p:txBody>
          <a:bodyPr>
            <a:normAutofit/>
          </a:bodyPr>
          <a:lstStyle/>
          <a:p>
            <a:pPr lvl="0"/>
            <a:r>
              <a:rPr lang="fr-FR" altLang="fr-FR" dirty="0"/>
              <a:t>Les icônes des onglets sont différentes en fonction de comment l’objet est ouvert et où ils se trouvent.</a:t>
            </a:r>
          </a:p>
          <a:p>
            <a:pPr lvl="1"/>
            <a:r>
              <a:rPr lang="fr-FR" altLang="fr-FR" dirty="0"/>
              <a:t>Les éléments non liés à un projet</a:t>
            </a:r>
          </a:p>
          <a:p>
            <a:pPr lvl="3"/>
            <a:r>
              <a:rPr lang="fr-FR" altLang="fr-FR" dirty="0"/>
              <a:t>Table des serveurs</a:t>
            </a:r>
          </a:p>
          <a:p>
            <a:pPr lvl="3"/>
            <a:r>
              <a:rPr lang="fr-FR" altLang="fr-FR" dirty="0"/>
              <a:t>Table des dossiers SAS</a:t>
            </a:r>
          </a:p>
          <a:p>
            <a:pPr lvl="3"/>
            <a:r>
              <a:rPr lang="fr-FR" altLang="fr-FR" dirty="0"/>
              <a:t>Table affichée dans les données de sorties </a:t>
            </a:r>
          </a:p>
          <a:p>
            <a:pPr lvl="3"/>
            <a:r>
              <a:rPr lang="fr-FR" altLang="fr-FR" dirty="0"/>
              <a:t>Programme</a:t>
            </a:r>
          </a:p>
          <a:p>
            <a:pPr lvl="1"/>
            <a:r>
              <a:rPr lang="fr-FR" altLang="fr-FR" dirty="0"/>
              <a:t>Les éléments d’un projet</a:t>
            </a:r>
          </a:p>
          <a:p>
            <a:pPr lvl="3"/>
            <a:r>
              <a:rPr lang="fr-FR" altLang="fr-FR" dirty="0"/>
              <a:t>Table des serveurs</a:t>
            </a:r>
          </a:p>
          <a:p>
            <a:pPr lvl="3"/>
            <a:r>
              <a:rPr lang="fr-FR" altLang="fr-FR" dirty="0"/>
              <a:t>Table des dossiers SAS</a:t>
            </a:r>
          </a:p>
          <a:p>
            <a:pPr lvl="3"/>
            <a:r>
              <a:rPr lang="fr-FR" altLang="fr-FR" dirty="0"/>
              <a:t>Programme externe</a:t>
            </a:r>
          </a:p>
          <a:p>
            <a:pPr lvl="3"/>
            <a:r>
              <a:rPr lang="fr-FR" altLang="fr-FR" dirty="0"/>
              <a:t>Programme incorporé</a:t>
            </a:r>
          </a:p>
          <a:p>
            <a:pPr lvl="0"/>
            <a:r>
              <a:rPr lang="fr-FR" altLang="fr-FR" dirty="0"/>
              <a:t>Exemples d’onglets</a:t>
            </a:r>
          </a:p>
          <a:p>
            <a:pPr lvl="0"/>
            <a:endParaRPr lang="fr-FR" altLang="fr-FR" dirty="0"/>
          </a:p>
          <a:p>
            <a:endParaRPr lang="fr-FR" dirty="0"/>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Identification des onglets</a:t>
            </a:r>
          </a:p>
        </p:txBody>
      </p:sp>
      <p:pic>
        <p:nvPicPr>
          <p:cNvPr id="5" name="Image 4">
            <a:extLst>
              <a:ext uri="{FF2B5EF4-FFF2-40B4-BE49-F238E27FC236}">
                <a16:creationId xmlns:a16="http://schemas.microsoft.com/office/drawing/2014/main" id="{169DB16F-7A9C-447F-ADB6-DDBAD47F60C1}"/>
              </a:ext>
            </a:extLst>
          </p:cNvPr>
          <p:cNvPicPr>
            <a:picLocks noChangeAspect="1"/>
          </p:cNvPicPr>
          <p:nvPr/>
        </p:nvPicPr>
        <p:blipFill>
          <a:blip r:embed="rId3"/>
          <a:stretch>
            <a:fillRect/>
          </a:stretch>
        </p:blipFill>
        <p:spPr>
          <a:xfrm>
            <a:off x="172329" y="4672693"/>
            <a:ext cx="8799342" cy="232216"/>
          </a:xfrm>
          <a:prstGeom prst="rect">
            <a:avLst/>
          </a:prstGeom>
        </p:spPr>
      </p:pic>
      <p:pic>
        <p:nvPicPr>
          <p:cNvPr id="6" name="Image 5">
            <a:extLst>
              <a:ext uri="{FF2B5EF4-FFF2-40B4-BE49-F238E27FC236}">
                <a16:creationId xmlns:a16="http://schemas.microsoft.com/office/drawing/2014/main" id="{CA023544-7243-4521-AF53-AC7E290C9AE2}"/>
              </a:ext>
            </a:extLst>
          </p:cNvPr>
          <p:cNvPicPr>
            <a:picLocks noChangeAspect="1"/>
          </p:cNvPicPr>
          <p:nvPr/>
        </p:nvPicPr>
        <p:blipFill>
          <a:blip r:embed="rId4"/>
          <a:stretch>
            <a:fillRect/>
          </a:stretch>
        </p:blipFill>
        <p:spPr>
          <a:xfrm>
            <a:off x="1656027" y="2799454"/>
            <a:ext cx="238124" cy="248046"/>
          </a:xfrm>
          <a:prstGeom prst="rect">
            <a:avLst/>
          </a:prstGeom>
        </p:spPr>
      </p:pic>
      <p:pic>
        <p:nvPicPr>
          <p:cNvPr id="7" name="Image 6">
            <a:extLst>
              <a:ext uri="{FF2B5EF4-FFF2-40B4-BE49-F238E27FC236}">
                <a16:creationId xmlns:a16="http://schemas.microsoft.com/office/drawing/2014/main" id="{6FFD0230-C931-465C-A807-44302ACFFEC8}"/>
              </a:ext>
            </a:extLst>
          </p:cNvPr>
          <p:cNvPicPr>
            <a:picLocks noChangeAspect="1"/>
          </p:cNvPicPr>
          <p:nvPr/>
        </p:nvPicPr>
        <p:blipFill>
          <a:blip r:embed="rId5"/>
          <a:stretch>
            <a:fillRect/>
          </a:stretch>
        </p:blipFill>
        <p:spPr>
          <a:xfrm>
            <a:off x="1655806" y="3826959"/>
            <a:ext cx="238125" cy="228600"/>
          </a:xfrm>
          <a:prstGeom prst="rect">
            <a:avLst/>
          </a:prstGeom>
        </p:spPr>
      </p:pic>
      <p:pic>
        <p:nvPicPr>
          <p:cNvPr id="12" name="Image 11">
            <a:extLst>
              <a:ext uri="{FF2B5EF4-FFF2-40B4-BE49-F238E27FC236}">
                <a16:creationId xmlns:a16="http://schemas.microsoft.com/office/drawing/2014/main" id="{7203A46E-F482-4D56-A312-41413B5EB9A7}"/>
              </a:ext>
            </a:extLst>
          </p:cNvPr>
          <p:cNvPicPr>
            <a:picLocks noChangeAspect="1"/>
          </p:cNvPicPr>
          <p:nvPr/>
        </p:nvPicPr>
        <p:blipFill>
          <a:blip r:embed="rId6"/>
          <a:stretch>
            <a:fillRect/>
          </a:stretch>
        </p:blipFill>
        <p:spPr>
          <a:xfrm>
            <a:off x="1653315" y="4068969"/>
            <a:ext cx="238125" cy="219075"/>
          </a:xfrm>
          <a:prstGeom prst="rect">
            <a:avLst/>
          </a:prstGeom>
        </p:spPr>
      </p:pic>
      <p:pic>
        <p:nvPicPr>
          <p:cNvPr id="16" name="Image 15">
            <a:extLst>
              <a:ext uri="{FF2B5EF4-FFF2-40B4-BE49-F238E27FC236}">
                <a16:creationId xmlns:a16="http://schemas.microsoft.com/office/drawing/2014/main" id="{001A2617-A5A5-4814-9591-F9529EBDA546}"/>
              </a:ext>
            </a:extLst>
          </p:cNvPr>
          <p:cNvPicPr>
            <a:picLocks noChangeAspect="1"/>
          </p:cNvPicPr>
          <p:nvPr/>
        </p:nvPicPr>
        <p:blipFill>
          <a:blip r:embed="rId7"/>
          <a:stretch>
            <a:fillRect/>
          </a:stretch>
        </p:blipFill>
        <p:spPr>
          <a:xfrm>
            <a:off x="1653315" y="3333755"/>
            <a:ext cx="238125" cy="219075"/>
          </a:xfrm>
          <a:prstGeom prst="rect">
            <a:avLst/>
          </a:prstGeom>
        </p:spPr>
      </p:pic>
      <p:pic>
        <p:nvPicPr>
          <p:cNvPr id="18" name="Image 17">
            <a:extLst>
              <a:ext uri="{FF2B5EF4-FFF2-40B4-BE49-F238E27FC236}">
                <a16:creationId xmlns:a16="http://schemas.microsoft.com/office/drawing/2014/main" id="{A0EE01E4-8B50-4F25-A39B-D4ADADCEDF84}"/>
              </a:ext>
            </a:extLst>
          </p:cNvPr>
          <p:cNvPicPr>
            <a:picLocks noChangeAspect="1"/>
          </p:cNvPicPr>
          <p:nvPr/>
        </p:nvPicPr>
        <p:blipFill>
          <a:blip r:embed="rId8"/>
          <a:stretch>
            <a:fillRect/>
          </a:stretch>
        </p:blipFill>
        <p:spPr>
          <a:xfrm>
            <a:off x="1656027" y="2541875"/>
            <a:ext cx="237685" cy="226881"/>
          </a:xfrm>
          <a:prstGeom prst="rect">
            <a:avLst/>
          </a:prstGeom>
        </p:spPr>
      </p:pic>
      <p:pic>
        <p:nvPicPr>
          <p:cNvPr id="15" name="Image 14">
            <a:extLst>
              <a:ext uri="{FF2B5EF4-FFF2-40B4-BE49-F238E27FC236}">
                <a16:creationId xmlns:a16="http://schemas.microsoft.com/office/drawing/2014/main" id="{B03B49FE-D19D-4B11-BA4C-254324E16E14}"/>
              </a:ext>
            </a:extLst>
          </p:cNvPr>
          <p:cNvPicPr>
            <a:picLocks noChangeAspect="1"/>
          </p:cNvPicPr>
          <p:nvPr/>
        </p:nvPicPr>
        <p:blipFill>
          <a:blip r:embed="rId9"/>
          <a:stretch>
            <a:fillRect/>
          </a:stretch>
        </p:blipFill>
        <p:spPr>
          <a:xfrm>
            <a:off x="1656027" y="2009753"/>
            <a:ext cx="238125" cy="228600"/>
          </a:xfrm>
          <a:prstGeom prst="rect">
            <a:avLst/>
          </a:prstGeom>
        </p:spPr>
      </p:pic>
      <p:pic>
        <p:nvPicPr>
          <p:cNvPr id="21" name="Image 20">
            <a:extLst>
              <a:ext uri="{FF2B5EF4-FFF2-40B4-BE49-F238E27FC236}">
                <a16:creationId xmlns:a16="http://schemas.microsoft.com/office/drawing/2014/main" id="{478ACFB0-BA37-4135-9694-B7AC7E1B3696}"/>
              </a:ext>
            </a:extLst>
          </p:cNvPr>
          <p:cNvPicPr>
            <a:picLocks noChangeAspect="1"/>
          </p:cNvPicPr>
          <p:nvPr/>
        </p:nvPicPr>
        <p:blipFill>
          <a:blip r:embed="rId10"/>
          <a:stretch>
            <a:fillRect/>
          </a:stretch>
        </p:blipFill>
        <p:spPr>
          <a:xfrm>
            <a:off x="5644521" y="1976536"/>
            <a:ext cx="3313585" cy="2463672"/>
          </a:xfrm>
          <a:prstGeom prst="rect">
            <a:avLst/>
          </a:prstGeom>
        </p:spPr>
      </p:pic>
      <p:pic>
        <p:nvPicPr>
          <p:cNvPr id="19" name="Image 18">
            <a:extLst>
              <a:ext uri="{FF2B5EF4-FFF2-40B4-BE49-F238E27FC236}">
                <a16:creationId xmlns:a16="http://schemas.microsoft.com/office/drawing/2014/main" id="{405B7E3C-11C3-45F1-8D8E-DDEDAADDE4FD}"/>
              </a:ext>
            </a:extLst>
          </p:cNvPr>
          <p:cNvPicPr>
            <a:picLocks noChangeAspect="1"/>
          </p:cNvPicPr>
          <p:nvPr/>
        </p:nvPicPr>
        <p:blipFill>
          <a:blip r:embed="rId11"/>
          <a:stretch>
            <a:fillRect/>
          </a:stretch>
        </p:blipFill>
        <p:spPr>
          <a:xfrm>
            <a:off x="1656027" y="2252252"/>
            <a:ext cx="238125" cy="275724"/>
          </a:xfrm>
          <a:prstGeom prst="rect">
            <a:avLst/>
          </a:prstGeom>
        </p:spPr>
      </p:pic>
      <p:pic>
        <p:nvPicPr>
          <p:cNvPr id="20" name="Image 19">
            <a:extLst>
              <a:ext uri="{FF2B5EF4-FFF2-40B4-BE49-F238E27FC236}">
                <a16:creationId xmlns:a16="http://schemas.microsoft.com/office/drawing/2014/main" id="{5CAA027D-BE5E-4093-941D-CF86B5309D56}"/>
              </a:ext>
            </a:extLst>
          </p:cNvPr>
          <p:cNvPicPr>
            <a:picLocks noChangeAspect="1"/>
          </p:cNvPicPr>
          <p:nvPr/>
        </p:nvPicPr>
        <p:blipFill>
          <a:blip r:embed="rId12"/>
          <a:stretch>
            <a:fillRect/>
          </a:stretch>
        </p:blipFill>
        <p:spPr>
          <a:xfrm>
            <a:off x="1653315" y="3564085"/>
            <a:ext cx="238125" cy="249464"/>
          </a:xfrm>
          <a:prstGeom prst="rect">
            <a:avLst/>
          </a:prstGeom>
        </p:spPr>
      </p:pic>
    </p:spTree>
    <p:extLst>
      <p:ext uri="{BB962C8B-B14F-4D97-AF65-F5344CB8AC3E}">
        <p14:creationId xmlns:p14="http://schemas.microsoft.com/office/powerpoint/2010/main" val="193511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D430EF3A-6F28-44D2-9795-DC849F20BBF4}"/>
              </a:ext>
            </a:extLst>
          </p:cNvPr>
          <p:cNvSpPr>
            <a:spLocks noGrp="1"/>
          </p:cNvSpPr>
          <p:nvPr>
            <p:ph type="title"/>
          </p:nvPr>
        </p:nvSpPr>
        <p:spPr/>
        <p:txBody>
          <a:bodyPr>
            <a:normAutofit fontScale="90000"/>
          </a:bodyPr>
          <a:lstStyle/>
          <a:p>
            <a:r>
              <a:rPr lang="fr-FR"/>
              <a:t>Interface visuelle et espace de programmation </a:t>
            </a:r>
          </a:p>
        </p:txBody>
      </p:sp>
      <p:sp>
        <p:nvSpPr>
          <p:cNvPr id="4" name="Espace réservé du contenu 3">
            <a:extLst>
              <a:ext uri="{FF2B5EF4-FFF2-40B4-BE49-F238E27FC236}">
                <a16:creationId xmlns:a16="http://schemas.microsoft.com/office/drawing/2014/main" id="{3948523E-A411-40E6-B79A-D846DCC132D3}"/>
              </a:ext>
            </a:extLst>
          </p:cNvPr>
          <p:cNvSpPr>
            <a:spLocks noGrp="1"/>
          </p:cNvSpPr>
          <p:nvPr>
            <p:ph idx="1"/>
          </p:nvPr>
        </p:nvSpPr>
        <p:spPr/>
        <p:txBody>
          <a:bodyPr>
            <a:normAutofit/>
          </a:bodyPr>
          <a:lstStyle/>
          <a:p>
            <a:r>
              <a:rPr lang="fr-FR" sz="1800"/>
              <a:t>Il est désormais possible d'exécuter les éléments d'un projet depuis ou vers le nœud sélectionné dans le flux de processus : </a:t>
            </a:r>
          </a:p>
          <a:p>
            <a:pPr lvl="1"/>
            <a:r>
              <a:rPr lang="fr-FR" sz="1600"/>
              <a:t>Sélectionner l'objet par lequel commencer, puis </a:t>
            </a:r>
            <a:r>
              <a:rPr lang="fr-FR" sz="1600" b="1">
                <a:solidFill>
                  <a:srgbClr val="FFEBAD"/>
                </a:solidFill>
              </a:rPr>
              <a:t>Exécuter</a:t>
            </a:r>
            <a:r>
              <a:rPr lang="fr-FR" sz="1600"/>
              <a:t>     </a:t>
            </a:r>
            <a:r>
              <a:rPr lang="fr-FR" sz="1600" b="1">
                <a:solidFill>
                  <a:srgbClr val="FFEBAD"/>
                </a:solidFill>
              </a:rPr>
              <a:t>Exécuter à partir de l'élément sélectionné</a:t>
            </a:r>
            <a:r>
              <a:rPr lang="fr-FR" sz="1600" b="1"/>
              <a:t>.</a:t>
            </a:r>
          </a:p>
          <a:p>
            <a:pPr lvl="1"/>
            <a:r>
              <a:rPr lang="fr-FR" sz="1600"/>
              <a:t>Sélectionnez le dernier objet à exécuter, puis </a:t>
            </a:r>
            <a:r>
              <a:rPr lang="fr-FR" sz="1600" b="1">
                <a:solidFill>
                  <a:srgbClr val="FFEBAD"/>
                </a:solidFill>
              </a:rPr>
              <a:t>Exécuter</a:t>
            </a:r>
            <a:r>
              <a:rPr lang="fr-FR" sz="1600" b="1"/>
              <a:t>    </a:t>
            </a:r>
            <a:r>
              <a:rPr lang="fr-FR" sz="1600" b="1" err="1">
                <a:solidFill>
                  <a:srgbClr val="FFEBAD"/>
                </a:solidFill>
              </a:rPr>
              <a:t>Exécuter</a:t>
            </a:r>
            <a:r>
              <a:rPr lang="fr-FR" sz="1600" b="1">
                <a:solidFill>
                  <a:srgbClr val="FFEBAD"/>
                </a:solidFill>
              </a:rPr>
              <a:t> sur l'élément sélectionné </a:t>
            </a:r>
            <a:r>
              <a:rPr lang="fr-FR" sz="1600" b="1"/>
              <a:t>ou</a:t>
            </a:r>
            <a:r>
              <a:rPr lang="fr-FR" sz="1600" b="1">
                <a:solidFill>
                  <a:srgbClr val="FFEBAD"/>
                </a:solidFill>
              </a:rPr>
              <a:t> Exécuter jusqu’à l'élément sélectionné </a:t>
            </a:r>
            <a:endParaRPr lang="fr-FR" sz="1600" b="1"/>
          </a:p>
        </p:txBody>
      </p:sp>
      <p:sp>
        <p:nvSpPr>
          <p:cNvPr id="3" name="Espace réservé du texte 2">
            <a:extLst>
              <a:ext uri="{FF2B5EF4-FFF2-40B4-BE49-F238E27FC236}">
                <a16:creationId xmlns:a16="http://schemas.microsoft.com/office/drawing/2014/main" id="{701BD097-308A-4E40-955A-4597134E0EB1}"/>
              </a:ext>
            </a:extLst>
          </p:cNvPr>
          <p:cNvSpPr>
            <a:spLocks noGrp="1"/>
          </p:cNvSpPr>
          <p:nvPr>
            <p:ph type="body" sz="quarter" idx="10"/>
          </p:nvPr>
        </p:nvSpPr>
        <p:spPr/>
        <p:txBody>
          <a:bodyPr/>
          <a:lstStyle/>
          <a:p>
            <a:r>
              <a:rPr lang="fr-FR"/>
              <a:t>Exécution d’une partie du flux de processus</a:t>
            </a:r>
          </a:p>
        </p:txBody>
      </p:sp>
      <p:pic>
        <p:nvPicPr>
          <p:cNvPr id="9" name="Picture 4" descr="puis sélectionnez">
            <a:extLst>
              <a:ext uri="{FF2B5EF4-FFF2-40B4-BE49-F238E27FC236}">
                <a16:creationId xmlns:a16="http://schemas.microsoft.com/office/drawing/2014/main" id="{121E2EC4-A61E-4B3C-80E5-B27CEA0E9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572" y="2563531"/>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1">
            <a:extLst>
              <a:ext uri="{FF2B5EF4-FFF2-40B4-BE49-F238E27FC236}">
                <a16:creationId xmlns:a16="http://schemas.microsoft.com/office/drawing/2014/main" id="{0D89DAD9-E3BF-4CFA-B2BA-98113517D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360" y="2969962"/>
            <a:ext cx="3684707" cy="193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2">
            <a:extLst>
              <a:ext uri="{FF2B5EF4-FFF2-40B4-BE49-F238E27FC236}">
                <a16:creationId xmlns:a16="http://schemas.microsoft.com/office/drawing/2014/main" id="{940BE7E4-DC1F-4767-9D39-AE388A3E1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841" y="3089673"/>
            <a:ext cx="2971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puis sélectionnez">
            <a:extLst>
              <a:ext uri="{FF2B5EF4-FFF2-40B4-BE49-F238E27FC236}">
                <a16:creationId xmlns:a16="http://schemas.microsoft.com/office/drawing/2014/main" id="{C7D5D809-BA4B-48F5-8ED8-69FADD957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975" y="2038552"/>
            <a:ext cx="10477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6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Raccourcis clavier</a:t>
            </a:r>
          </a:p>
        </p:txBody>
      </p:sp>
      <p:sp>
        <p:nvSpPr>
          <p:cNvPr id="5" name="Espace réservé du contenu 4">
            <a:extLst>
              <a:ext uri="{FF2B5EF4-FFF2-40B4-BE49-F238E27FC236}">
                <a16:creationId xmlns:a16="http://schemas.microsoft.com/office/drawing/2014/main" id="{F04DC4C7-BEE7-4B11-AA6D-A427E5098823}"/>
              </a:ext>
            </a:extLst>
          </p:cNvPr>
          <p:cNvSpPr>
            <a:spLocks noGrp="1"/>
          </p:cNvSpPr>
          <p:nvPr>
            <p:ph idx="1"/>
          </p:nvPr>
        </p:nvSpPr>
        <p:spPr>
          <a:xfrm>
            <a:off x="628650" y="1369219"/>
            <a:ext cx="4792829" cy="3429662"/>
          </a:xfrm>
        </p:spPr>
        <p:txBody>
          <a:bodyPr>
            <a:normAutofit/>
          </a:bodyPr>
          <a:lstStyle/>
          <a:p>
            <a:r>
              <a:rPr lang="fr-FR" sz="1800"/>
              <a:t>Des raccourcis clavier peuvent maintenant être gérés en sélectionnant </a:t>
            </a:r>
            <a:r>
              <a:rPr lang="fr-FR" sz="1800" b="1">
                <a:solidFill>
                  <a:srgbClr val="FFEBAD"/>
                </a:solidFill>
              </a:rPr>
              <a:t>Outils</a:t>
            </a:r>
            <a:r>
              <a:rPr lang="fr-FR" sz="1800"/>
              <a:t>    </a:t>
            </a:r>
            <a:r>
              <a:rPr lang="fr-FR" sz="1800" b="1">
                <a:solidFill>
                  <a:srgbClr val="FFEBAD"/>
                </a:solidFill>
              </a:rPr>
              <a:t>Gérer les raccourcis clavier</a:t>
            </a:r>
            <a:r>
              <a:rPr lang="fr-FR" sz="1800">
                <a:solidFill>
                  <a:srgbClr val="FFEBAD"/>
                </a:solidFill>
              </a:rPr>
              <a:t>.</a:t>
            </a:r>
          </a:p>
          <a:p>
            <a:r>
              <a:rPr lang="fr-FR" sz="1800"/>
              <a:t>Pour modifier un raccourci, sélectionner la commande et entrer le nouveau raccourci clavier dans la colonne </a:t>
            </a:r>
            <a:r>
              <a:rPr lang="fr-FR" sz="1800" b="1">
                <a:solidFill>
                  <a:srgbClr val="FFEBAD"/>
                </a:solidFill>
              </a:rPr>
              <a:t>Principal</a:t>
            </a:r>
            <a:r>
              <a:rPr lang="fr-FR" sz="1800"/>
              <a:t> ou la colonne </a:t>
            </a:r>
            <a:r>
              <a:rPr lang="fr-FR" sz="1800" b="1">
                <a:solidFill>
                  <a:srgbClr val="FFEBAD"/>
                </a:solidFill>
              </a:rPr>
              <a:t>Secondaire</a:t>
            </a:r>
            <a:r>
              <a:rPr lang="fr-FR" sz="1800"/>
              <a:t>. </a:t>
            </a:r>
          </a:p>
          <a:p>
            <a:r>
              <a:rPr lang="fr-FR" sz="1800"/>
              <a:t>Pour importer un fichier de données avec les personnalisations des raccourcis clavier, cliquer sur </a:t>
            </a:r>
            <a:r>
              <a:rPr lang="fr-FR" sz="1800" b="1">
                <a:solidFill>
                  <a:srgbClr val="FFEBAD"/>
                </a:solidFill>
              </a:rPr>
              <a:t>Autres options</a:t>
            </a:r>
          </a:p>
          <a:p>
            <a:r>
              <a:rPr lang="fr-FR" sz="1800"/>
              <a:t>Pour voir tous les raccourcis clavier pour SAS Enterprise Guide, consulter </a:t>
            </a:r>
            <a:r>
              <a:rPr lang="fr-FR" sz="1800">
                <a:hlinkClick r:id="rId2"/>
              </a:rPr>
              <a:t>Keyboard </a:t>
            </a:r>
            <a:r>
              <a:rPr lang="fr-FR" sz="1800" err="1">
                <a:hlinkClick r:id="rId2"/>
              </a:rPr>
              <a:t>Shortcuts</a:t>
            </a:r>
            <a:r>
              <a:rPr lang="fr-FR" sz="1800">
                <a:hlinkClick r:id="rId2"/>
              </a:rPr>
              <a:t> </a:t>
            </a:r>
            <a:r>
              <a:rPr lang="fr-FR" sz="1800"/>
              <a:t>dans SAS Enterprise Guide.</a:t>
            </a:r>
            <a:endParaRPr lang="fr-FR" sz="1800" b="1">
              <a:solidFill>
                <a:srgbClr val="FFEBAD"/>
              </a:solidFill>
            </a:endParaRP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Gérer les raccourcis clavier</a:t>
            </a:r>
          </a:p>
        </p:txBody>
      </p:sp>
      <p:sp>
        <p:nvSpPr>
          <p:cNvPr id="25" name="Rectangle 24">
            <a:extLst>
              <a:ext uri="{FF2B5EF4-FFF2-40B4-BE49-F238E27FC236}">
                <a16:creationId xmlns:a16="http://schemas.microsoft.com/office/drawing/2014/main" id="{826698DB-7A9A-4CAD-80CE-AABBE2164101}"/>
              </a:ext>
            </a:extLst>
          </p:cNvPr>
          <p:cNvSpPr/>
          <p:nvPr/>
        </p:nvSpPr>
        <p:spPr>
          <a:xfrm>
            <a:off x="6299200" y="3695700"/>
            <a:ext cx="285750"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pic>
        <p:nvPicPr>
          <p:cNvPr id="8" name="Image 7">
            <a:extLst>
              <a:ext uri="{FF2B5EF4-FFF2-40B4-BE49-F238E27FC236}">
                <a16:creationId xmlns:a16="http://schemas.microsoft.com/office/drawing/2014/main" id="{E9BD477E-3F4E-4885-ABBC-06BBD2144DE3}"/>
              </a:ext>
            </a:extLst>
          </p:cNvPr>
          <p:cNvPicPr>
            <a:picLocks noChangeAspect="1"/>
          </p:cNvPicPr>
          <p:nvPr/>
        </p:nvPicPr>
        <p:blipFill>
          <a:blip r:embed="rId3"/>
          <a:stretch>
            <a:fillRect/>
          </a:stretch>
        </p:blipFill>
        <p:spPr>
          <a:xfrm>
            <a:off x="2631857" y="3695700"/>
            <a:ext cx="222446" cy="299818"/>
          </a:xfrm>
          <a:prstGeom prst="rect">
            <a:avLst/>
          </a:prstGeom>
        </p:spPr>
      </p:pic>
      <p:grpSp>
        <p:nvGrpSpPr>
          <p:cNvPr id="11" name="Groupe 10">
            <a:extLst>
              <a:ext uri="{FF2B5EF4-FFF2-40B4-BE49-F238E27FC236}">
                <a16:creationId xmlns:a16="http://schemas.microsoft.com/office/drawing/2014/main" id="{4D80589C-0EC1-4817-AF52-ED50614C35FC}"/>
              </a:ext>
            </a:extLst>
          </p:cNvPr>
          <p:cNvGrpSpPr/>
          <p:nvPr/>
        </p:nvGrpSpPr>
        <p:grpSpPr>
          <a:xfrm>
            <a:off x="5501784" y="1071339"/>
            <a:ext cx="3325089" cy="4017493"/>
            <a:chOff x="5481158" y="1023213"/>
            <a:chExt cx="3325089" cy="4017493"/>
          </a:xfrm>
        </p:grpSpPr>
        <p:pic>
          <p:nvPicPr>
            <p:cNvPr id="9" name="Image 8">
              <a:extLst>
                <a:ext uri="{FF2B5EF4-FFF2-40B4-BE49-F238E27FC236}">
                  <a16:creationId xmlns:a16="http://schemas.microsoft.com/office/drawing/2014/main" id="{E06AFACB-C490-47E6-9293-7C38CABBD072}"/>
                </a:ext>
              </a:extLst>
            </p:cNvPr>
            <p:cNvPicPr>
              <a:picLocks noChangeAspect="1"/>
            </p:cNvPicPr>
            <p:nvPr/>
          </p:nvPicPr>
          <p:blipFill>
            <a:blip r:embed="rId4"/>
            <a:stretch>
              <a:fillRect/>
            </a:stretch>
          </p:blipFill>
          <p:spPr>
            <a:xfrm>
              <a:off x="5481158" y="1023213"/>
              <a:ext cx="2589415" cy="4017493"/>
            </a:xfrm>
            <a:prstGeom prst="rect">
              <a:avLst/>
            </a:prstGeom>
            <a:ln w="9525">
              <a:solidFill>
                <a:schemeClr val="bg1">
                  <a:lumMod val="50000"/>
                </a:schemeClr>
              </a:solidFill>
            </a:ln>
          </p:spPr>
        </p:pic>
        <p:sp>
          <p:nvSpPr>
            <p:cNvPr id="30" name="Rectangle 29">
              <a:extLst>
                <a:ext uri="{FF2B5EF4-FFF2-40B4-BE49-F238E27FC236}">
                  <a16:creationId xmlns:a16="http://schemas.microsoft.com/office/drawing/2014/main" id="{88BCBACA-4A87-41AD-9019-36BBE5A15E41}"/>
                </a:ext>
              </a:extLst>
            </p:cNvPr>
            <p:cNvSpPr/>
            <p:nvPr/>
          </p:nvSpPr>
          <p:spPr>
            <a:xfrm>
              <a:off x="5481158" y="1023213"/>
              <a:ext cx="963023" cy="148134"/>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21" name="Rectangle 20">
              <a:extLst>
                <a:ext uri="{FF2B5EF4-FFF2-40B4-BE49-F238E27FC236}">
                  <a16:creationId xmlns:a16="http://schemas.microsoft.com/office/drawing/2014/main" id="{DD20DE7C-7B4D-44B3-BDE3-02F69B988061}"/>
                </a:ext>
              </a:extLst>
            </p:cNvPr>
            <p:cNvSpPr/>
            <p:nvPr/>
          </p:nvSpPr>
          <p:spPr>
            <a:xfrm>
              <a:off x="7462358" y="1604983"/>
              <a:ext cx="608215" cy="215865"/>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pic>
          <p:nvPicPr>
            <p:cNvPr id="10" name="Image 9">
              <a:extLst>
                <a:ext uri="{FF2B5EF4-FFF2-40B4-BE49-F238E27FC236}">
                  <a16:creationId xmlns:a16="http://schemas.microsoft.com/office/drawing/2014/main" id="{64B0F9F0-41DF-41FF-A618-3F184499756C}"/>
                </a:ext>
              </a:extLst>
            </p:cNvPr>
            <p:cNvPicPr>
              <a:picLocks noChangeAspect="1"/>
            </p:cNvPicPr>
            <p:nvPr/>
          </p:nvPicPr>
          <p:blipFill>
            <a:blip r:embed="rId5"/>
            <a:stretch>
              <a:fillRect/>
            </a:stretch>
          </p:blipFill>
          <p:spPr>
            <a:xfrm>
              <a:off x="7334899" y="2178446"/>
              <a:ext cx="1471348" cy="2504661"/>
            </a:xfrm>
            <a:prstGeom prst="rect">
              <a:avLst/>
            </a:prstGeom>
            <a:ln w="9525">
              <a:solidFill>
                <a:schemeClr val="bg1">
                  <a:lumMod val="50000"/>
                </a:schemeClr>
              </a:solidFill>
            </a:ln>
          </p:spPr>
        </p:pic>
      </p:grpSp>
      <p:pic>
        <p:nvPicPr>
          <p:cNvPr id="24" name="Picture 4" descr="puis sélectionnez">
            <a:extLst>
              <a:ext uri="{FF2B5EF4-FFF2-40B4-BE49-F238E27FC236}">
                <a16:creationId xmlns:a16="http://schemas.microsoft.com/office/drawing/2014/main" id="{0546BC66-393A-4F37-8283-35AC3EA1DB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3594481" y="1688459"/>
            <a:ext cx="145627" cy="13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Données</a:t>
            </a:r>
          </a:p>
        </p:txBody>
      </p:sp>
      <p:sp>
        <p:nvSpPr>
          <p:cNvPr id="15" name="Espace réservé du contenu 14">
            <a:extLst>
              <a:ext uri="{FF2B5EF4-FFF2-40B4-BE49-F238E27FC236}">
                <a16:creationId xmlns:a16="http://schemas.microsoft.com/office/drawing/2014/main" id="{4CA749B2-1514-4E5F-BD02-2746EABD7FA5}"/>
              </a:ext>
            </a:extLst>
          </p:cNvPr>
          <p:cNvSpPr>
            <a:spLocks noGrp="1"/>
          </p:cNvSpPr>
          <p:nvPr>
            <p:ph idx="1"/>
          </p:nvPr>
        </p:nvSpPr>
        <p:spPr>
          <a:xfrm>
            <a:off x="628650" y="1369218"/>
            <a:ext cx="3228710" cy="3438755"/>
          </a:xfrm>
        </p:spPr>
        <p:txBody>
          <a:bodyPr>
            <a:normAutofit fontScale="62500" lnSpcReduction="20000"/>
          </a:bodyPr>
          <a:lstStyle/>
          <a:p>
            <a:r>
              <a:rPr lang="fr-FR"/>
              <a:t>Chaque table est ouverte en mode verrouillé. </a:t>
            </a:r>
          </a:p>
          <a:p>
            <a:r>
              <a:rPr lang="fr-FR"/>
              <a:t>Pour passer en mode édition, il est nécessaire que la table ne soit verrouillée qu’une seule fois.</a:t>
            </a:r>
          </a:p>
          <a:p>
            <a:r>
              <a:rPr lang="fr-FR"/>
              <a:t>Au bout d’un temps d’inactivité la table est déverrouillée pour les autres utilisateurs.</a:t>
            </a:r>
          </a:p>
          <a:p>
            <a:r>
              <a:rPr lang="fr-FR"/>
              <a:t>L'option </a:t>
            </a:r>
            <a:r>
              <a:rPr lang="fr-FR" b="1">
                <a:solidFill>
                  <a:srgbClr val="FFEBAD"/>
                </a:solidFill>
              </a:rPr>
              <a:t>Déverrouiller les données ouvertes après une période d'inactivité</a:t>
            </a:r>
            <a:r>
              <a:rPr lang="fr-FR">
                <a:solidFill>
                  <a:srgbClr val="FFEBAD"/>
                </a:solidFill>
              </a:rPr>
              <a:t> </a:t>
            </a:r>
            <a:r>
              <a:rPr lang="fr-FR"/>
              <a:t>permet d’indiquer le temps d'attente avant que SAS Enterprise Guide ne libère le verrou sur une table inactive ouverte. </a:t>
            </a:r>
          </a:p>
          <a:p>
            <a:r>
              <a:rPr lang="fr-FR"/>
              <a:t>L’option </a:t>
            </a:r>
            <a:r>
              <a:rPr lang="fr-FR" b="1">
                <a:solidFill>
                  <a:srgbClr val="FFEBAD"/>
                </a:solidFill>
              </a:rPr>
              <a:t>Déverrouiller toutes les données ouvertes avant d'exécuter le code </a:t>
            </a:r>
            <a:r>
              <a:rPr lang="fr-FR"/>
              <a:t>libère les verrous sur toutes tables ouvertes lors de l’exécution d’un programme SAS, que des tables soient ou non en cours de modification par le programme. Si vous ne sélectionnez pas cette option, seules les tables modifiées par le programme sont déverrouillées. Cela pour la session en cours.</a:t>
            </a: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Option Déverrouiller les données ouvertes </a:t>
            </a:r>
          </a:p>
        </p:txBody>
      </p:sp>
      <p:pic>
        <p:nvPicPr>
          <p:cNvPr id="4" name="Image 3">
            <a:extLst>
              <a:ext uri="{FF2B5EF4-FFF2-40B4-BE49-F238E27FC236}">
                <a16:creationId xmlns:a16="http://schemas.microsoft.com/office/drawing/2014/main" id="{F3593D49-D913-473E-BDF0-3E618E846981}"/>
              </a:ext>
            </a:extLst>
          </p:cNvPr>
          <p:cNvPicPr>
            <a:picLocks noChangeAspect="1"/>
          </p:cNvPicPr>
          <p:nvPr/>
        </p:nvPicPr>
        <p:blipFill>
          <a:blip r:embed="rId3"/>
          <a:stretch>
            <a:fillRect/>
          </a:stretch>
        </p:blipFill>
        <p:spPr>
          <a:xfrm>
            <a:off x="3857360" y="1119187"/>
            <a:ext cx="5158521" cy="1823116"/>
          </a:xfrm>
          <a:prstGeom prst="rect">
            <a:avLst/>
          </a:prstGeom>
          <a:ln>
            <a:solidFill>
              <a:schemeClr val="bg1">
                <a:lumMod val="50000"/>
              </a:schemeClr>
            </a:solidFill>
          </a:ln>
        </p:spPr>
      </p:pic>
      <p:pic>
        <p:nvPicPr>
          <p:cNvPr id="6" name="Image 5">
            <a:extLst>
              <a:ext uri="{FF2B5EF4-FFF2-40B4-BE49-F238E27FC236}">
                <a16:creationId xmlns:a16="http://schemas.microsoft.com/office/drawing/2014/main" id="{3438B82E-0AB1-4310-8DCC-CCF53D5AA9F1}"/>
              </a:ext>
            </a:extLst>
          </p:cNvPr>
          <p:cNvPicPr>
            <a:picLocks noChangeAspect="1"/>
          </p:cNvPicPr>
          <p:nvPr/>
        </p:nvPicPr>
        <p:blipFill>
          <a:blip r:embed="rId4"/>
          <a:stretch>
            <a:fillRect/>
          </a:stretch>
        </p:blipFill>
        <p:spPr>
          <a:xfrm>
            <a:off x="4231785" y="1867187"/>
            <a:ext cx="4126663" cy="3111910"/>
          </a:xfrm>
          <a:prstGeom prst="rect">
            <a:avLst/>
          </a:prstGeom>
        </p:spPr>
      </p:pic>
      <p:sp>
        <p:nvSpPr>
          <p:cNvPr id="7" name="Rectangle 6">
            <a:extLst>
              <a:ext uri="{FF2B5EF4-FFF2-40B4-BE49-F238E27FC236}">
                <a16:creationId xmlns:a16="http://schemas.microsoft.com/office/drawing/2014/main" id="{72418267-46F2-4297-89E7-01DCB0EB12C8}"/>
              </a:ext>
            </a:extLst>
          </p:cNvPr>
          <p:cNvSpPr/>
          <p:nvPr/>
        </p:nvSpPr>
        <p:spPr>
          <a:xfrm>
            <a:off x="5294671" y="4454013"/>
            <a:ext cx="2289950" cy="28127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Tree>
    <p:extLst>
      <p:ext uri="{BB962C8B-B14F-4D97-AF65-F5344CB8AC3E}">
        <p14:creationId xmlns:p14="http://schemas.microsoft.com/office/powerpoint/2010/main" val="72592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54887-3EFC-415C-B1EB-8030F8A68093}"/>
              </a:ext>
            </a:extLst>
          </p:cNvPr>
          <p:cNvSpPr>
            <a:spLocks noGrp="1"/>
          </p:cNvSpPr>
          <p:nvPr>
            <p:ph type="title"/>
          </p:nvPr>
        </p:nvSpPr>
        <p:spPr/>
        <p:txBody>
          <a:bodyPr>
            <a:normAutofit fontScale="90000"/>
          </a:bodyPr>
          <a:lstStyle/>
          <a:p>
            <a:r>
              <a:rPr lang="fr-FR"/>
              <a:t>Données</a:t>
            </a:r>
          </a:p>
        </p:txBody>
      </p:sp>
      <p:sp>
        <p:nvSpPr>
          <p:cNvPr id="15" name="Espace réservé du contenu 14">
            <a:extLst>
              <a:ext uri="{FF2B5EF4-FFF2-40B4-BE49-F238E27FC236}">
                <a16:creationId xmlns:a16="http://schemas.microsoft.com/office/drawing/2014/main" id="{4CA749B2-1514-4E5F-BD02-2746EABD7FA5}"/>
              </a:ext>
            </a:extLst>
          </p:cNvPr>
          <p:cNvSpPr>
            <a:spLocks noGrp="1"/>
          </p:cNvSpPr>
          <p:nvPr>
            <p:ph idx="1"/>
          </p:nvPr>
        </p:nvSpPr>
        <p:spPr>
          <a:xfrm>
            <a:off x="636018" y="1189038"/>
            <a:ext cx="3935982" cy="3488158"/>
          </a:xfrm>
        </p:spPr>
        <p:txBody>
          <a:bodyPr>
            <a:normAutofit fontScale="62500" lnSpcReduction="20000"/>
          </a:bodyPr>
          <a:lstStyle/>
          <a:p>
            <a:r>
              <a:rPr lang="fr-FR" b="1">
                <a:solidFill>
                  <a:srgbClr val="FFEBAD"/>
                </a:solidFill>
              </a:rPr>
              <a:t>Toujours indiquer le nombre total d'enregistrements des tables de SGBD </a:t>
            </a:r>
            <a:r>
              <a:rPr lang="fr-FR"/>
              <a:t>détermine le nombre total d'enregistrements d'une table de SGBD lorsque vous ouvrez celle-ci. </a:t>
            </a:r>
          </a:p>
          <a:p>
            <a:r>
              <a:rPr lang="fr-FR"/>
              <a:t>Si vous accédez à une table de SGBD de très grande taille, la sélection de cette option risque d'augmenter la durée d'ouverture de la table.</a:t>
            </a:r>
          </a:p>
          <a:p>
            <a:r>
              <a:rPr lang="fr-FR" b="1">
                <a:solidFill>
                  <a:srgbClr val="FFEBAD"/>
                </a:solidFill>
              </a:rPr>
              <a:t>Nombre max. de lignes à scanner pour déterminer les attributs de données lors de l'importation des données</a:t>
            </a:r>
            <a:r>
              <a:rPr lang="fr-FR" b="1"/>
              <a:t> </a:t>
            </a:r>
            <a:r>
              <a:rPr lang="fr-FR"/>
              <a:t>indique le nombre de lignes que vous voulez afficher dans la tâche Importer des données. Cette option limite également le nombre de lignes lues par la tâche Importer des données dans un fichier texte afin de déterminer le format des données. </a:t>
            </a:r>
          </a:p>
          <a:p>
            <a:r>
              <a:rPr lang="fr-FR" b="1">
                <a:solidFill>
                  <a:srgbClr val="FFEBAD"/>
                </a:solidFill>
              </a:rPr>
              <a:t>Nombre max. de lignes à afficher dans la grille de données avec les données SAS/ACCESS </a:t>
            </a:r>
            <a:r>
              <a:rPr lang="fr-FR"/>
              <a:t>spécifie le nombre de lignes à afficher lorsque vous visualisez les données SAS/ACCESS. La valeur par défaut est 10 000.</a:t>
            </a:r>
          </a:p>
          <a:p>
            <a:r>
              <a:rPr lang="fr-FR"/>
              <a:t>Remarque : cette option a pour but de faciliter l'ouverture des fichiers très volumineux. </a:t>
            </a:r>
          </a:p>
        </p:txBody>
      </p:sp>
      <p:sp>
        <p:nvSpPr>
          <p:cNvPr id="3" name="Espace réservé du texte 2">
            <a:extLst>
              <a:ext uri="{FF2B5EF4-FFF2-40B4-BE49-F238E27FC236}">
                <a16:creationId xmlns:a16="http://schemas.microsoft.com/office/drawing/2014/main" id="{C2E5C2B0-EFE1-4443-8A2B-EE1C8A4EFF00}"/>
              </a:ext>
            </a:extLst>
          </p:cNvPr>
          <p:cNvSpPr>
            <a:spLocks noGrp="1"/>
          </p:cNvSpPr>
          <p:nvPr>
            <p:ph type="body" sz="quarter" idx="10"/>
          </p:nvPr>
        </p:nvSpPr>
        <p:spPr/>
        <p:txBody>
          <a:bodyPr/>
          <a:lstStyle/>
          <a:p>
            <a:r>
              <a:rPr lang="fr-FR"/>
              <a:t>Options de performance</a:t>
            </a:r>
          </a:p>
        </p:txBody>
      </p:sp>
      <p:pic>
        <p:nvPicPr>
          <p:cNvPr id="11" name="Image 10">
            <a:extLst>
              <a:ext uri="{FF2B5EF4-FFF2-40B4-BE49-F238E27FC236}">
                <a16:creationId xmlns:a16="http://schemas.microsoft.com/office/drawing/2014/main" id="{549DC4FF-9468-4B52-8439-48004D1FF3F8}"/>
              </a:ext>
            </a:extLst>
          </p:cNvPr>
          <p:cNvPicPr>
            <a:picLocks noChangeAspect="1"/>
          </p:cNvPicPr>
          <p:nvPr/>
        </p:nvPicPr>
        <p:blipFill>
          <a:blip r:embed="rId3"/>
          <a:stretch>
            <a:fillRect/>
          </a:stretch>
        </p:blipFill>
        <p:spPr>
          <a:xfrm>
            <a:off x="4572000" y="1189038"/>
            <a:ext cx="3245631" cy="2163754"/>
          </a:xfrm>
          <a:prstGeom prst="rect">
            <a:avLst/>
          </a:prstGeom>
          <a:ln>
            <a:solidFill>
              <a:schemeClr val="bg1">
                <a:lumMod val="65000"/>
              </a:schemeClr>
            </a:solidFill>
          </a:ln>
        </p:spPr>
      </p:pic>
      <p:pic>
        <p:nvPicPr>
          <p:cNvPr id="6" name="Image 5">
            <a:extLst>
              <a:ext uri="{FF2B5EF4-FFF2-40B4-BE49-F238E27FC236}">
                <a16:creationId xmlns:a16="http://schemas.microsoft.com/office/drawing/2014/main" id="{3438B82E-0AB1-4310-8DCC-CCF53D5AA9F1}"/>
              </a:ext>
            </a:extLst>
          </p:cNvPr>
          <p:cNvPicPr>
            <a:picLocks noChangeAspect="1"/>
          </p:cNvPicPr>
          <p:nvPr/>
        </p:nvPicPr>
        <p:blipFill>
          <a:blip r:embed="rId4"/>
          <a:stretch>
            <a:fillRect/>
          </a:stretch>
        </p:blipFill>
        <p:spPr>
          <a:xfrm>
            <a:off x="5091369" y="2379415"/>
            <a:ext cx="3302276" cy="2490241"/>
          </a:xfrm>
          <a:prstGeom prst="rect">
            <a:avLst/>
          </a:prstGeom>
          <a:ln>
            <a:solidFill>
              <a:schemeClr val="bg1">
                <a:lumMod val="65000"/>
              </a:schemeClr>
            </a:solidFill>
          </a:ln>
        </p:spPr>
      </p:pic>
      <p:sp>
        <p:nvSpPr>
          <p:cNvPr id="7" name="Rectangle 6">
            <a:extLst>
              <a:ext uri="{FF2B5EF4-FFF2-40B4-BE49-F238E27FC236}">
                <a16:creationId xmlns:a16="http://schemas.microsoft.com/office/drawing/2014/main" id="{72418267-46F2-4297-89E7-01DCB0EB12C8}"/>
              </a:ext>
            </a:extLst>
          </p:cNvPr>
          <p:cNvSpPr/>
          <p:nvPr/>
        </p:nvSpPr>
        <p:spPr>
          <a:xfrm>
            <a:off x="5595820" y="1828800"/>
            <a:ext cx="2059245" cy="161841"/>
          </a:xfrm>
          <a:prstGeom prst="rect">
            <a:avLst/>
          </a:prstGeom>
          <a:noFill/>
          <a:ln w="28575">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3" name="Rectangle 12">
            <a:extLst>
              <a:ext uri="{FF2B5EF4-FFF2-40B4-BE49-F238E27FC236}">
                <a16:creationId xmlns:a16="http://schemas.microsoft.com/office/drawing/2014/main" id="{2688E0B7-D68E-469E-AEF2-4F752897FC14}"/>
              </a:ext>
            </a:extLst>
          </p:cNvPr>
          <p:cNvSpPr/>
          <p:nvPr/>
        </p:nvSpPr>
        <p:spPr>
          <a:xfrm>
            <a:off x="5926244" y="3344700"/>
            <a:ext cx="2410756" cy="790330"/>
          </a:xfrm>
          <a:prstGeom prst="rect">
            <a:avLst/>
          </a:prstGeom>
          <a:noFill/>
          <a:ln w="28575">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Tree>
    <p:extLst>
      <p:ext uri="{BB962C8B-B14F-4D97-AF65-F5344CB8AC3E}">
        <p14:creationId xmlns:p14="http://schemas.microsoft.com/office/powerpoint/2010/main" val="5641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D430EF3A-6F28-44D2-9795-DC849F20BBF4}"/>
              </a:ext>
            </a:extLst>
          </p:cNvPr>
          <p:cNvSpPr>
            <a:spLocks noGrp="1"/>
          </p:cNvSpPr>
          <p:nvPr>
            <p:ph type="title"/>
          </p:nvPr>
        </p:nvSpPr>
        <p:spPr/>
        <p:txBody>
          <a:bodyPr>
            <a:normAutofit fontScale="90000"/>
          </a:bodyPr>
          <a:lstStyle/>
          <a:p>
            <a:r>
              <a:rPr lang="fr-FR"/>
              <a:t>Options</a:t>
            </a:r>
          </a:p>
        </p:txBody>
      </p:sp>
      <p:sp>
        <p:nvSpPr>
          <p:cNvPr id="8" name="Espace réservé du contenu 7">
            <a:extLst>
              <a:ext uri="{FF2B5EF4-FFF2-40B4-BE49-F238E27FC236}">
                <a16:creationId xmlns:a16="http://schemas.microsoft.com/office/drawing/2014/main" id="{14B64D35-4216-47F5-8ED3-F2711D7D68EC}"/>
              </a:ext>
            </a:extLst>
          </p:cNvPr>
          <p:cNvSpPr>
            <a:spLocks noGrp="1"/>
          </p:cNvSpPr>
          <p:nvPr>
            <p:ph idx="1"/>
          </p:nvPr>
        </p:nvSpPr>
        <p:spPr>
          <a:xfrm>
            <a:off x="628650" y="2335875"/>
            <a:ext cx="1973196" cy="2296847"/>
          </a:xfrm>
        </p:spPr>
        <p:txBody>
          <a:bodyPr>
            <a:normAutofit/>
          </a:bodyPr>
          <a:lstStyle/>
          <a:p>
            <a:pPr marL="0" indent="0">
              <a:buNone/>
            </a:pPr>
            <a:endParaRPr lang="fr-FR"/>
          </a:p>
          <a:p>
            <a:pPr marL="0" indent="0">
              <a:buNone/>
            </a:pPr>
            <a:endParaRPr lang="fr-FR"/>
          </a:p>
          <a:p>
            <a:pPr marL="0" indent="0">
              <a:buNone/>
            </a:pPr>
            <a:r>
              <a:rPr lang="fr-FR"/>
              <a:t>Cette option peut ralentir les performances de cette fenêtre</a:t>
            </a:r>
          </a:p>
        </p:txBody>
      </p:sp>
      <p:sp>
        <p:nvSpPr>
          <p:cNvPr id="3" name="Espace réservé du texte 2">
            <a:extLst>
              <a:ext uri="{FF2B5EF4-FFF2-40B4-BE49-F238E27FC236}">
                <a16:creationId xmlns:a16="http://schemas.microsoft.com/office/drawing/2014/main" id="{701BD097-308A-4E40-955A-4597134E0EB1}"/>
              </a:ext>
            </a:extLst>
          </p:cNvPr>
          <p:cNvSpPr>
            <a:spLocks noGrp="1"/>
          </p:cNvSpPr>
          <p:nvPr>
            <p:ph type="body" sz="quarter" idx="10"/>
          </p:nvPr>
        </p:nvSpPr>
        <p:spPr/>
        <p:txBody>
          <a:bodyPr/>
          <a:lstStyle/>
          <a:p>
            <a:r>
              <a:rPr lang="fr-FR"/>
              <a:t>Affichage des détails lors de l’ouverture de tables SAS</a:t>
            </a:r>
          </a:p>
        </p:txBody>
      </p:sp>
      <p:pic>
        <p:nvPicPr>
          <p:cNvPr id="5" name="Image 4">
            <a:extLst>
              <a:ext uri="{FF2B5EF4-FFF2-40B4-BE49-F238E27FC236}">
                <a16:creationId xmlns:a16="http://schemas.microsoft.com/office/drawing/2014/main" id="{B029F1A0-C1C7-463C-8846-10CE09789804}"/>
              </a:ext>
            </a:extLst>
          </p:cNvPr>
          <p:cNvPicPr>
            <a:picLocks noChangeAspect="1"/>
          </p:cNvPicPr>
          <p:nvPr/>
        </p:nvPicPr>
        <p:blipFill>
          <a:blip r:embed="rId3"/>
          <a:stretch>
            <a:fillRect/>
          </a:stretch>
        </p:blipFill>
        <p:spPr>
          <a:xfrm>
            <a:off x="4826385" y="1111776"/>
            <a:ext cx="3739209" cy="2905432"/>
          </a:xfrm>
          <a:prstGeom prst="rect">
            <a:avLst/>
          </a:prstGeom>
          <a:ln>
            <a:solidFill>
              <a:schemeClr val="bg1">
                <a:lumMod val="50000"/>
              </a:schemeClr>
            </a:solidFill>
          </a:ln>
        </p:spPr>
      </p:pic>
      <p:pic>
        <p:nvPicPr>
          <p:cNvPr id="6" name="Image 5">
            <a:extLst>
              <a:ext uri="{FF2B5EF4-FFF2-40B4-BE49-F238E27FC236}">
                <a16:creationId xmlns:a16="http://schemas.microsoft.com/office/drawing/2014/main" id="{B445CA1C-07D4-4865-A1E5-4DF619522A38}"/>
              </a:ext>
            </a:extLst>
          </p:cNvPr>
          <p:cNvPicPr>
            <a:picLocks noChangeAspect="1"/>
          </p:cNvPicPr>
          <p:nvPr/>
        </p:nvPicPr>
        <p:blipFill>
          <a:blip r:embed="rId4"/>
          <a:stretch>
            <a:fillRect/>
          </a:stretch>
        </p:blipFill>
        <p:spPr>
          <a:xfrm>
            <a:off x="2693787" y="2275790"/>
            <a:ext cx="5027301" cy="2669573"/>
          </a:xfrm>
          <a:prstGeom prst="rect">
            <a:avLst/>
          </a:prstGeom>
          <a:ln>
            <a:solidFill>
              <a:schemeClr val="bg1">
                <a:lumMod val="50000"/>
              </a:schemeClr>
            </a:solidFill>
          </a:ln>
        </p:spPr>
      </p:pic>
      <p:pic>
        <p:nvPicPr>
          <p:cNvPr id="7" name="Image 6">
            <a:extLst>
              <a:ext uri="{FF2B5EF4-FFF2-40B4-BE49-F238E27FC236}">
                <a16:creationId xmlns:a16="http://schemas.microsoft.com/office/drawing/2014/main" id="{866E8CD6-2A7A-4C62-82AD-6638D68361E2}"/>
              </a:ext>
            </a:extLst>
          </p:cNvPr>
          <p:cNvPicPr>
            <a:picLocks noChangeAspect="1"/>
          </p:cNvPicPr>
          <p:nvPr/>
        </p:nvPicPr>
        <p:blipFill>
          <a:blip r:embed="rId5"/>
          <a:stretch>
            <a:fillRect/>
          </a:stretch>
        </p:blipFill>
        <p:spPr>
          <a:xfrm>
            <a:off x="319494" y="1234770"/>
            <a:ext cx="3964397" cy="713721"/>
          </a:xfrm>
          <a:prstGeom prst="rect">
            <a:avLst/>
          </a:prstGeom>
          <a:ln>
            <a:solidFill>
              <a:schemeClr val="bg1">
                <a:lumMod val="50000"/>
              </a:schemeClr>
            </a:solidFill>
          </a:ln>
        </p:spPr>
      </p:pic>
      <p:pic>
        <p:nvPicPr>
          <p:cNvPr id="4" name="Graphique 3" descr="Avertissement">
            <a:extLst>
              <a:ext uri="{FF2B5EF4-FFF2-40B4-BE49-F238E27FC236}">
                <a16:creationId xmlns:a16="http://schemas.microsoft.com/office/drawing/2014/main" id="{37D75213-AC02-42D2-8B6B-66A129789C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6832" y="2199414"/>
            <a:ext cx="914400" cy="914400"/>
          </a:xfrm>
          <a:prstGeom prst="rect">
            <a:avLst/>
          </a:prstGeom>
        </p:spPr>
      </p:pic>
    </p:spTree>
    <p:extLst>
      <p:ext uri="{BB962C8B-B14F-4D97-AF65-F5344CB8AC3E}">
        <p14:creationId xmlns:p14="http://schemas.microsoft.com/office/powerpoint/2010/main" val="422080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D430EF3A-6F28-44D2-9795-DC849F20BBF4}"/>
              </a:ext>
            </a:extLst>
          </p:cNvPr>
          <p:cNvSpPr>
            <a:spLocks noGrp="1"/>
          </p:cNvSpPr>
          <p:nvPr>
            <p:ph type="title"/>
          </p:nvPr>
        </p:nvSpPr>
        <p:spPr/>
        <p:txBody>
          <a:bodyPr anchor="ctr">
            <a:normAutofit/>
          </a:bodyPr>
          <a:lstStyle/>
          <a:p>
            <a:r>
              <a:rPr lang="fr-FR" sz="2600"/>
              <a:t>Options</a:t>
            </a:r>
          </a:p>
        </p:txBody>
      </p:sp>
      <p:sp>
        <p:nvSpPr>
          <p:cNvPr id="4" name="Espace réservé du contenu 3">
            <a:extLst>
              <a:ext uri="{FF2B5EF4-FFF2-40B4-BE49-F238E27FC236}">
                <a16:creationId xmlns:a16="http://schemas.microsoft.com/office/drawing/2014/main" id="{3948523E-A411-40E6-B79A-D846DCC132D3}"/>
              </a:ext>
            </a:extLst>
          </p:cNvPr>
          <p:cNvSpPr>
            <a:spLocks noGrp="1"/>
          </p:cNvSpPr>
          <p:nvPr>
            <p:ph sz="half" idx="1"/>
          </p:nvPr>
        </p:nvSpPr>
        <p:spPr/>
        <p:txBody>
          <a:bodyPr>
            <a:normAutofit/>
          </a:bodyPr>
          <a:lstStyle/>
          <a:p>
            <a:r>
              <a:rPr lang="fr-FR" sz="1600" dirty="0"/>
              <a:t>SAS Enterprise Guide 8 permet de choisir entre un thème clair (</a:t>
            </a:r>
            <a:r>
              <a:rPr lang="fr-FR" sz="1600" dirty="0" err="1"/>
              <a:t>Illuminate</a:t>
            </a:r>
            <a:r>
              <a:rPr lang="fr-FR" sz="1600" dirty="0"/>
              <a:t>) et un thème sombre (</a:t>
            </a:r>
            <a:r>
              <a:rPr lang="fr-FR" sz="1600" dirty="0" err="1"/>
              <a:t>Ignite</a:t>
            </a:r>
            <a:r>
              <a:rPr lang="fr-FR" sz="1600" dirty="0"/>
              <a:t>). </a:t>
            </a:r>
          </a:p>
          <a:p>
            <a:r>
              <a:rPr lang="fr-FR" sz="1600" dirty="0"/>
              <a:t>SAS Enterprise Guide respecte également les thèmes à contraste élevé de Windows.</a:t>
            </a:r>
          </a:p>
          <a:p>
            <a:r>
              <a:rPr lang="fr-FR" sz="1600" dirty="0"/>
              <a:t>Pour choisir le thème, </a:t>
            </a:r>
          </a:p>
          <a:p>
            <a:pPr lvl="1"/>
            <a:r>
              <a:rPr lang="fr-FR" sz="1600" dirty="0"/>
              <a:t>accéder aux options générales en sélectionnant </a:t>
            </a:r>
            <a:r>
              <a:rPr lang="fr-FR" sz="1600" b="1" dirty="0">
                <a:solidFill>
                  <a:srgbClr val="FFEBAD"/>
                </a:solidFill>
              </a:rPr>
              <a:t>Outils</a:t>
            </a:r>
            <a:r>
              <a:rPr lang="fr-FR" sz="1600" dirty="0"/>
              <a:t> puis </a:t>
            </a:r>
            <a:r>
              <a:rPr lang="fr-FR" sz="1600" b="1" dirty="0">
                <a:solidFill>
                  <a:srgbClr val="FFEBAD"/>
                </a:solidFill>
              </a:rPr>
              <a:t>Options</a:t>
            </a:r>
            <a:r>
              <a:rPr lang="fr-FR" sz="1600" dirty="0"/>
              <a:t>. </a:t>
            </a:r>
          </a:p>
          <a:p>
            <a:pPr lvl="1"/>
            <a:r>
              <a:rPr lang="fr-FR" sz="1600" dirty="0"/>
              <a:t>Dans le panneau de sélection, cliquer sur </a:t>
            </a:r>
            <a:r>
              <a:rPr lang="fr-FR" sz="1600" b="1" dirty="0">
                <a:solidFill>
                  <a:srgbClr val="FFEBAD"/>
                </a:solidFill>
              </a:rPr>
              <a:t>Général</a:t>
            </a:r>
            <a:r>
              <a:rPr lang="fr-FR" sz="1600" dirty="0"/>
              <a:t>.</a:t>
            </a:r>
          </a:p>
          <a:p>
            <a:endParaRPr lang="fr-FR" sz="1600" dirty="0"/>
          </a:p>
          <a:p>
            <a:endParaRPr lang="fr-FR" sz="1600" dirty="0"/>
          </a:p>
        </p:txBody>
      </p:sp>
      <p:sp>
        <p:nvSpPr>
          <p:cNvPr id="3" name="Espace réservé du texte 2">
            <a:extLst>
              <a:ext uri="{FF2B5EF4-FFF2-40B4-BE49-F238E27FC236}">
                <a16:creationId xmlns:a16="http://schemas.microsoft.com/office/drawing/2014/main" id="{701BD097-308A-4E40-955A-4597134E0EB1}"/>
              </a:ext>
            </a:extLst>
          </p:cNvPr>
          <p:cNvSpPr>
            <a:spLocks noGrp="1"/>
          </p:cNvSpPr>
          <p:nvPr>
            <p:ph type="body" sz="quarter" idx="10"/>
          </p:nvPr>
        </p:nvSpPr>
        <p:spPr/>
        <p:txBody>
          <a:bodyPr anchor="t">
            <a:normAutofit/>
          </a:bodyPr>
          <a:lstStyle/>
          <a:p>
            <a:r>
              <a:rPr lang="fr-FR"/>
              <a:t>Nouveaux Thèmes d’apparence 1/2</a:t>
            </a:r>
          </a:p>
        </p:txBody>
      </p:sp>
      <p:pic>
        <p:nvPicPr>
          <p:cNvPr id="2" name="Image 1">
            <a:extLst>
              <a:ext uri="{FF2B5EF4-FFF2-40B4-BE49-F238E27FC236}">
                <a16:creationId xmlns:a16="http://schemas.microsoft.com/office/drawing/2014/main" id="{08BAC7BC-7681-4015-B757-B2C5457EDFF5}"/>
              </a:ext>
            </a:extLst>
          </p:cNvPr>
          <p:cNvPicPr>
            <a:picLocks noChangeAspect="1"/>
          </p:cNvPicPr>
          <p:nvPr/>
        </p:nvPicPr>
        <p:blipFill>
          <a:blip r:embed="rId2"/>
          <a:stretch>
            <a:fillRect/>
          </a:stretch>
        </p:blipFill>
        <p:spPr>
          <a:xfrm>
            <a:off x="4729355" y="1189038"/>
            <a:ext cx="3785995" cy="3520976"/>
          </a:xfrm>
          <a:prstGeom prst="rect">
            <a:avLst/>
          </a:prstGeom>
          <a:noFill/>
          <a:ln w="12700">
            <a:solidFill>
              <a:schemeClr val="accent1"/>
            </a:solidFill>
          </a:ln>
        </p:spPr>
      </p:pic>
      <p:sp>
        <p:nvSpPr>
          <p:cNvPr id="6" name="Rectangle 5">
            <a:extLst>
              <a:ext uri="{FF2B5EF4-FFF2-40B4-BE49-F238E27FC236}">
                <a16:creationId xmlns:a16="http://schemas.microsoft.com/office/drawing/2014/main" id="{F2DF1441-2EE8-4E00-B53B-E8BF4FD53D33}"/>
              </a:ext>
            </a:extLst>
          </p:cNvPr>
          <p:cNvSpPr/>
          <p:nvPr/>
        </p:nvSpPr>
        <p:spPr>
          <a:xfrm>
            <a:off x="5933287" y="1849426"/>
            <a:ext cx="1773799" cy="27500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8513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D430EF3A-6F28-44D2-9795-DC849F20BBF4}"/>
              </a:ext>
            </a:extLst>
          </p:cNvPr>
          <p:cNvSpPr>
            <a:spLocks noGrp="1"/>
          </p:cNvSpPr>
          <p:nvPr>
            <p:ph type="title" idx="4294967295"/>
          </p:nvPr>
        </p:nvSpPr>
        <p:spPr>
          <a:xfrm>
            <a:off x="0" y="274638"/>
            <a:ext cx="7886700" cy="457200"/>
          </a:xfrm>
        </p:spPr>
        <p:txBody>
          <a:bodyPr>
            <a:normAutofit fontScale="90000"/>
          </a:bodyPr>
          <a:lstStyle/>
          <a:p>
            <a:r>
              <a:rPr lang="fr-FR"/>
              <a:t>Options</a:t>
            </a:r>
          </a:p>
        </p:txBody>
      </p:sp>
      <p:sp>
        <p:nvSpPr>
          <p:cNvPr id="2" name="Espace réservé du texte 1">
            <a:extLst>
              <a:ext uri="{FF2B5EF4-FFF2-40B4-BE49-F238E27FC236}">
                <a16:creationId xmlns:a16="http://schemas.microsoft.com/office/drawing/2014/main" id="{24350292-724B-4B92-975B-635AB23AF632}"/>
              </a:ext>
            </a:extLst>
          </p:cNvPr>
          <p:cNvSpPr>
            <a:spLocks noGrp="1"/>
          </p:cNvSpPr>
          <p:nvPr>
            <p:ph type="body" sz="quarter" idx="4294967295"/>
          </p:nvPr>
        </p:nvSpPr>
        <p:spPr>
          <a:xfrm>
            <a:off x="0" y="731838"/>
            <a:ext cx="7886700" cy="457200"/>
          </a:xfrm>
        </p:spPr>
        <p:txBody>
          <a:bodyPr/>
          <a:lstStyle/>
          <a:p>
            <a:r>
              <a:rPr lang="fr-FR"/>
              <a:t>Nouveaux Thèmes d’apparence 1/2</a:t>
            </a:r>
          </a:p>
          <a:p>
            <a:endParaRPr lang="fr-FR"/>
          </a:p>
        </p:txBody>
      </p:sp>
      <p:pic>
        <p:nvPicPr>
          <p:cNvPr id="6" name="Image 5">
            <a:extLst>
              <a:ext uri="{FF2B5EF4-FFF2-40B4-BE49-F238E27FC236}">
                <a16:creationId xmlns:a16="http://schemas.microsoft.com/office/drawing/2014/main" id="{600BF768-E4B7-4332-8AFC-26F28E71ED98}"/>
              </a:ext>
            </a:extLst>
          </p:cNvPr>
          <p:cNvPicPr>
            <a:picLocks noChangeAspect="1"/>
          </p:cNvPicPr>
          <p:nvPr/>
        </p:nvPicPr>
        <p:blipFill>
          <a:blip r:embed="rId2"/>
          <a:stretch>
            <a:fillRect/>
          </a:stretch>
        </p:blipFill>
        <p:spPr>
          <a:xfrm>
            <a:off x="895524" y="960438"/>
            <a:ext cx="7449203" cy="4033206"/>
          </a:xfrm>
          <a:prstGeom prst="rect">
            <a:avLst/>
          </a:prstGeom>
        </p:spPr>
      </p:pic>
      <p:pic>
        <p:nvPicPr>
          <p:cNvPr id="5" name="Image 4">
            <a:extLst>
              <a:ext uri="{FF2B5EF4-FFF2-40B4-BE49-F238E27FC236}">
                <a16:creationId xmlns:a16="http://schemas.microsoft.com/office/drawing/2014/main" id="{D7A75027-1C1D-4996-BFFF-A26973CEED69}"/>
              </a:ext>
            </a:extLst>
          </p:cNvPr>
          <p:cNvPicPr>
            <a:picLocks noChangeAspect="1"/>
          </p:cNvPicPr>
          <p:nvPr/>
        </p:nvPicPr>
        <p:blipFill>
          <a:blip r:embed="rId3"/>
          <a:stretch>
            <a:fillRect/>
          </a:stretch>
        </p:blipFill>
        <p:spPr>
          <a:xfrm>
            <a:off x="261258" y="239909"/>
            <a:ext cx="2373444" cy="469325"/>
          </a:xfrm>
          <a:prstGeom prst="rect">
            <a:avLst/>
          </a:prstGeom>
          <a:ln w="19050">
            <a:solidFill>
              <a:schemeClr val="accent1"/>
            </a:solidFill>
          </a:ln>
        </p:spPr>
      </p:pic>
      <p:sp>
        <p:nvSpPr>
          <p:cNvPr id="7" name="Espace réservé du texte 2">
            <a:extLst>
              <a:ext uri="{FF2B5EF4-FFF2-40B4-BE49-F238E27FC236}">
                <a16:creationId xmlns:a16="http://schemas.microsoft.com/office/drawing/2014/main" id="{FE1CF929-5329-469E-B488-C43C0160C3DA}"/>
              </a:ext>
            </a:extLst>
          </p:cNvPr>
          <p:cNvSpPr txBox="1">
            <a:spLocks/>
          </p:cNvSpPr>
          <p:nvPr/>
        </p:nvSpPr>
        <p:spPr>
          <a:xfrm>
            <a:off x="628650" y="731838"/>
            <a:ext cx="7886700" cy="457200"/>
          </a:xfrm>
          <a:prstGeom prst="rect">
            <a:avLst/>
          </a:prstGeom>
        </p:spPr>
        <p:txBody>
          <a:bodyPr anchor="t">
            <a:normAutofit/>
          </a:bodyPr>
          <a:lstStyle>
            <a:lvl1pPr marL="182880" indent="-182880" algn="l" defTabSz="685800"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60" indent="-182880" algn="l" defTabSz="685800"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40" indent="-182880" algn="l" defTabSz="685800"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r-FR"/>
          </a:p>
        </p:txBody>
      </p:sp>
    </p:spTree>
    <p:extLst>
      <p:ext uri="{BB962C8B-B14F-4D97-AF65-F5344CB8AC3E}">
        <p14:creationId xmlns:p14="http://schemas.microsoft.com/office/powerpoint/2010/main" val="17193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7E21C-01C8-4D31-B683-42F99B0F6C16}"/>
              </a:ext>
            </a:extLst>
          </p:cNvPr>
          <p:cNvSpPr>
            <a:spLocks noGrp="1"/>
          </p:cNvSpPr>
          <p:nvPr>
            <p:ph type="title"/>
          </p:nvPr>
        </p:nvSpPr>
        <p:spPr/>
        <p:txBody>
          <a:bodyPr>
            <a:normAutofit fontScale="90000"/>
          </a:bodyPr>
          <a:lstStyle/>
          <a:p>
            <a:r>
              <a:rPr lang="fr-FR"/>
              <a:t>SAS Enterprise Guide 8.2</a:t>
            </a:r>
          </a:p>
        </p:txBody>
      </p:sp>
      <p:sp>
        <p:nvSpPr>
          <p:cNvPr id="4" name="Espace réservé du contenu 3">
            <a:extLst>
              <a:ext uri="{FF2B5EF4-FFF2-40B4-BE49-F238E27FC236}">
                <a16:creationId xmlns:a16="http://schemas.microsoft.com/office/drawing/2014/main" id="{31971936-9CD3-4148-A228-C3AF36D1D87D}"/>
              </a:ext>
            </a:extLst>
          </p:cNvPr>
          <p:cNvSpPr>
            <a:spLocks noGrp="1"/>
          </p:cNvSpPr>
          <p:nvPr>
            <p:ph idx="1"/>
          </p:nvPr>
        </p:nvSpPr>
        <p:spPr/>
        <p:txBody>
          <a:bodyPr/>
          <a:lstStyle/>
          <a:p>
            <a:r>
              <a:rPr lang="fr-FR" dirty="0"/>
              <a:t>La présentation est articulée selon les thèmes suivants :</a:t>
            </a:r>
          </a:p>
          <a:p>
            <a:pPr lvl="1"/>
            <a:r>
              <a:rPr lang="fr-FR" dirty="0"/>
              <a:t>Contenu </a:t>
            </a:r>
          </a:p>
          <a:p>
            <a:pPr lvl="1"/>
            <a:r>
              <a:rPr lang="fr-FR" dirty="0"/>
              <a:t>Organisation visuelle</a:t>
            </a:r>
          </a:p>
          <a:p>
            <a:pPr lvl="1"/>
            <a:r>
              <a:rPr lang="fr-FR" dirty="0"/>
              <a:t>Usages </a:t>
            </a:r>
          </a:p>
          <a:p>
            <a:pPr lvl="1"/>
            <a:r>
              <a:rPr lang="fr-FR" dirty="0"/>
              <a:t>SAS Enterprise Guide 7.15 vs SAS Enterprise Guide 8.2</a:t>
            </a:r>
          </a:p>
          <a:p>
            <a:pPr lvl="1"/>
            <a:r>
              <a:rPr lang="fr-FR" dirty="0"/>
              <a:t>Démonstration de l’interface</a:t>
            </a:r>
          </a:p>
        </p:txBody>
      </p:sp>
      <p:sp>
        <p:nvSpPr>
          <p:cNvPr id="3" name="Espace réservé du texte 2">
            <a:extLst>
              <a:ext uri="{FF2B5EF4-FFF2-40B4-BE49-F238E27FC236}">
                <a16:creationId xmlns:a16="http://schemas.microsoft.com/office/drawing/2014/main" id="{0E572A26-5C18-4D00-818B-733514F59A8D}"/>
              </a:ext>
            </a:extLst>
          </p:cNvPr>
          <p:cNvSpPr>
            <a:spLocks noGrp="1"/>
          </p:cNvSpPr>
          <p:nvPr>
            <p:ph type="body" sz="quarter" idx="10"/>
          </p:nvPr>
        </p:nvSpPr>
        <p:spPr/>
        <p:txBody>
          <a:bodyPr/>
          <a:lstStyle/>
          <a:p>
            <a:r>
              <a:rPr lang="fr-FR"/>
              <a:t>Sommaire</a:t>
            </a:r>
          </a:p>
        </p:txBody>
      </p:sp>
    </p:spTree>
    <p:extLst>
      <p:ext uri="{BB962C8B-B14F-4D97-AF65-F5344CB8AC3E}">
        <p14:creationId xmlns:p14="http://schemas.microsoft.com/office/powerpoint/2010/main" val="331611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D430EF3A-6F28-44D2-9795-DC849F20BBF4}"/>
              </a:ext>
            </a:extLst>
          </p:cNvPr>
          <p:cNvSpPr>
            <a:spLocks noGrp="1"/>
          </p:cNvSpPr>
          <p:nvPr>
            <p:ph type="title"/>
          </p:nvPr>
        </p:nvSpPr>
        <p:spPr/>
        <p:txBody>
          <a:bodyPr>
            <a:normAutofit fontScale="90000"/>
          </a:bodyPr>
          <a:lstStyle/>
          <a:p>
            <a:r>
              <a:rPr lang="fr-FR"/>
              <a:t>Options</a:t>
            </a:r>
          </a:p>
        </p:txBody>
      </p:sp>
      <p:sp>
        <p:nvSpPr>
          <p:cNvPr id="4" name="Espace réservé du contenu 3">
            <a:extLst>
              <a:ext uri="{FF2B5EF4-FFF2-40B4-BE49-F238E27FC236}">
                <a16:creationId xmlns:a16="http://schemas.microsoft.com/office/drawing/2014/main" id="{3948523E-A411-40E6-B79A-D846DCC132D3}"/>
              </a:ext>
            </a:extLst>
          </p:cNvPr>
          <p:cNvSpPr>
            <a:spLocks noGrp="1"/>
          </p:cNvSpPr>
          <p:nvPr>
            <p:ph idx="1"/>
          </p:nvPr>
        </p:nvSpPr>
        <p:spPr>
          <a:xfrm>
            <a:off x="628650" y="1369219"/>
            <a:ext cx="3799795" cy="3263504"/>
          </a:xfrm>
        </p:spPr>
        <p:txBody>
          <a:bodyPr>
            <a:normAutofit fontScale="92500" lnSpcReduction="10000"/>
          </a:bodyPr>
          <a:lstStyle/>
          <a:p>
            <a:r>
              <a:rPr lang="fr-FR" sz="1800"/>
              <a:t>L’option </a:t>
            </a:r>
            <a:r>
              <a:rPr lang="fr-FR" sz="1800" b="1">
                <a:solidFill>
                  <a:srgbClr val="FFEBAD"/>
                </a:solidFill>
              </a:rPr>
              <a:t>Eléments récents</a:t>
            </a:r>
            <a:r>
              <a:rPr lang="fr-FR" sz="1800">
                <a:solidFill>
                  <a:srgbClr val="FFEBAD"/>
                </a:solidFill>
              </a:rPr>
              <a:t> </a:t>
            </a:r>
            <a:r>
              <a:rPr lang="fr-FR" sz="1800"/>
              <a:t>permet de définir le nombre de projets et programmes récemment ouverts qui seront affichés sur la page de démarrage.</a:t>
            </a:r>
          </a:p>
          <a:p>
            <a:r>
              <a:rPr lang="fr-FR" sz="1800"/>
              <a:t>L’option </a:t>
            </a:r>
            <a:r>
              <a:rPr lang="fr-FR" sz="1800" b="1">
                <a:solidFill>
                  <a:srgbClr val="FFEBAD"/>
                </a:solidFill>
              </a:rPr>
              <a:t>Réinitialiser tous les avertissements</a:t>
            </a:r>
            <a:r>
              <a:rPr lang="fr-FR" sz="1800">
                <a:solidFill>
                  <a:srgbClr val="FFEBAD"/>
                </a:solidFill>
              </a:rPr>
              <a:t> </a:t>
            </a:r>
          </a:p>
          <a:p>
            <a:pPr lvl="1"/>
            <a:r>
              <a:rPr lang="fr-FR" sz="1600"/>
              <a:t>réinitialise SAS Enterprise Guide pour afficher tous les messages d'avertissement, y compris ceux que vous avez choisi de ne plus afficher.</a:t>
            </a:r>
          </a:p>
          <a:p>
            <a:pPr lvl="1"/>
            <a:r>
              <a:rPr lang="fr-FR" sz="1600"/>
              <a:t>affecte les messages d'avertissement dans la barre de navigation et dans les fenêtres qui s'ouvrent pour afficher un message d'avertissement.</a:t>
            </a:r>
          </a:p>
          <a:p>
            <a:endParaRPr lang="fr-FR" sz="1800"/>
          </a:p>
        </p:txBody>
      </p:sp>
      <p:sp>
        <p:nvSpPr>
          <p:cNvPr id="3" name="Espace réservé du texte 2">
            <a:extLst>
              <a:ext uri="{FF2B5EF4-FFF2-40B4-BE49-F238E27FC236}">
                <a16:creationId xmlns:a16="http://schemas.microsoft.com/office/drawing/2014/main" id="{701BD097-308A-4E40-955A-4597134E0EB1}"/>
              </a:ext>
            </a:extLst>
          </p:cNvPr>
          <p:cNvSpPr>
            <a:spLocks noGrp="1"/>
          </p:cNvSpPr>
          <p:nvPr>
            <p:ph type="body" sz="quarter" idx="10"/>
          </p:nvPr>
        </p:nvSpPr>
        <p:spPr/>
        <p:txBody>
          <a:bodyPr/>
          <a:lstStyle/>
          <a:p>
            <a:r>
              <a:rPr lang="fr-FR"/>
              <a:t>Général</a:t>
            </a:r>
          </a:p>
        </p:txBody>
      </p:sp>
      <p:pic>
        <p:nvPicPr>
          <p:cNvPr id="7" name="Image 6">
            <a:extLst>
              <a:ext uri="{FF2B5EF4-FFF2-40B4-BE49-F238E27FC236}">
                <a16:creationId xmlns:a16="http://schemas.microsoft.com/office/drawing/2014/main" id="{62B6BCA3-C73D-48BE-AC15-05256A574852}"/>
              </a:ext>
            </a:extLst>
          </p:cNvPr>
          <p:cNvPicPr>
            <a:picLocks noChangeAspect="1"/>
          </p:cNvPicPr>
          <p:nvPr/>
        </p:nvPicPr>
        <p:blipFill>
          <a:blip r:embed="rId2"/>
          <a:stretch>
            <a:fillRect/>
          </a:stretch>
        </p:blipFill>
        <p:spPr>
          <a:xfrm>
            <a:off x="4633102" y="1111747"/>
            <a:ext cx="3785995" cy="3520976"/>
          </a:xfrm>
          <a:prstGeom prst="rect">
            <a:avLst/>
          </a:prstGeom>
          <a:noFill/>
          <a:ln w="12700">
            <a:solidFill>
              <a:schemeClr val="accent1"/>
            </a:solidFill>
          </a:ln>
        </p:spPr>
      </p:pic>
      <p:pic>
        <p:nvPicPr>
          <p:cNvPr id="8" name="Image 7">
            <a:extLst>
              <a:ext uri="{FF2B5EF4-FFF2-40B4-BE49-F238E27FC236}">
                <a16:creationId xmlns:a16="http://schemas.microsoft.com/office/drawing/2014/main" id="{24FDF116-6EED-42B7-A1E5-0CB20C49095A}"/>
              </a:ext>
            </a:extLst>
          </p:cNvPr>
          <p:cNvPicPr>
            <a:picLocks noChangeAspect="1"/>
          </p:cNvPicPr>
          <p:nvPr/>
        </p:nvPicPr>
        <p:blipFill>
          <a:blip r:embed="rId3"/>
          <a:stretch>
            <a:fillRect/>
          </a:stretch>
        </p:blipFill>
        <p:spPr>
          <a:xfrm>
            <a:off x="4572000" y="3708556"/>
            <a:ext cx="4453438" cy="1259064"/>
          </a:xfrm>
          <a:prstGeom prst="rect">
            <a:avLst/>
          </a:prstGeom>
          <a:ln>
            <a:solidFill>
              <a:schemeClr val="accent1"/>
            </a:solidFill>
          </a:ln>
        </p:spPr>
      </p:pic>
    </p:spTree>
    <p:extLst>
      <p:ext uri="{BB962C8B-B14F-4D97-AF65-F5344CB8AC3E}">
        <p14:creationId xmlns:p14="http://schemas.microsoft.com/office/powerpoint/2010/main" val="270340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D430EF3A-6F28-44D2-9795-DC849F20BBF4}"/>
              </a:ext>
            </a:extLst>
          </p:cNvPr>
          <p:cNvSpPr>
            <a:spLocks noGrp="1"/>
          </p:cNvSpPr>
          <p:nvPr>
            <p:ph type="title"/>
          </p:nvPr>
        </p:nvSpPr>
        <p:spPr/>
        <p:txBody>
          <a:bodyPr>
            <a:normAutofit fontScale="90000"/>
          </a:bodyPr>
          <a:lstStyle/>
          <a:p>
            <a:r>
              <a:rPr lang="fr-FR"/>
              <a:t>Options</a:t>
            </a:r>
          </a:p>
        </p:txBody>
      </p:sp>
      <p:sp>
        <p:nvSpPr>
          <p:cNvPr id="4" name="Espace réservé du contenu 3">
            <a:extLst>
              <a:ext uri="{FF2B5EF4-FFF2-40B4-BE49-F238E27FC236}">
                <a16:creationId xmlns:a16="http://schemas.microsoft.com/office/drawing/2014/main" id="{3948523E-A411-40E6-B79A-D846DCC132D3}"/>
              </a:ext>
            </a:extLst>
          </p:cNvPr>
          <p:cNvSpPr>
            <a:spLocks noGrp="1"/>
          </p:cNvSpPr>
          <p:nvPr>
            <p:ph idx="1"/>
          </p:nvPr>
        </p:nvSpPr>
        <p:spPr>
          <a:xfrm>
            <a:off x="628650" y="1077158"/>
            <a:ext cx="4101292" cy="3263504"/>
          </a:xfrm>
        </p:spPr>
        <p:txBody>
          <a:bodyPr>
            <a:normAutofit/>
          </a:bodyPr>
          <a:lstStyle/>
          <a:p>
            <a:r>
              <a:rPr lang="fr-FR" sz="1800"/>
              <a:t>Pour spécifier l'onglet par défaut à afficher lors de la génération des résultats, utiliser l'option </a:t>
            </a:r>
            <a:r>
              <a:rPr lang="fr-FR" sz="1800" b="1">
                <a:solidFill>
                  <a:srgbClr val="FFEBAD"/>
                </a:solidFill>
              </a:rPr>
              <a:t>Onglet par défaut à afficher</a:t>
            </a:r>
            <a:r>
              <a:rPr lang="fr-FR" sz="1800"/>
              <a:t>. </a:t>
            </a:r>
          </a:p>
          <a:p>
            <a:r>
              <a:rPr lang="fr-FR" sz="1800"/>
              <a:t>L’option </a:t>
            </a:r>
            <a:r>
              <a:rPr lang="fr-FR" sz="1800" b="1">
                <a:solidFill>
                  <a:srgbClr val="FFEBAD"/>
                </a:solidFill>
              </a:rPr>
              <a:t>Flux des mises à jour du journal lors de l'exécution d'une procédure</a:t>
            </a:r>
            <a:r>
              <a:rPr lang="fr-FR" sz="1800" b="1"/>
              <a:t> </a:t>
            </a:r>
            <a:r>
              <a:rPr lang="fr-FR" sz="1800"/>
              <a:t>affiche les mises à jour du journal au cours du traitement d'une procédure. </a:t>
            </a:r>
          </a:p>
          <a:p>
            <a:r>
              <a:rPr lang="fr-FR" sz="1800"/>
              <a:t>Par défaut, les résultats apparaissent au format HTML. Le style par défaut pour le format de Rapport SAS est désormais </a:t>
            </a:r>
            <a:r>
              <a:rPr lang="fr-FR" sz="1800" err="1"/>
              <a:t>HTMLBlue</a:t>
            </a:r>
            <a:r>
              <a:rPr lang="fr-FR" sz="1800"/>
              <a:t>.</a:t>
            </a:r>
          </a:p>
          <a:p>
            <a:endParaRPr lang="fr-FR" sz="1800"/>
          </a:p>
          <a:p>
            <a:endParaRPr lang="fr-FR" sz="1800"/>
          </a:p>
        </p:txBody>
      </p:sp>
      <p:sp>
        <p:nvSpPr>
          <p:cNvPr id="3" name="Espace réservé du texte 2">
            <a:extLst>
              <a:ext uri="{FF2B5EF4-FFF2-40B4-BE49-F238E27FC236}">
                <a16:creationId xmlns:a16="http://schemas.microsoft.com/office/drawing/2014/main" id="{701BD097-308A-4E40-955A-4597134E0EB1}"/>
              </a:ext>
            </a:extLst>
          </p:cNvPr>
          <p:cNvSpPr>
            <a:spLocks noGrp="1"/>
          </p:cNvSpPr>
          <p:nvPr>
            <p:ph type="body" sz="quarter" idx="10"/>
          </p:nvPr>
        </p:nvSpPr>
        <p:spPr/>
        <p:txBody>
          <a:bodyPr/>
          <a:lstStyle/>
          <a:p>
            <a:r>
              <a:rPr lang="fr-FR"/>
              <a:t>Résultats</a:t>
            </a:r>
          </a:p>
        </p:txBody>
      </p:sp>
      <p:pic>
        <p:nvPicPr>
          <p:cNvPr id="5" name="Image 4">
            <a:extLst>
              <a:ext uri="{FF2B5EF4-FFF2-40B4-BE49-F238E27FC236}">
                <a16:creationId xmlns:a16="http://schemas.microsoft.com/office/drawing/2014/main" id="{7D0EC9CF-0620-4681-8B99-0F974DF03EAC}"/>
              </a:ext>
            </a:extLst>
          </p:cNvPr>
          <p:cNvPicPr>
            <a:picLocks noChangeAspect="1"/>
          </p:cNvPicPr>
          <p:nvPr/>
        </p:nvPicPr>
        <p:blipFill>
          <a:blip r:embed="rId2"/>
          <a:stretch>
            <a:fillRect/>
          </a:stretch>
        </p:blipFill>
        <p:spPr>
          <a:xfrm>
            <a:off x="5054332" y="1085642"/>
            <a:ext cx="3857709" cy="2965614"/>
          </a:xfrm>
          <a:prstGeom prst="rect">
            <a:avLst/>
          </a:prstGeom>
          <a:ln w="19050">
            <a:solidFill>
              <a:schemeClr val="accent1"/>
            </a:solidFill>
          </a:ln>
        </p:spPr>
      </p:pic>
      <p:sp>
        <p:nvSpPr>
          <p:cNvPr id="7" name="Rectangle 6">
            <a:extLst>
              <a:ext uri="{FF2B5EF4-FFF2-40B4-BE49-F238E27FC236}">
                <a16:creationId xmlns:a16="http://schemas.microsoft.com/office/drawing/2014/main" id="{186EF395-BD24-41AB-8E04-5E207D7B9466}"/>
              </a:ext>
            </a:extLst>
          </p:cNvPr>
          <p:cNvSpPr/>
          <p:nvPr/>
        </p:nvSpPr>
        <p:spPr>
          <a:xfrm>
            <a:off x="6298181" y="1472289"/>
            <a:ext cx="648929" cy="274320"/>
          </a:xfrm>
          <a:prstGeom prst="rect">
            <a:avLst/>
          </a:prstGeom>
          <a:noFill/>
          <a:ln w="28575">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2" name="Rectangle 11">
            <a:extLst>
              <a:ext uri="{FF2B5EF4-FFF2-40B4-BE49-F238E27FC236}">
                <a16:creationId xmlns:a16="http://schemas.microsoft.com/office/drawing/2014/main" id="{B5B257DB-59E2-4CA1-85BE-93223019168E}"/>
              </a:ext>
            </a:extLst>
          </p:cNvPr>
          <p:cNvSpPr/>
          <p:nvPr/>
        </p:nvSpPr>
        <p:spPr>
          <a:xfrm>
            <a:off x="6298181" y="2209601"/>
            <a:ext cx="811162" cy="131760"/>
          </a:xfrm>
          <a:prstGeom prst="rect">
            <a:avLst/>
          </a:prstGeom>
          <a:noFill/>
          <a:ln w="28575">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3" name="Rectangle 12">
            <a:extLst>
              <a:ext uri="{FF2B5EF4-FFF2-40B4-BE49-F238E27FC236}">
                <a16:creationId xmlns:a16="http://schemas.microsoft.com/office/drawing/2014/main" id="{F77ED1CE-09A9-4DB9-BCE5-A358EDB4DBCC}"/>
              </a:ext>
            </a:extLst>
          </p:cNvPr>
          <p:cNvSpPr/>
          <p:nvPr/>
        </p:nvSpPr>
        <p:spPr>
          <a:xfrm>
            <a:off x="6298181" y="3064547"/>
            <a:ext cx="1909917" cy="131761"/>
          </a:xfrm>
          <a:prstGeom prst="rect">
            <a:avLst/>
          </a:prstGeom>
          <a:noFill/>
          <a:ln w="28575">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pic>
        <p:nvPicPr>
          <p:cNvPr id="6" name="Image 5">
            <a:extLst>
              <a:ext uri="{FF2B5EF4-FFF2-40B4-BE49-F238E27FC236}">
                <a16:creationId xmlns:a16="http://schemas.microsoft.com/office/drawing/2014/main" id="{23F1DAA6-0A7D-401B-BA18-247AE41D4D52}"/>
              </a:ext>
            </a:extLst>
          </p:cNvPr>
          <p:cNvPicPr>
            <a:picLocks noChangeAspect="1"/>
          </p:cNvPicPr>
          <p:nvPr/>
        </p:nvPicPr>
        <p:blipFill>
          <a:blip r:embed="rId3"/>
          <a:stretch>
            <a:fillRect/>
          </a:stretch>
        </p:blipFill>
        <p:spPr>
          <a:xfrm>
            <a:off x="3348085" y="3947480"/>
            <a:ext cx="2447830" cy="1010643"/>
          </a:xfrm>
          <a:prstGeom prst="rect">
            <a:avLst/>
          </a:prstGeom>
          <a:ln w="19050">
            <a:solidFill>
              <a:schemeClr val="accent1"/>
            </a:solidFill>
          </a:ln>
        </p:spPr>
      </p:pic>
      <p:sp>
        <p:nvSpPr>
          <p:cNvPr id="14" name="Rectangle 13">
            <a:extLst>
              <a:ext uri="{FF2B5EF4-FFF2-40B4-BE49-F238E27FC236}">
                <a16:creationId xmlns:a16="http://schemas.microsoft.com/office/drawing/2014/main" id="{E19CF32F-ADBD-49CF-BACA-252F6CC8B342}"/>
              </a:ext>
            </a:extLst>
          </p:cNvPr>
          <p:cNvSpPr/>
          <p:nvPr/>
        </p:nvSpPr>
        <p:spPr>
          <a:xfrm>
            <a:off x="3954009" y="4513432"/>
            <a:ext cx="1841906" cy="203894"/>
          </a:xfrm>
          <a:prstGeom prst="rect">
            <a:avLst/>
          </a:prstGeom>
          <a:noFill/>
          <a:ln w="28575">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Tree>
    <p:extLst>
      <p:ext uri="{BB962C8B-B14F-4D97-AF65-F5344CB8AC3E}">
        <p14:creationId xmlns:p14="http://schemas.microsoft.com/office/powerpoint/2010/main" val="29529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25CD69D-C3C5-4717-A9B9-BA3BF661A437}"/>
              </a:ext>
            </a:extLst>
          </p:cNvPr>
          <p:cNvPicPr>
            <a:picLocks noChangeAspect="1"/>
          </p:cNvPicPr>
          <p:nvPr/>
        </p:nvPicPr>
        <p:blipFill>
          <a:blip r:embed="rId3"/>
          <a:stretch>
            <a:fillRect/>
          </a:stretch>
        </p:blipFill>
        <p:spPr>
          <a:xfrm>
            <a:off x="7519694" y="3049642"/>
            <a:ext cx="1624306" cy="1678051"/>
          </a:xfrm>
          <a:prstGeom prst="rect">
            <a:avLst/>
          </a:prstGeom>
          <a:ln>
            <a:solidFill>
              <a:srgbClr val="20A0FB"/>
            </a:solidFill>
          </a:ln>
        </p:spPr>
      </p:pic>
      <p:sp>
        <p:nvSpPr>
          <p:cNvPr id="2" name="Titre 1">
            <a:extLst>
              <a:ext uri="{FF2B5EF4-FFF2-40B4-BE49-F238E27FC236}">
                <a16:creationId xmlns:a16="http://schemas.microsoft.com/office/drawing/2014/main" id="{78608F61-ED30-4B19-9310-D0ADF4D6D355}"/>
              </a:ext>
            </a:extLst>
          </p:cNvPr>
          <p:cNvSpPr>
            <a:spLocks noGrp="1"/>
          </p:cNvSpPr>
          <p:nvPr>
            <p:ph type="title"/>
          </p:nvPr>
        </p:nvSpPr>
        <p:spPr/>
        <p:txBody>
          <a:bodyPr>
            <a:normAutofit fontScale="90000"/>
          </a:bodyPr>
          <a:lstStyle/>
          <a:p>
            <a:r>
              <a:rPr lang="fr-FR"/>
              <a:t>Améliorations générales</a:t>
            </a:r>
          </a:p>
        </p:txBody>
      </p:sp>
      <p:sp>
        <p:nvSpPr>
          <p:cNvPr id="4" name="Espace réservé du contenu 3">
            <a:extLst>
              <a:ext uri="{FF2B5EF4-FFF2-40B4-BE49-F238E27FC236}">
                <a16:creationId xmlns:a16="http://schemas.microsoft.com/office/drawing/2014/main" id="{C865F29B-54CA-49DF-9561-4D200B7F111A}"/>
              </a:ext>
            </a:extLst>
          </p:cNvPr>
          <p:cNvSpPr>
            <a:spLocks noGrp="1"/>
          </p:cNvSpPr>
          <p:nvPr>
            <p:ph idx="1"/>
          </p:nvPr>
        </p:nvSpPr>
        <p:spPr/>
        <p:txBody>
          <a:bodyPr>
            <a:normAutofit/>
          </a:bodyPr>
          <a:lstStyle/>
          <a:p>
            <a:r>
              <a:rPr lang="fr-FR" sz="1800" dirty="0"/>
              <a:t>Par défaut, lorsque qu’une tâche est réexécutée, les résultats de l'exécution précédente sont automatiquement remplacés. Dans les versions précédentes, une fenêtre demandait une confirmation pour remplacer les résultats existants.</a:t>
            </a:r>
          </a:p>
          <a:p>
            <a:r>
              <a:rPr lang="fr-FR" sz="1800" dirty="0"/>
              <a:t>Dans le volet Serveurs, lorsque qu’une bibliothèque non affectée est développée ou actualisée, SAS Enterprise Guide affecte automatiquement la bibliothèque.</a:t>
            </a:r>
          </a:p>
          <a:p>
            <a:r>
              <a:rPr lang="fr-FR" sz="1800" dirty="0"/>
              <a:t>Il est possible de ne pas afficher les                                                             bibliothèque non affectées ou de les                                                                     afficher après les bibliothèques                                                                           allouées.</a:t>
            </a:r>
          </a:p>
        </p:txBody>
      </p:sp>
      <p:sp>
        <p:nvSpPr>
          <p:cNvPr id="3" name="Espace réservé du texte 2">
            <a:extLst>
              <a:ext uri="{FF2B5EF4-FFF2-40B4-BE49-F238E27FC236}">
                <a16:creationId xmlns:a16="http://schemas.microsoft.com/office/drawing/2014/main" id="{F657C7A2-E3A0-4259-AB52-1AEE1A392A29}"/>
              </a:ext>
            </a:extLst>
          </p:cNvPr>
          <p:cNvSpPr>
            <a:spLocks noGrp="1"/>
          </p:cNvSpPr>
          <p:nvPr>
            <p:ph type="body" sz="quarter" idx="10"/>
          </p:nvPr>
        </p:nvSpPr>
        <p:spPr/>
        <p:txBody>
          <a:bodyPr/>
          <a:lstStyle/>
          <a:p>
            <a:endParaRPr lang="fr-FR"/>
          </a:p>
        </p:txBody>
      </p:sp>
      <p:grpSp>
        <p:nvGrpSpPr>
          <p:cNvPr id="11" name="Groupe 10">
            <a:extLst>
              <a:ext uri="{FF2B5EF4-FFF2-40B4-BE49-F238E27FC236}">
                <a16:creationId xmlns:a16="http://schemas.microsoft.com/office/drawing/2014/main" id="{1B3125E3-9800-49A7-83F9-01CBD701C447}"/>
              </a:ext>
            </a:extLst>
          </p:cNvPr>
          <p:cNvGrpSpPr/>
          <p:nvPr/>
        </p:nvGrpSpPr>
        <p:grpSpPr>
          <a:xfrm>
            <a:off x="4572000" y="2730068"/>
            <a:ext cx="2986541" cy="2270812"/>
            <a:chOff x="1585393" y="2657239"/>
            <a:chExt cx="2986541" cy="2270812"/>
          </a:xfrm>
        </p:grpSpPr>
        <p:pic>
          <p:nvPicPr>
            <p:cNvPr id="10" name="Image 9">
              <a:extLst>
                <a:ext uri="{FF2B5EF4-FFF2-40B4-BE49-F238E27FC236}">
                  <a16:creationId xmlns:a16="http://schemas.microsoft.com/office/drawing/2014/main" id="{D5C7DFA2-C97E-495D-962B-7EFA9A4404DA}"/>
                </a:ext>
              </a:extLst>
            </p:cNvPr>
            <p:cNvPicPr>
              <a:picLocks noChangeAspect="1"/>
            </p:cNvPicPr>
            <p:nvPr/>
          </p:nvPicPr>
          <p:blipFill>
            <a:blip r:embed="rId4"/>
            <a:stretch>
              <a:fillRect/>
            </a:stretch>
          </p:blipFill>
          <p:spPr>
            <a:xfrm>
              <a:off x="1585393" y="2657239"/>
              <a:ext cx="2986541" cy="2270812"/>
            </a:xfrm>
            <a:prstGeom prst="rect">
              <a:avLst/>
            </a:prstGeom>
            <a:ln>
              <a:solidFill>
                <a:srgbClr val="20A0FB"/>
              </a:solidFill>
            </a:ln>
          </p:spPr>
        </p:pic>
        <p:grpSp>
          <p:nvGrpSpPr>
            <p:cNvPr id="6" name="Groupe 5">
              <a:extLst>
                <a:ext uri="{FF2B5EF4-FFF2-40B4-BE49-F238E27FC236}">
                  <a16:creationId xmlns:a16="http://schemas.microsoft.com/office/drawing/2014/main" id="{4BC2AD17-1B09-476D-B7E6-EEF63378B95C}"/>
                </a:ext>
              </a:extLst>
            </p:cNvPr>
            <p:cNvGrpSpPr/>
            <p:nvPr/>
          </p:nvGrpSpPr>
          <p:grpSpPr>
            <a:xfrm>
              <a:off x="1898646" y="2881103"/>
              <a:ext cx="2576250" cy="1902655"/>
              <a:chOff x="1305077" y="3000971"/>
              <a:chExt cx="2576250" cy="1902655"/>
            </a:xfrm>
          </p:grpSpPr>
          <p:sp>
            <p:nvSpPr>
              <p:cNvPr id="7" name="Rectangle : coins arrondis 6">
                <a:extLst>
                  <a:ext uri="{FF2B5EF4-FFF2-40B4-BE49-F238E27FC236}">
                    <a16:creationId xmlns:a16="http://schemas.microsoft.com/office/drawing/2014/main" id="{E27ADAC2-8AEA-4376-9880-0ADF101A5C60}"/>
                  </a:ext>
                </a:extLst>
              </p:cNvPr>
              <p:cNvSpPr/>
              <p:nvPr/>
            </p:nvSpPr>
            <p:spPr>
              <a:xfrm>
                <a:off x="1402181" y="3000971"/>
                <a:ext cx="200042" cy="243935"/>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b="1">
                  <a:solidFill>
                    <a:schemeClr val="bg1"/>
                  </a:solidFill>
                  <a:latin typeface="Calibri "/>
                </a:endParaRPr>
              </a:p>
            </p:txBody>
          </p:sp>
          <p:sp>
            <p:nvSpPr>
              <p:cNvPr id="8" name="Rectangle : coins arrondis 7">
                <a:extLst>
                  <a:ext uri="{FF2B5EF4-FFF2-40B4-BE49-F238E27FC236}">
                    <a16:creationId xmlns:a16="http://schemas.microsoft.com/office/drawing/2014/main" id="{DFE86D68-1269-4C6A-A4A7-EFD437AD5629}"/>
                  </a:ext>
                </a:extLst>
              </p:cNvPr>
              <p:cNvSpPr/>
              <p:nvPr/>
            </p:nvSpPr>
            <p:spPr>
              <a:xfrm>
                <a:off x="1549268" y="3326734"/>
                <a:ext cx="2332059" cy="243934"/>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b="1" dirty="0">
                  <a:solidFill>
                    <a:schemeClr val="bg1"/>
                  </a:solidFill>
                  <a:latin typeface="Calibri "/>
                </a:endParaRPr>
              </a:p>
            </p:txBody>
          </p:sp>
          <p:sp>
            <p:nvSpPr>
              <p:cNvPr id="9" name="Rectangle : coins arrondis 8">
                <a:extLst>
                  <a:ext uri="{FF2B5EF4-FFF2-40B4-BE49-F238E27FC236}">
                    <a16:creationId xmlns:a16="http://schemas.microsoft.com/office/drawing/2014/main" id="{612B0748-886D-4C39-B576-5D3A2C5890DF}"/>
                  </a:ext>
                </a:extLst>
              </p:cNvPr>
              <p:cNvSpPr/>
              <p:nvPr/>
            </p:nvSpPr>
            <p:spPr>
              <a:xfrm>
                <a:off x="1305077" y="4761590"/>
                <a:ext cx="895957" cy="142036"/>
              </a:xfrm>
              <a:prstGeom prst="roundRect">
                <a:avLst/>
              </a:prstGeom>
              <a:noFill/>
              <a:ln w="28575">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b="1">
                  <a:solidFill>
                    <a:schemeClr val="bg1"/>
                  </a:solidFill>
                  <a:latin typeface="Calibri "/>
                </a:endParaRPr>
              </a:p>
            </p:txBody>
          </p:sp>
        </p:grpSp>
      </p:grpSp>
      <p:pic>
        <p:nvPicPr>
          <p:cNvPr id="12" name="Image 11">
            <a:extLst>
              <a:ext uri="{FF2B5EF4-FFF2-40B4-BE49-F238E27FC236}">
                <a16:creationId xmlns:a16="http://schemas.microsoft.com/office/drawing/2014/main" id="{055939B8-CD65-41A2-87F0-1E27B3FEA68F}"/>
              </a:ext>
            </a:extLst>
          </p:cNvPr>
          <p:cNvPicPr>
            <a:picLocks noChangeAspect="1"/>
          </p:cNvPicPr>
          <p:nvPr/>
        </p:nvPicPr>
        <p:blipFill>
          <a:blip r:embed="rId5"/>
          <a:stretch>
            <a:fillRect/>
          </a:stretch>
        </p:blipFill>
        <p:spPr>
          <a:xfrm>
            <a:off x="6245777" y="3618599"/>
            <a:ext cx="1393038" cy="1382281"/>
          </a:xfrm>
          <a:prstGeom prst="rect">
            <a:avLst/>
          </a:prstGeom>
          <a:ln>
            <a:solidFill>
              <a:srgbClr val="20A0FB"/>
            </a:solidFill>
          </a:ln>
        </p:spPr>
      </p:pic>
      <p:sp>
        <p:nvSpPr>
          <p:cNvPr id="15" name="Rectangle : coins arrondis 14">
            <a:extLst>
              <a:ext uri="{FF2B5EF4-FFF2-40B4-BE49-F238E27FC236}">
                <a16:creationId xmlns:a16="http://schemas.microsoft.com/office/drawing/2014/main" id="{F4AF313F-953F-43E0-8CDD-F9CF77190084}"/>
              </a:ext>
            </a:extLst>
          </p:cNvPr>
          <p:cNvSpPr/>
          <p:nvPr/>
        </p:nvSpPr>
        <p:spPr>
          <a:xfrm>
            <a:off x="7756577" y="4555880"/>
            <a:ext cx="895957" cy="171814"/>
          </a:xfrm>
          <a:prstGeom prst="roundRect">
            <a:avLst/>
          </a:prstGeom>
          <a:noFill/>
          <a:ln w="28575">
            <a:solidFill>
              <a:srgbClr val="20A0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b="1">
              <a:solidFill>
                <a:schemeClr val="bg1"/>
              </a:solidFill>
              <a:latin typeface="Calibri "/>
            </a:endParaRPr>
          </a:p>
        </p:txBody>
      </p:sp>
    </p:spTree>
    <p:extLst>
      <p:ext uri="{BB962C8B-B14F-4D97-AF65-F5344CB8AC3E}">
        <p14:creationId xmlns:p14="http://schemas.microsoft.com/office/powerpoint/2010/main" val="210732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08F61-ED30-4B19-9310-D0ADF4D6D355}"/>
              </a:ext>
            </a:extLst>
          </p:cNvPr>
          <p:cNvSpPr>
            <a:spLocks noGrp="1"/>
          </p:cNvSpPr>
          <p:nvPr>
            <p:ph type="title"/>
          </p:nvPr>
        </p:nvSpPr>
        <p:spPr/>
        <p:txBody>
          <a:bodyPr>
            <a:normAutofit fontScale="90000"/>
          </a:bodyPr>
          <a:lstStyle/>
          <a:p>
            <a:r>
              <a:rPr lang="fr-FR"/>
              <a:t>Améliorations de la documentation</a:t>
            </a:r>
          </a:p>
        </p:txBody>
      </p:sp>
      <p:sp>
        <p:nvSpPr>
          <p:cNvPr id="4" name="Espace réservé du contenu 3">
            <a:extLst>
              <a:ext uri="{FF2B5EF4-FFF2-40B4-BE49-F238E27FC236}">
                <a16:creationId xmlns:a16="http://schemas.microsoft.com/office/drawing/2014/main" id="{C865F29B-54CA-49DF-9561-4D200B7F111A}"/>
              </a:ext>
            </a:extLst>
          </p:cNvPr>
          <p:cNvSpPr>
            <a:spLocks noGrp="1"/>
          </p:cNvSpPr>
          <p:nvPr>
            <p:ph idx="1"/>
          </p:nvPr>
        </p:nvSpPr>
        <p:spPr>
          <a:xfrm>
            <a:off x="628651" y="1369219"/>
            <a:ext cx="3840464" cy="3263504"/>
          </a:xfrm>
        </p:spPr>
        <p:txBody>
          <a:bodyPr>
            <a:normAutofit fontScale="70000" lnSpcReduction="20000"/>
          </a:bodyPr>
          <a:lstStyle/>
          <a:p>
            <a:r>
              <a:rPr lang="fr-FR"/>
              <a:t>La documentation de SAS Enterprise Guide est désormais accessible depuis le Help Center sur </a:t>
            </a:r>
            <a:r>
              <a:rPr lang="fr-FR">
                <a:hlinkClick r:id="rId3"/>
              </a:rPr>
              <a:t>support.sas.com</a:t>
            </a:r>
            <a:r>
              <a:rPr lang="fr-FR"/>
              <a:t>. La fonctionnalité d'aide de SAS Enterprise Guide permet d'accéder à la documentation la plus récente. Ces documents sont disponibles :</a:t>
            </a:r>
          </a:p>
          <a:p>
            <a:pPr lvl="1"/>
            <a:r>
              <a:rPr lang="fr-FR" i="1">
                <a:hlinkClick r:id="rId4"/>
              </a:rPr>
              <a:t>SAS Enterprise Guide: </a:t>
            </a:r>
            <a:r>
              <a:rPr lang="fr-FR" i="1" err="1">
                <a:hlinkClick r:id="rId4"/>
              </a:rPr>
              <a:t>User’s</a:t>
            </a:r>
            <a:r>
              <a:rPr lang="fr-FR" i="1">
                <a:hlinkClick r:id="rId4"/>
              </a:rPr>
              <a:t> Guide</a:t>
            </a:r>
            <a:endParaRPr lang="fr-FR"/>
          </a:p>
          <a:p>
            <a:pPr lvl="1"/>
            <a:r>
              <a:rPr lang="fr-FR" i="1">
                <a:hlinkClick r:id="rId5"/>
              </a:rPr>
              <a:t>Tâches SAS dans SAS Enterprise Guide et SAS </a:t>
            </a:r>
            <a:r>
              <a:rPr lang="fr-FR" i="1" err="1">
                <a:hlinkClick r:id="rId5"/>
              </a:rPr>
              <a:t>Add-In</a:t>
            </a:r>
            <a:r>
              <a:rPr lang="fr-FR" i="1">
                <a:hlinkClick r:id="rId5"/>
              </a:rPr>
              <a:t> for Microsoft Office</a:t>
            </a:r>
            <a:endParaRPr lang="fr-FR"/>
          </a:p>
          <a:p>
            <a:pPr lvl="1"/>
            <a:r>
              <a:rPr lang="fr-FR" i="1">
                <a:hlinkClick r:id="rId6"/>
              </a:rPr>
              <a:t>SAS Enterprise Guide: </a:t>
            </a:r>
            <a:r>
              <a:rPr lang="fr-FR" i="1" err="1">
                <a:hlinkClick r:id="rId6"/>
              </a:rPr>
              <a:t>Accessibility</a:t>
            </a:r>
            <a:r>
              <a:rPr lang="fr-FR" i="1">
                <a:hlinkClick r:id="rId6"/>
              </a:rPr>
              <a:t> </a:t>
            </a:r>
            <a:r>
              <a:rPr lang="fr-FR" i="1" err="1">
                <a:hlinkClick r:id="rId6"/>
              </a:rPr>
              <a:t>Features</a:t>
            </a:r>
            <a:endParaRPr lang="fr-FR"/>
          </a:p>
          <a:p>
            <a:endParaRPr lang="fr-FR"/>
          </a:p>
          <a:p>
            <a:r>
              <a:rPr lang="fr-FR"/>
              <a:t>Si votre site ne dispose pas d'un accès Web, vous pouvez configurer votre site de sorte à accéder les versions PDF locales de la documentation. Pour plus d'informations, voir </a:t>
            </a:r>
            <a:r>
              <a:rPr lang="fr-FR">
                <a:hlinkClick r:id="rId7"/>
              </a:rPr>
              <a:t>Access the Help </a:t>
            </a:r>
            <a:r>
              <a:rPr lang="fr-FR" err="1">
                <a:hlinkClick r:id="rId7"/>
              </a:rPr>
              <a:t>Using</a:t>
            </a:r>
            <a:r>
              <a:rPr lang="fr-FR">
                <a:hlinkClick r:id="rId7"/>
              </a:rPr>
              <a:t> Local PDF Files</a:t>
            </a:r>
            <a:endParaRPr lang="fr-FR"/>
          </a:p>
        </p:txBody>
      </p:sp>
      <p:sp>
        <p:nvSpPr>
          <p:cNvPr id="3" name="Espace réservé du texte 2">
            <a:extLst>
              <a:ext uri="{FF2B5EF4-FFF2-40B4-BE49-F238E27FC236}">
                <a16:creationId xmlns:a16="http://schemas.microsoft.com/office/drawing/2014/main" id="{3104DFD3-B180-4E57-8C80-53A5416E9EBC}"/>
              </a:ext>
            </a:extLst>
          </p:cNvPr>
          <p:cNvSpPr>
            <a:spLocks noGrp="1"/>
          </p:cNvSpPr>
          <p:nvPr>
            <p:ph type="body" sz="quarter" idx="10"/>
          </p:nvPr>
        </p:nvSpPr>
        <p:spPr/>
        <p:txBody>
          <a:bodyPr/>
          <a:lstStyle/>
          <a:p>
            <a:endParaRPr lang="fr-FR"/>
          </a:p>
        </p:txBody>
      </p:sp>
      <p:pic>
        <p:nvPicPr>
          <p:cNvPr id="6" name="Image 5">
            <a:extLst>
              <a:ext uri="{FF2B5EF4-FFF2-40B4-BE49-F238E27FC236}">
                <a16:creationId xmlns:a16="http://schemas.microsoft.com/office/drawing/2014/main" id="{813E5A27-6E6A-436C-9BE2-23DCAB51B49D}"/>
              </a:ext>
            </a:extLst>
          </p:cNvPr>
          <p:cNvPicPr>
            <a:picLocks noChangeAspect="1"/>
          </p:cNvPicPr>
          <p:nvPr/>
        </p:nvPicPr>
        <p:blipFill>
          <a:blip r:embed="rId8"/>
          <a:stretch>
            <a:fillRect/>
          </a:stretch>
        </p:blipFill>
        <p:spPr>
          <a:xfrm>
            <a:off x="5235677" y="640080"/>
            <a:ext cx="3499744" cy="3562636"/>
          </a:xfrm>
          <a:prstGeom prst="rect">
            <a:avLst/>
          </a:prstGeom>
          <a:ln>
            <a:solidFill>
              <a:schemeClr val="bg1">
                <a:lumMod val="50000"/>
              </a:schemeClr>
            </a:solidFill>
          </a:ln>
        </p:spPr>
      </p:pic>
      <p:pic>
        <p:nvPicPr>
          <p:cNvPr id="5" name="Image 4">
            <a:extLst>
              <a:ext uri="{FF2B5EF4-FFF2-40B4-BE49-F238E27FC236}">
                <a16:creationId xmlns:a16="http://schemas.microsoft.com/office/drawing/2014/main" id="{75B5C2B1-11A2-42BC-9AF6-54A198FA5B1E}"/>
              </a:ext>
            </a:extLst>
          </p:cNvPr>
          <p:cNvPicPr>
            <a:picLocks noChangeAspect="1"/>
          </p:cNvPicPr>
          <p:nvPr/>
        </p:nvPicPr>
        <p:blipFill>
          <a:blip r:embed="rId9"/>
          <a:stretch>
            <a:fillRect/>
          </a:stretch>
        </p:blipFill>
        <p:spPr>
          <a:xfrm>
            <a:off x="4674887" y="2137215"/>
            <a:ext cx="3840463" cy="2848343"/>
          </a:xfrm>
          <a:prstGeom prst="rect">
            <a:avLst/>
          </a:prstGeom>
          <a:ln>
            <a:solidFill>
              <a:schemeClr val="bg1">
                <a:lumMod val="50000"/>
              </a:schemeClr>
            </a:solidFill>
          </a:ln>
        </p:spPr>
      </p:pic>
    </p:spTree>
    <p:extLst>
      <p:ext uri="{BB962C8B-B14F-4D97-AF65-F5344CB8AC3E}">
        <p14:creationId xmlns:p14="http://schemas.microsoft.com/office/powerpoint/2010/main" val="42275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963216E-4F67-4F06-B816-B333853F5093}"/>
              </a:ext>
            </a:extLst>
          </p:cNvPr>
          <p:cNvSpPr>
            <a:spLocks noGrp="1"/>
          </p:cNvSpPr>
          <p:nvPr>
            <p:ph type="body" sz="quarter" idx="11"/>
          </p:nvPr>
        </p:nvSpPr>
        <p:spPr/>
        <p:txBody>
          <a:bodyPr/>
          <a:lstStyle/>
          <a:p>
            <a:endParaRPr lang="fr-FR"/>
          </a:p>
        </p:txBody>
      </p:sp>
      <p:sp>
        <p:nvSpPr>
          <p:cNvPr id="5" name="Espace réservé du texte 4">
            <a:extLst>
              <a:ext uri="{FF2B5EF4-FFF2-40B4-BE49-F238E27FC236}">
                <a16:creationId xmlns:a16="http://schemas.microsoft.com/office/drawing/2014/main" id="{2DD7A117-A28B-4BD3-9B97-5118A0895497}"/>
              </a:ext>
            </a:extLst>
          </p:cNvPr>
          <p:cNvSpPr>
            <a:spLocks noGrp="1"/>
          </p:cNvSpPr>
          <p:nvPr>
            <p:ph type="body" sz="quarter" idx="10"/>
          </p:nvPr>
        </p:nvSpPr>
        <p:spPr>
          <a:xfrm>
            <a:off x="620202" y="875926"/>
            <a:ext cx="6461241" cy="1556124"/>
          </a:xfrm>
        </p:spPr>
        <p:txBody>
          <a:bodyPr/>
          <a:lstStyle/>
          <a:p>
            <a:r>
              <a:rPr lang="fr-FR"/>
              <a:t>SAS Enterprise Guide 7.15 vs              SAS Enterprise Guide 8.2</a:t>
            </a:r>
          </a:p>
        </p:txBody>
      </p:sp>
    </p:spTree>
    <p:extLst>
      <p:ext uri="{BB962C8B-B14F-4D97-AF65-F5344CB8AC3E}">
        <p14:creationId xmlns:p14="http://schemas.microsoft.com/office/powerpoint/2010/main" val="133306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7B3A8-80FC-434F-A973-53A2411C8880}"/>
              </a:ext>
            </a:extLst>
          </p:cNvPr>
          <p:cNvSpPr>
            <a:spLocks noGrp="1"/>
          </p:cNvSpPr>
          <p:nvPr>
            <p:ph type="title"/>
          </p:nvPr>
        </p:nvSpPr>
        <p:spPr/>
        <p:txBody>
          <a:bodyPr>
            <a:normAutofit fontScale="90000"/>
          </a:bodyPr>
          <a:lstStyle/>
          <a:p>
            <a:r>
              <a:rPr lang="fr-FR"/>
              <a:t>Menu</a:t>
            </a:r>
          </a:p>
        </p:txBody>
      </p:sp>
      <p:pic>
        <p:nvPicPr>
          <p:cNvPr id="7" name="Espace réservé du contenu 6">
            <a:extLst>
              <a:ext uri="{FF2B5EF4-FFF2-40B4-BE49-F238E27FC236}">
                <a16:creationId xmlns:a16="http://schemas.microsoft.com/office/drawing/2014/main" id="{410A6462-D8C4-4D18-B037-77B333242D14}"/>
              </a:ext>
            </a:extLst>
          </p:cNvPr>
          <p:cNvPicPr>
            <a:picLocks noGrp="1" noChangeAspect="1"/>
          </p:cNvPicPr>
          <p:nvPr>
            <p:ph sz="half" idx="1"/>
          </p:nvPr>
        </p:nvPicPr>
        <p:blipFill>
          <a:blip r:embed="rId2"/>
          <a:stretch>
            <a:fillRect/>
          </a:stretch>
        </p:blipFill>
        <p:spPr>
          <a:xfrm>
            <a:off x="374035" y="1287510"/>
            <a:ext cx="1774799" cy="3262312"/>
          </a:xfrm>
          <a:prstGeom prst="rect">
            <a:avLst/>
          </a:prstGeom>
          <a:ln w="28575">
            <a:solidFill>
              <a:schemeClr val="accent5"/>
            </a:solidFill>
          </a:ln>
        </p:spPr>
      </p:pic>
      <p:pic>
        <p:nvPicPr>
          <p:cNvPr id="14" name="Espace réservé du contenu 13">
            <a:extLst>
              <a:ext uri="{FF2B5EF4-FFF2-40B4-BE49-F238E27FC236}">
                <a16:creationId xmlns:a16="http://schemas.microsoft.com/office/drawing/2014/main" id="{DF0032F3-25E4-4517-96B2-BEA5BA34649A}"/>
              </a:ext>
            </a:extLst>
          </p:cNvPr>
          <p:cNvPicPr>
            <a:picLocks noGrp="1" noChangeAspect="1"/>
          </p:cNvPicPr>
          <p:nvPr>
            <p:ph sz="half" idx="2"/>
          </p:nvPr>
        </p:nvPicPr>
        <p:blipFill>
          <a:blip r:embed="rId3"/>
          <a:stretch>
            <a:fillRect/>
          </a:stretch>
        </p:blipFill>
        <p:spPr>
          <a:xfrm>
            <a:off x="6913591" y="1158104"/>
            <a:ext cx="2161658" cy="2827291"/>
          </a:xfrm>
          <a:prstGeom prst="rect">
            <a:avLst/>
          </a:prstGeom>
          <a:ln w="28575">
            <a:solidFill>
              <a:srgbClr val="00B0F0"/>
            </a:solidFill>
          </a:ln>
        </p:spPr>
      </p:pic>
      <p:sp>
        <p:nvSpPr>
          <p:cNvPr id="4" name="Espace réservé du texte 3">
            <a:extLst>
              <a:ext uri="{FF2B5EF4-FFF2-40B4-BE49-F238E27FC236}">
                <a16:creationId xmlns:a16="http://schemas.microsoft.com/office/drawing/2014/main" id="{2E351DA9-28C3-4476-829C-A7EC01FDE436}"/>
              </a:ext>
            </a:extLst>
          </p:cNvPr>
          <p:cNvSpPr>
            <a:spLocks noGrp="1"/>
          </p:cNvSpPr>
          <p:nvPr>
            <p:ph type="body" sz="quarter" idx="10"/>
          </p:nvPr>
        </p:nvSpPr>
        <p:spPr/>
        <p:txBody>
          <a:bodyPr/>
          <a:lstStyle/>
          <a:p>
            <a:r>
              <a:rPr lang="fr-FR"/>
              <a:t>Fichier</a:t>
            </a:r>
          </a:p>
        </p:txBody>
      </p:sp>
      <p:pic>
        <p:nvPicPr>
          <p:cNvPr id="16" name="Image 15">
            <a:extLst>
              <a:ext uri="{FF2B5EF4-FFF2-40B4-BE49-F238E27FC236}">
                <a16:creationId xmlns:a16="http://schemas.microsoft.com/office/drawing/2014/main" id="{9596335E-19FD-4BB1-80DB-4843974CFB52}"/>
              </a:ext>
            </a:extLst>
          </p:cNvPr>
          <p:cNvPicPr>
            <a:picLocks noChangeAspect="1"/>
          </p:cNvPicPr>
          <p:nvPr/>
        </p:nvPicPr>
        <p:blipFill>
          <a:blip r:embed="rId4"/>
          <a:stretch>
            <a:fillRect/>
          </a:stretch>
        </p:blipFill>
        <p:spPr>
          <a:xfrm>
            <a:off x="2322093" y="1283829"/>
            <a:ext cx="2091776" cy="3265993"/>
          </a:xfrm>
          <a:prstGeom prst="rect">
            <a:avLst/>
          </a:prstGeom>
          <a:ln w="28575">
            <a:solidFill>
              <a:schemeClr val="accent5"/>
            </a:solidFill>
          </a:ln>
        </p:spPr>
      </p:pic>
      <p:sp>
        <p:nvSpPr>
          <p:cNvPr id="17" name="Rectangle 16">
            <a:extLst>
              <a:ext uri="{FF2B5EF4-FFF2-40B4-BE49-F238E27FC236}">
                <a16:creationId xmlns:a16="http://schemas.microsoft.com/office/drawing/2014/main" id="{A82A02C4-1F9D-4309-844D-7A92ACD0AA18}"/>
              </a:ext>
            </a:extLst>
          </p:cNvPr>
          <p:cNvSpPr/>
          <p:nvPr/>
        </p:nvSpPr>
        <p:spPr>
          <a:xfrm>
            <a:off x="415751" y="3459365"/>
            <a:ext cx="1691366" cy="452617"/>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11A4921D-A0AC-44A6-8B12-EDDFE56F2833}"/>
              </a:ext>
            </a:extLst>
          </p:cNvPr>
          <p:cNvSpPr/>
          <p:nvPr/>
        </p:nvSpPr>
        <p:spPr>
          <a:xfrm>
            <a:off x="2322093" y="3467386"/>
            <a:ext cx="1933647" cy="452617"/>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B2658781-8ACF-4695-A272-F159B3A23CBE}"/>
              </a:ext>
            </a:extLst>
          </p:cNvPr>
          <p:cNvPicPr>
            <a:picLocks noChangeAspect="1"/>
          </p:cNvPicPr>
          <p:nvPr/>
        </p:nvPicPr>
        <p:blipFill>
          <a:blip r:embed="rId5"/>
          <a:stretch>
            <a:fillRect/>
          </a:stretch>
        </p:blipFill>
        <p:spPr>
          <a:xfrm>
            <a:off x="4730133" y="1158104"/>
            <a:ext cx="2122132" cy="2827291"/>
          </a:xfrm>
          <a:prstGeom prst="rect">
            <a:avLst/>
          </a:prstGeom>
          <a:ln w="28575">
            <a:solidFill>
              <a:srgbClr val="00B0F0"/>
            </a:solidFill>
          </a:ln>
        </p:spPr>
      </p:pic>
      <p:sp>
        <p:nvSpPr>
          <p:cNvPr id="15" name="Rectangle 14">
            <a:extLst>
              <a:ext uri="{FF2B5EF4-FFF2-40B4-BE49-F238E27FC236}">
                <a16:creationId xmlns:a16="http://schemas.microsoft.com/office/drawing/2014/main" id="{3F8AE391-B04F-4B93-A5E6-A574F95839DB}"/>
              </a:ext>
            </a:extLst>
          </p:cNvPr>
          <p:cNvSpPr/>
          <p:nvPr/>
        </p:nvSpPr>
        <p:spPr>
          <a:xfrm>
            <a:off x="4730133" y="2869779"/>
            <a:ext cx="2091776" cy="44388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45EB6079-8086-49D6-9632-72D670D69A5D}"/>
              </a:ext>
            </a:extLst>
          </p:cNvPr>
          <p:cNvSpPr/>
          <p:nvPr/>
        </p:nvSpPr>
        <p:spPr>
          <a:xfrm>
            <a:off x="6913591" y="2869779"/>
            <a:ext cx="2091776" cy="44388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1138A9FE-4452-4E7E-BC38-1D250A137E02}"/>
              </a:ext>
            </a:extLst>
          </p:cNvPr>
          <p:cNvSpPr/>
          <p:nvPr/>
        </p:nvSpPr>
        <p:spPr>
          <a:xfrm>
            <a:off x="4730133" y="1852681"/>
            <a:ext cx="1915320" cy="345362"/>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a:extLst>
              <a:ext uri="{FF2B5EF4-FFF2-40B4-BE49-F238E27FC236}">
                <a16:creationId xmlns:a16="http://schemas.microsoft.com/office/drawing/2014/main" id="{8108EDAC-70F5-4351-B06E-1781B91487C2}"/>
              </a:ext>
            </a:extLst>
          </p:cNvPr>
          <p:cNvGrpSpPr/>
          <p:nvPr/>
        </p:nvGrpSpPr>
        <p:grpSpPr>
          <a:xfrm>
            <a:off x="5439316" y="4121610"/>
            <a:ext cx="2765186" cy="856424"/>
            <a:chOff x="5439316" y="4121610"/>
            <a:chExt cx="2765186" cy="856424"/>
          </a:xfrm>
        </p:grpSpPr>
        <p:pic>
          <p:nvPicPr>
            <p:cNvPr id="22" name="Image 21">
              <a:extLst>
                <a:ext uri="{FF2B5EF4-FFF2-40B4-BE49-F238E27FC236}">
                  <a16:creationId xmlns:a16="http://schemas.microsoft.com/office/drawing/2014/main" id="{ECCE716F-23C6-458D-8093-B5A5187C98A7}"/>
                </a:ext>
              </a:extLst>
            </p:cNvPr>
            <p:cNvPicPr>
              <a:picLocks noChangeAspect="1"/>
            </p:cNvPicPr>
            <p:nvPr/>
          </p:nvPicPr>
          <p:blipFill>
            <a:blip r:embed="rId6"/>
            <a:stretch>
              <a:fillRect/>
            </a:stretch>
          </p:blipFill>
          <p:spPr>
            <a:xfrm>
              <a:off x="5439316" y="4121610"/>
              <a:ext cx="2765186" cy="856424"/>
            </a:xfrm>
            <a:prstGeom prst="rect">
              <a:avLst/>
            </a:prstGeom>
            <a:ln w="28575">
              <a:solidFill>
                <a:srgbClr val="00B0F0"/>
              </a:solidFill>
            </a:ln>
          </p:spPr>
        </p:pic>
        <p:sp>
          <p:nvSpPr>
            <p:cNvPr id="23" name="Rectangle 22">
              <a:extLst>
                <a:ext uri="{FF2B5EF4-FFF2-40B4-BE49-F238E27FC236}">
                  <a16:creationId xmlns:a16="http://schemas.microsoft.com/office/drawing/2014/main" id="{5D7129F8-5339-44FB-8E53-E919BF5294AD}"/>
                </a:ext>
              </a:extLst>
            </p:cNvPr>
            <p:cNvSpPr/>
            <p:nvPr/>
          </p:nvSpPr>
          <p:spPr>
            <a:xfrm>
              <a:off x="5458899" y="4248866"/>
              <a:ext cx="1774799" cy="6875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ZoneTexte 2">
            <a:extLst>
              <a:ext uri="{FF2B5EF4-FFF2-40B4-BE49-F238E27FC236}">
                <a16:creationId xmlns:a16="http://schemas.microsoft.com/office/drawing/2014/main" id="{2D92DA71-0364-4E17-9A5B-BECD16B1B91A}"/>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25" name="ZoneTexte 24">
            <a:extLst>
              <a:ext uri="{FF2B5EF4-FFF2-40B4-BE49-F238E27FC236}">
                <a16:creationId xmlns:a16="http://schemas.microsoft.com/office/drawing/2014/main" id="{458FE516-14C6-4451-9164-2820B657501E}"/>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spTree>
    <p:extLst>
      <p:ext uri="{BB962C8B-B14F-4D97-AF65-F5344CB8AC3E}">
        <p14:creationId xmlns:p14="http://schemas.microsoft.com/office/powerpoint/2010/main" val="280755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7B3A8-80FC-434F-A973-53A2411C8880}"/>
              </a:ext>
            </a:extLst>
          </p:cNvPr>
          <p:cNvSpPr>
            <a:spLocks noGrp="1"/>
          </p:cNvSpPr>
          <p:nvPr>
            <p:ph type="title"/>
          </p:nvPr>
        </p:nvSpPr>
        <p:spPr/>
        <p:txBody>
          <a:bodyPr>
            <a:normAutofit fontScale="90000"/>
          </a:bodyPr>
          <a:lstStyle/>
          <a:p>
            <a:r>
              <a:rPr lang="fr-FR"/>
              <a:t>Menu</a:t>
            </a:r>
          </a:p>
        </p:txBody>
      </p:sp>
      <p:pic>
        <p:nvPicPr>
          <p:cNvPr id="11" name="Espace réservé du contenu 10">
            <a:extLst>
              <a:ext uri="{FF2B5EF4-FFF2-40B4-BE49-F238E27FC236}">
                <a16:creationId xmlns:a16="http://schemas.microsoft.com/office/drawing/2014/main" id="{026CEFD4-8CA5-4477-92E1-D1C94067BB15}"/>
              </a:ext>
            </a:extLst>
          </p:cNvPr>
          <p:cNvPicPr>
            <a:picLocks noGrp="1" noChangeAspect="1"/>
          </p:cNvPicPr>
          <p:nvPr>
            <p:ph sz="half" idx="1"/>
          </p:nvPr>
        </p:nvPicPr>
        <p:blipFill>
          <a:blip r:embed="rId2"/>
          <a:stretch>
            <a:fillRect/>
          </a:stretch>
        </p:blipFill>
        <p:spPr>
          <a:xfrm>
            <a:off x="279072" y="1152752"/>
            <a:ext cx="1976671" cy="3262312"/>
          </a:xfrm>
          <a:prstGeom prst="rect">
            <a:avLst/>
          </a:prstGeom>
          <a:ln w="28575">
            <a:solidFill>
              <a:schemeClr val="accent5"/>
            </a:solidFill>
          </a:ln>
        </p:spPr>
      </p:pic>
      <p:sp>
        <p:nvSpPr>
          <p:cNvPr id="4" name="Espace réservé du texte 3">
            <a:extLst>
              <a:ext uri="{FF2B5EF4-FFF2-40B4-BE49-F238E27FC236}">
                <a16:creationId xmlns:a16="http://schemas.microsoft.com/office/drawing/2014/main" id="{2E351DA9-28C3-4476-829C-A7EC01FDE436}"/>
              </a:ext>
            </a:extLst>
          </p:cNvPr>
          <p:cNvSpPr>
            <a:spLocks noGrp="1"/>
          </p:cNvSpPr>
          <p:nvPr>
            <p:ph type="body" sz="quarter" idx="10"/>
          </p:nvPr>
        </p:nvSpPr>
        <p:spPr/>
        <p:txBody>
          <a:bodyPr/>
          <a:lstStyle/>
          <a:p>
            <a:r>
              <a:rPr lang="fr-FR"/>
              <a:t>Tâches</a:t>
            </a:r>
          </a:p>
        </p:txBody>
      </p:sp>
      <p:grpSp>
        <p:nvGrpSpPr>
          <p:cNvPr id="24" name="Groupe 23">
            <a:extLst>
              <a:ext uri="{FF2B5EF4-FFF2-40B4-BE49-F238E27FC236}">
                <a16:creationId xmlns:a16="http://schemas.microsoft.com/office/drawing/2014/main" id="{8108EDAC-70F5-4351-B06E-1781B91487C2}"/>
              </a:ext>
            </a:extLst>
          </p:cNvPr>
          <p:cNvGrpSpPr/>
          <p:nvPr/>
        </p:nvGrpSpPr>
        <p:grpSpPr>
          <a:xfrm>
            <a:off x="5635829" y="1189038"/>
            <a:ext cx="2765186" cy="856424"/>
            <a:chOff x="5439316" y="4121610"/>
            <a:chExt cx="2765186" cy="856424"/>
          </a:xfrm>
        </p:grpSpPr>
        <p:pic>
          <p:nvPicPr>
            <p:cNvPr id="22" name="Image 21">
              <a:extLst>
                <a:ext uri="{FF2B5EF4-FFF2-40B4-BE49-F238E27FC236}">
                  <a16:creationId xmlns:a16="http://schemas.microsoft.com/office/drawing/2014/main" id="{ECCE716F-23C6-458D-8093-B5A5187C98A7}"/>
                </a:ext>
              </a:extLst>
            </p:cNvPr>
            <p:cNvPicPr>
              <a:picLocks noChangeAspect="1"/>
            </p:cNvPicPr>
            <p:nvPr/>
          </p:nvPicPr>
          <p:blipFill>
            <a:blip r:embed="rId3"/>
            <a:stretch>
              <a:fillRect/>
            </a:stretch>
          </p:blipFill>
          <p:spPr>
            <a:xfrm>
              <a:off x="5439316" y="4121610"/>
              <a:ext cx="2765186" cy="856424"/>
            </a:xfrm>
            <a:prstGeom prst="rect">
              <a:avLst/>
            </a:prstGeom>
            <a:ln w="28575">
              <a:solidFill>
                <a:srgbClr val="00B0F0"/>
              </a:solidFill>
            </a:ln>
          </p:spPr>
        </p:pic>
        <p:sp>
          <p:nvSpPr>
            <p:cNvPr id="23" name="Rectangle 22">
              <a:extLst>
                <a:ext uri="{FF2B5EF4-FFF2-40B4-BE49-F238E27FC236}">
                  <a16:creationId xmlns:a16="http://schemas.microsoft.com/office/drawing/2014/main" id="{5D7129F8-5339-44FB-8E53-E919BF5294AD}"/>
                </a:ext>
              </a:extLst>
            </p:cNvPr>
            <p:cNvSpPr/>
            <p:nvPr/>
          </p:nvSpPr>
          <p:spPr>
            <a:xfrm>
              <a:off x="5458899" y="4248866"/>
              <a:ext cx="1774799" cy="6875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Image 9">
            <a:extLst>
              <a:ext uri="{FF2B5EF4-FFF2-40B4-BE49-F238E27FC236}">
                <a16:creationId xmlns:a16="http://schemas.microsoft.com/office/drawing/2014/main" id="{F9A726D2-FBB3-4432-A82A-25E1B79D7376}"/>
              </a:ext>
            </a:extLst>
          </p:cNvPr>
          <p:cNvPicPr>
            <a:picLocks noChangeAspect="1"/>
          </p:cNvPicPr>
          <p:nvPr/>
        </p:nvPicPr>
        <p:blipFill>
          <a:blip r:embed="rId4"/>
          <a:stretch>
            <a:fillRect/>
          </a:stretch>
        </p:blipFill>
        <p:spPr>
          <a:xfrm>
            <a:off x="823288" y="1968591"/>
            <a:ext cx="3595997" cy="2690135"/>
          </a:xfrm>
          <a:prstGeom prst="rect">
            <a:avLst/>
          </a:prstGeom>
          <a:ln w="28575">
            <a:solidFill>
              <a:schemeClr val="accent5"/>
            </a:solidFill>
          </a:ln>
        </p:spPr>
      </p:pic>
      <p:pic>
        <p:nvPicPr>
          <p:cNvPr id="12" name="Image 11">
            <a:extLst>
              <a:ext uri="{FF2B5EF4-FFF2-40B4-BE49-F238E27FC236}">
                <a16:creationId xmlns:a16="http://schemas.microsoft.com/office/drawing/2014/main" id="{46459C48-4A5B-4E33-858A-1E0A9A5AFFEB}"/>
              </a:ext>
            </a:extLst>
          </p:cNvPr>
          <p:cNvPicPr>
            <a:picLocks noChangeAspect="1"/>
          </p:cNvPicPr>
          <p:nvPr/>
        </p:nvPicPr>
        <p:blipFill>
          <a:blip r:embed="rId5"/>
          <a:stretch>
            <a:fillRect/>
          </a:stretch>
        </p:blipFill>
        <p:spPr>
          <a:xfrm>
            <a:off x="5744450" y="1707017"/>
            <a:ext cx="1596722" cy="2951709"/>
          </a:xfrm>
          <a:prstGeom prst="rect">
            <a:avLst/>
          </a:prstGeom>
          <a:ln w="28575">
            <a:solidFill>
              <a:srgbClr val="00B0F0"/>
            </a:solidFill>
          </a:ln>
        </p:spPr>
      </p:pic>
      <p:sp>
        <p:nvSpPr>
          <p:cNvPr id="13" name="ZoneTexte 12">
            <a:extLst>
              <a:ext uri="{FF2B5EF4-FFF2-40B4-BE49-F238E27FC236}">
                <a16:creationId xmlns:a16="http://schemas.microsoft.com/office/drawing/2014/main" id="{5E49BB83-F803-490F-8FB9-29E14EF1A645}"/>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14" name="ZoneTexte 13">
            <a:extLst>
              <a:ext uri="{FF2B5EF4-FFF2-40B4-BE49-F238E27FC236}">
                <a16:creationId xmlns:a16="http://schemas.microsoft.com/office/drawing/2014/main" id="{A717851C-F0D5-4ABD-A90D-00AC09E93349}"/>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spTree>
    <p:extLst>
      <p:ext uri="{BB962C8B-B14F-4D97-AF65-F5344CB8AC3E}">
        <p14:creationId xmlns:p14="http://schemas.microsoft.com/office/powerpoint/2010/main" val="324080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89E8D16A-0914-4D13-9330-08AF7FB4AABC}"/>
              </a:ext>
            </a:extLst>
          </p:cNvPr>
          <p:cNvPicPr>
            <a:picLocks noGrp="1" noChangeAspect="1"/>
          </p:cNvPicPr>
          <p:nvPr>
            <p:ph sz="half" idx="1"/>
          </p:nvPr>
        </p:nvPicPr>
        <p:blipFill>
          <a:blip r:embed="rId2"/>
          <a:stretch>
            <a:fillRect/>
          </a:stretch>
        </p:blipFill>
        <p:spPr>
          <a:xfrm>
            <a:off x="4628435" y="1275852"/>
            <a:ext cx="1328938" cy="1745578"/>
          </a:xfrm>
          <a:prstGeom prst="rect">
            <a:avLst/>
          </a:prstGeom>
          <a:ln w="28575">
            <a:solidFill>
              <a:srgbClr val="00B0F0"/>
            </a:solidFill>
          </a:ln>
        </p:spPr>
      </p:pic>
      <p:grpSp>
        <p:nvGrpSpPr>
          <p:cNvPr id="3" name="Groupe 2">
            <a:extLst>
              <a:ext uri="{FF2B5EF4-FFF2-40B4-BE49-F238E27FC236}">
                <a16:creationId xmlns:a16="http://schemas.microsoft.com/office/drawing/2014/main" id="{64827378-FAC7-468A-AB8E-FBC5D26773E0}"/>
              </a:ext>
            </a:extLst>
          </p:cNvPr>
          <p:cNvGrpSpPr/>
          <p:nvPr/>
        </p:nvGrpSpPr>
        <p:grpSpPr>
          <a:xfrm>
            <a:off x="5901937" y="1456964"/>
            <a:ext cx="3105353" cy="2206577"/>
            <a:chOff x="5699779" y="1276097"/>
            <a:chExt cx="3105353" cy="2206577"/>
          </a:xfrm>
        </p:grpSpPr>
        <p:pic>
          <p:nvPicPr>
            <p:cNvPr id="14" name="Image 13">
              <a:extLst>
                <a:ext uri="{FF2B5EF4-FFF2-40B4-BE49-F238E27FC236}">
                  <a16:creationId xmlns:a16="http://schemas.microsoft.com/office/drawing/2014/main" id="{439AC786-9DCC-4271-A06A-F6B9B840530B}"/>
                </a:ext>
              </a:extLst>
            </p:cNvPr>
            <p:cNvPicPr>
              <a:picLocks noChangeAspect="1"/>
            </p:cNvPicPr>
            <p:nvPr/>
          </p:nvPicPr>
          <p:blipFill>
            <a:blip r:embed="rId3"/>
            <a:stretch>
              <a:fillRect/>
            </a:stretch>
          </p:blipFill>
          <p:spPr>
            <a:xfrm>
              <a:off x="5699779" y="1276097"/>
              <a:ext cx="3105353" cy="2206577"/>
            </a:xfrm>
            <a:prstGeom prst="rect">
              <a:avLst/>
            </a:prstGeom>
            <a:ln w="28575">
              <a:solidFill>
                <a:srgbClr val="00B0F0"/>
              </a:solidFill>
            </a:ln>
          </p:spPr>
        </p:pic>
        <p:sp>
          <p:nvSpPr>
            <p:cNvPr id="20" name="Rectangle 19">
              <a:extLst>
                <a:ext uri="{FF2B5EF4-FFF2-40B4-BE49-F238E27FC236}">
                  <a16:creationId xmlns:a16="http://schemas.microsoft.com/office/drawing/2014/main" id="{592DA834-5436-4C7A-8291-3C8FC3186497}"/>
                </a:ext>
              </a:extLst>
            </p:cNvPr>
            <p:cNvSpPr/>
            <p:nvPr/>
          </p:nvSpPr>
          <p:spPr>
            <a:xfrm>
              <a:off x="6754226" y="2637493"/>
              <a:ext cx="2050905" cy="18671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C1663C3F-1AED-4D1D-A9CB-7EFDD66B5BDB}"/>
              </a:ext>
            </a:extLst>
          </p:cNvPr>
          <p:cNvSpPr>
            <a:spLocks noGrp="1"/>
          </p:cNvSpPr>
          <p:nvPr>
            <p:ph type="title"/>
          </p:nvPr>
        </p:nvSpPr>
        <p:spPr/>
        <p:txBody>
          <a:bodyPr>
            <a:normAutofit fontScale="90000"/>
          </a:bodyPr>
          <a:lstStyle/>
          <a:p>
            <a:r>
              <a:rPr lang="fr-FR"/>
              <a:t>Menu</a:t>
            </a:r>
          </a:p>
        </p:txBody>
      </p:sp>
      <p:sp>
        <p:nvSpPr>
          <p:cNvPr id="5" name="Espace réservé du texte 4">
            <a:extLst>
              <a:ext uri="{FF2B5EF4-FFF2-40B4-BE49-F238E27FC236}">
                <a16:creationId xmlns:a16="http://schemas.microsoft.com/office/drawing/2014/main" id="{35D9CCA3-8C88-4715-AE0D-2F25E39DDD5F}"/>
              </a:ext>
            </a:extLst>
          </p:cNvPr>
          <p:cNvSpPr>
            <a:spLocks noGrp="1"/>
          </p:cNvSpPr>
          <p:nvPr>
            <p:ph type="body" sz="quarter" idx="10"/>
          </p:nvPr>
        </p:nvSpPr>
        <p:spPr/>
        <p:txBody>
          <a:bodyPr/>
          <a:lstStyle/>
          <a:p>
            <a:r>
              <a:rPr lang="fr-FR"/>
              <a:t>Edition - Programmes</a:t>
            </a:r>
          </a:p>
        </p:txBody>
      </p:sp>
      <p:pic>
        <p:nvPicPr>
          <p:cNvPr id="9" name="Image 8">
            <a:extLst>
              <a:ext uri="{FF2B5EF4-FFF2-40B4-BE49-F238E27FC236}">
                <a16:creationId xmlns:a16="http://schemas.microsoft.com/office/drawing/2014/main" id="{34E25300-869C-470D-B6C8-E7B3D461EFFA}"/>
              </a:ext>
            </a:extLst>
          </p:cNvPr>
          <p:cNvPicPr>
            <a:picLocks noChangeAspect="1"/>
          </p:cNvPicPr>
          <p:nvPr/>
        </p:nvPicPr>
        <p:blipFill>
          <a:blip r:embed="rId4"/>
          <a:stretch>
            <a:fillRect/>
          </a:stretch>
        </p:blipFill>
        <p:spPr>
          <a:xfrm>
            <a:off x="4572000" y="3851441"/>
            <a:ext cx="4040682" cy="780884"/>
          </a:xfrm>
          <a:prstGeom prst="rect">
            <a:avLst/>
          </a:prstGeom>
          <a:ln w="28575">
            <a:solidFill>
              <a:srgbClr val="00B0F0"/>
            </a:solidFill>
          </a:ln>
        </p:spPr>
      </p:pic>
      <p:sp>
        <p:nvSpPr>
          <p:cNvPr id="10" name="Rectangle 9">
            <a:extLst>
              <a:ext uri="{FF2B5EF4-FFF2-40B4-BE49-F238E27FC236}">
                <a16:creationId xmlns:a16="http://schemas.microsoft.com/office/drawing/2014/main" id="{7D9837C9-DA60-435D-84AD-5EBBCB8D46C9}"/>
              </a:ext>
            </a:extLst>
          </p:cNvPr>
          <p:cNvSpPr/>
          <p:nvPr/>
        </p:nvSpPr>
        <p:spPr>
          <a:xfrm>
            <a:off x="6377594" y="4016383"/>
            <a:ext cx="167585" cy="18435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E36C6C7-BE77-4952-94AA-E544BDBE8F3C}"/>
              </a:ext>
            </a:extLst>
          </p:cNvPr>
          <p:cNvSpPr/>
          <p:nvPr/>
        </p:nvSpPr>
        <p:spPr>
          <a:xfrm>
            <a:off x="6461386" y="4273504"/>
            <a:ext cx="585682" cy="18435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C000CCED-E4F1-43EE-9C23-D3E782132016}"/>
              </a:ext>
            </a:extLst>
          </p:cNvPr>
          <p:cNvPicPr>
            <a:picLocks noChangeAspect="1"/>
          </p:cNvPicPr>
          <p:nvPr/>
        </p:nvPicPr>
        <p:blipFill>
          <a:blip r:embed="rId5"/>
          <a:stretch>
            <a:fillRect/>
          </a:stretch>
        </p:blipFill>
        <p:spPr>
          <a:xfrm>
            <a:off x="1194824" y="1276097"/>
            <a:ext cx="2937143" cy="2819185"/>
          </a:xfrm>
          <a:prstGeom prst="rect">
            <a:avLst/>
          </a:prstGeom>
          <a:ln w="28575">
            <a:solidFill>
              <a:schemeClr val="accent5"/>
            </a:solidFill>
          </a:ln>
        </p:spPr>
      </p:pic>
      <p:sp>
        <p:nvSpPr>
          <p:cNvPr id="7" name="Rectangle 6">
            <a:extLst>
              <a:ext uri="{FF2B5EF4-FFF2-40B4-BE49-F238E27FC236}">
                <a16:creationId xmlns:a16="http://schemas.microsoft.com/office/drawing/2014/main" id="{1BB05413-805A-493B-9255-4C973F0821C9}"/>
              </a:ext>
            </a:extLst>
          </p:cNvPr>
          <p:cNvSpPr/>
          <p:nvPr/>
        </p:nvSpPr>
        <p:spPr>
          <a:xfrm>
            <a:off x="4637787" y="1275852"/>
            <a:ext cx="512490" cy="15627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Espace réservé du contenu 7">
            <a:extLst>
              <a:ext uri="{FF2B5EF4-FFF2-40B4-BE49-F238E27FC236}">
                <a16:creationId xmlns:a16="http://schemas.microsoft.com/office/drawing/2014/main" id="{515B1727-07C4-4572-835D-F1B04885F4EF}"/>
              </a:ext>
            </a:extLst>
          </p:cNvPr>
          <p:cNvPicPr>
            <a:picLocks noChangeAspect="1"/>
          </p:cNvPicPr>
          <p:nvPr/>
        </p:nvPicPr>
        <p:blipFill>
          <a:blip r:embed="rId6"/>
          <a:stretch>
            <a:fillRect/>
          </a:stretch>
        </p:blipFill>
        <p:spPr>
          <a:xfrm>
            <a:off x="256377" y="2007100"/>
            <a:ext cx="1392694" cy="2904762"/>
          </a:xfrm>
          <a:prstGeom prst="rect">
            <a:avLst/>
          </a:prstGeom>
          <a:ln w="28575">
            <a:solidFill>
              <a:schemeClr val="accent5"/>
            </a:solidFill>
          </a:ln>
        </p:spPr>
      </p:pic>
      <p:sp>
        <p:nvSpPr>
          <p:cNvPr id="16" name="Rectangle 15">
            <a:extLst>
              <a:ext uri="{FF2B5EF4-FFF2-40B4-BE49-F238E27FC236}">
                <a16:creationId xmlns:a16="http://schemas.microsoft.com/office/drawing/2014/main" id="{788E0C21-DCB3-4609-8F59-B2661FD11C23}"/>
              </a:ext>
            </a:extLst>
          </p:cNvPr>
          <p:cNvSpPr/>
          <p:nvPr/>
        </p:nvSpPr>
        <p:spPr>
          <a:xfrm>
            <a:off x="256377" y="2007100"/>
            <a:ext cx="379478" cy="18831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8CE748DD-4A29-4860-8B29-763004C53D22}"/>
              </a:ext>
            </a:extLst>
          </p:cNvPr>
          <p:cNvSpPr/>
          <p:nvPr/>
        </p:nvSpPr>
        <p:spPr>
          <a:xfrm>
            <a:off x="432759" y="3482674"/>
            <a:ext cx="1086657" cy="18831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0340F6AE-E5B8-47B7-B55A-3409B31F88FF}"/>
              </a:ext>
            </a:extLst>
          </p:cNvPr>
          <p:cNvSpPr/>
          <p:nvPr/>
        </p:nvSpPr>
        <p:spPr>
          <a:xfrm>
            <a:off x="2401724" y="2839452"/>
            <a:ext cx="1730244" cy="18671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CE1969BE-DD2C-4F92-A08D-264F7CCF3151}"/>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18" name="ZoneTexte 17">
            <a:extLst>
              <a:ext uri="{FF2B5EF4-FFF2-40B4-BE49-F238E27FC236}">
                <a16:creationId xmlns:a16="http://schemas.microsoft.com/office/drawing/2014/main" id="{A208B23F-8940-470D-9214-9DC74A30CA22}"/>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spTree>
    <p:extLst>
      <p:ext uri="{BB962C8B-B14F-4D97-AF65-F5344CB8AC3E}">
        <p14:creationId xmlns:p14="http://schemas.microsoft.com/office/powerpoint/2010/main" val="131512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63C3F-1AED-4D1D-A9CB-7EFDD66B5BDB}"/>
              </a:ext>
            </a:extLst>
          </p:cNvPr>
          <p:cNvSpPr>
            <a:spLocks noGrp="1"/>
          </p:cNvSpPr>
          <p:nvPr>
            <p:ph type="title"/>
          </p:nvPr>
        </p:nvSpPr>
        <p:spPr/>
        <p:txBody>
          <a:bodyPr>
            <a:normAutofit fontScale="90000"/>
          </a:bodyPr>
          <a:lstStyle/>
          <a:p>
            <a:r>
              <a:rPr lang="fr-FR"/>
              <a:t>Menu</a:t>
            </a:r>
          </a:p>
        </p:txBody>
      </p:sp>
      <p:sp>
        <p:nvSpPr>
          <p:cNvPr id="5" name="Espace réservé du texte 4">
            <a:extLst>
              <a:ext uri="{FF2B5EF4-FFF2-40B4-BE49-F238E27FC236}">
                <a16:creationId xmlns:a16="http://schemas.microsoft.com/office/drawing/2014/main" id="{35D9CCA3-8C88-4715-AE0D-2F25E39DDD5F}"/>
              </a:ext>
            </a:extLst>
          </p:cNvPr>
          <p:cNvSpPr>
            <a:spLocks noGrp="1"/>
          </p:cNvSpPr>
          <p:nvPr>
            <p:ph type="body" sz="quarter" idx="10"/>
          </p:nvPr>
        </p:nvSpPr>
        <p:spPr/>
        <p:txBody>
          <a:bodyPr/>
          <a:lstStyle/>
          <a:p>
            <a:r>
              <a:rPr lang="fr-FR"/>
              <a:t>Edition - Table</a:t>
            </a:r>
          </a:p>
        </p:txBody>
      </p:sp>
      <p:grpSp>
        <p:nvGrpSpPr>
          <p:cNvPr id="4" name="Groupe 3">
            <a:extLst>
              <a:ext uri="{FF2B5EF4-FFF2-40B4-BE49-F238E27FC236}">
                <a16:creationId xmlns:a16="http://schemas.microsoft.com/office/drawing/2014/main" id="{E4A49723-C9AB-4ECA-B72E-8CBD45FCE456}"/>
              </a:ext>
            </a:extLst>
          </p:cNvPr>
          <p:cNvGrpSpPr/>
          <p:nvPr/>
        </p:nvGrpSpPr>
        <p:grpSpPr>
          <a:xfrm>
            <a:off x="4876100" y="1270807"/>
            <a:ext cx="3139056" cy="1671006"/>
            <a:chOff x="5226579" y="1277579"/>
            <a:chExt cx="3139056" cy="1671006"/>
          </a:xfrm>
        </p:grpSpPr>
        <p:pic>
          <p:nvPicPr>
            <p:cNvPr id="16" name="Image 15">
              <a:extLst>
                <a:ext uri="{FF2B5EF4-FFF2-40B4-BE49-F238E27FC236}">
                  <a16:creationId xmlns:a16="http://schemas.microsoft.com/office/drawing/2014/main" id="{6A915D4E-9CAE-472F-8259-A178596C3E47}"/>
                </a:ext>
              </a:extLst>
            </p:cNvPr>
            <p:cNvPicPr>
              <a:picLocks noChangeAspect="1"/>
            </p:cNvPicPr>
            <p:nvPr/>
          </p:nvPicPr>
          <p:blipFill>
            <a:blip r:embed="rId2"/>
            <a:stretch>
              <a:fillRect/>
            </a:stretch>
          </p:blipFill>
          <p:spPr>
            <a:xfrm>
              <a:off x="5226579" y="1277579"/>
              <a:ext cx="3139056" cy="1671006"/>
            </a:xfrm>
            <a:prstGeom prst="rect">
              <a:avLst/>
            </a:prstGeom>
            <a:ln w="19050">
              <a:solidFill>
                <a:schemeClr val="accent1"/>
              </a:solidFill>
            </a:ln>
          </p:spPr>
        </p:pic>
        <p:sp>
          <p:nvSpPr>
            <p:cNvPr id="7" name="Rectangle 6">
              <a:extLst>
                <a:ext uri="{FF2B5EF4-FFF2-40B4-BE49-F238E27FC236}">
                  <a16:creationId xmlns:a16="http://schemas.microsoft.com/office/drawing/2014/main" id="{1BB05413-805A-493B-9255-4C973F0821C9}"/>
                </a:ext>
              </a:extLst>
            </p:cNvPr>
            <p:cNvSpPr/>
            <p:nvPr/>
          </p:nvSpPr>
          <p:spPr>
            <a:xfrm>
              <a:off x="5226579" y="1277579"/>
              <a:ext cx="438575" cy="15627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8" name="Image 17">
            <a:extLst>
              <a:ext uri="{FF2B5EF4-FFF2-40B4-BE49-F238E27FC236}">
                <a16:creationId xmlns:a16="http://schemas.microsoft.com/office/drawing/2014/main" id="{9764E1C9-2A32-418C-A15D-1482CB734681}"/>
              </a:ext>
            </a:extLst>
          </p:cNvPr>
          <p:cNvPicPr>
            <a:picLocks noChangeAspect="1"/>
          </p:cNvPicPr>
          <p:nvPr/>
        </p:nvPicPr>
        <p:blipFill>
          <a:blip r:embed="rId3"/>
          <a:stretch>
            <a:fillRect/>
          </a:stretch>
        </p:blipFill>
        <p:spPr>
          <a:xfrm>
            <a:off x="1764882" y="1387274"/>
            <a:ext cx="2570642" cy="2464757"/>
          </a:xfrm>
          <a:prstGeom prst="rect">
            <a:avLst/>
          </a:prstGeom>
          <a:ln w="19050">
            <a:solidFill>
              <a:schemeClr val="accent5"/>
            </a:solidFill>
          </a:ln>
        </p:spPr>
      </p:pic>
      <p:pic>
        <p:nvPicPr>
          <p:cNvPr id="21" name="Espace réservé du contenu 11">
            <a:extLst>
              <a:ext uri="{FF2B5EF4-FFF2-40B4-BE49-F238E27FC236}">
                <a16:creationId xmlns:a16="http://schemas.microsoft.com/office/drawing/2014/main" id="{99661D61-6C32-4E02-B86F-C80107856236}"/>
              </a:ext>
            </a:extLst>
          </p:cNvPr>
          <p:cNvPicPr>
            <a:picLocks noChangeAspect="1"/>
          </p:cNvPicPr>
          <p:nvPr/>
        </p:nvPicPr>
        <p:blipFill>
          <a:blip r:embed="rId4"/>
          <a:stretch>
            <a:fillRect/>
          </a:stretch>
        </p:blipFill>
        <p:spPr>
          <a:xfrm>
            <a:off x="319404" y="1277579"/>
            <a:ext cx="1271880" cy="2578928"/>
          </a:xfrm>
          <a:prstGeom prst="rect">
            <a:avLst/>
          </a:prstGeom>
          <a:ln w="19050">
            <a:solidFill>
              <a:schemeClr val="accent5"/>
            </a:solidFill>
          </a:ln>
        </p:spPr>
      </p:pic>
      <p:pic>
        <p:nvPicPr>
          <p:cNvPr id="23" name="Image 22">
            <a:extLst>
              <a:ext uri="{FF2B5EF4-FFF2-40B4-BE49-F238E27FC236}">
                <a16:creationId xmlns:a16="http://schemas.microsoft.com/office/drawing/2014/main" id="{8695F103-AFBD-4550-99BA-4F6509644CF8}"/>
              </a:ext>
            </a:extLst>
          </p:cNvPr>
          <p:cNvPicPr>
            <a:picLocks noChangeAspect="1"/>
          </p:cNvPicPr>
          <p:nvPr/>
        </p:nvPicPr>
        <p:blipFill>
          <a:blip r:embed="rId5"/>
          <a:stretch>
            <a:fillRect/>
          </a:stretch>
        </p:blipFill>
        <p:spPr>
          <a:xfrm>
            <a:off x="599876" y="3939945"/>
            <a:ext cx="1165006" cy="924608"/>
          </a:xfrm>
          <a:prstGeom prst="rect">
            <a:avLst/>
          </a:prstGeom>
          <a:ln w="19050">
            <a:solidFill>
              <a:schemeClr val="accent5"/>
            </a:solidFill>
          </a:ln>
        </p:spPr>
      </p:pic>
      <p:sp>
        <p:nvSpPr>
          <p:cNvPr id="24" name="Rectangle 23">
            <a:extLst>
              <a:ext uri="{FF2B5EF4-FFF2-40B4-BE49-F238E27FC236}">
                <a16:creationId xmlns:a16="http://schemas.microsoft.com/office/drawing/2014/main" id="{850F3BE1-DF1C-4DDA-BE00-7E4BBFA4BA08}"/>
              </a:ext>
            </a:extLst>
          </p:cNvPr>
          <p:cNvSpPr/>
          <p:nvPr/>
        </p:nvSpPr>
        <p:spPr>
          <a:xfrm>
            <a:off x="476220" y="3679148"/>
            <a:ext cx="438575" cy="15627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92A8AE6E-FEC4-403E-8D4D-B6FB1BA59745}"/>
              </a:ext>
            </a:extLst>
          </p:cNvPr>
          <p:cNvSpPr/>
          <p:nvPr/>
        </p:nvSpPr>
        <p:spPr>
          <a:xfrm>
            <a:off x="599876" y="3939945"/>
            <a:ext cx="582656" cy="15766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03928F92-B1F8-41E9-856F-A1488791B368}"/>
              </a:ext>
            </a:extLst>
          </p:cNvPr>
          <p:cNvGrpSpPr/>
          <p:nvPr/>
        </p:nvGrpSpPr>
        <p:grpSpPr>
          <a:xfrm>
            <a:off x="6350213" y="1915740"/>
            <a:ext cx="2698372" cy="1578572"/>
            <a:chOff x="5005182" y="3067221"/>
            <a:chExt cx="2698372" cy="1578572"/>
          </a:xfrm>
        </p:grpSpPr>
        <p:pic>
          <p:nvPicPr>
            <p:cNvPr id="17" name="Image 16">
              <a:extLst>
                <a:ext uri="{FF2B5EF4-FFF2-40B4-BE49-F238E27FC236}">
                  <a16:creationId xmlns:a16="http://schemas.microsoft.com/office/drawing/2014/main" id="{8E7A8DDA-3DE4-40BC-8EE6-011FE4D6EE80}"/>
                </a:ext>
              </a:extLst>
            </p:cNvPr>
            <p:cNvPicPr>
              <a:picLocks noChangeAspect="1"/>
            </p:cNvPicPr>
            <p:nvPr/>
          </p:nvPicPr>
          <p:blipFill>
            <a:blip r:embed="rId6"/>
            <a:stretch>
              <a:fillRect/>
            </a:stretch>
          </p:blipFill>
          <p:spPr>
            <a:xfrm>
              <a:off x="5005182" y="3067221"/>
              <a:ext cx="2698372" cy="1578572"/>
            </a:xfrm>
            <a:prstGeom prst="rect">
              <a:avLst/>
            </a:prstGeom>
            <a:ln w="19050">
              <a:solidFill>
                <a:schemeClr val="accent1"/>
              </a:solidFill>
            </a:ln>
          </p:spPr>
        </p:pic>
        <p:sp>
          <p:nvSpPr>
            <p:cNvPr id="27" name="Rectangle 26">
              <a:extLst>
                <a:ext uri="{FF2B5EF4-FFF2-40B4-BE49-F238E27FC236}">
                  <a16:creationId xmlns:a16="http://schemas.microsoft.com/office/drawing/2014/main" id="{E398F7CC-EAE0-41BD-BD2A-39ADA347A166}"/>
                </a:ext>
              </a:extLst>
            </p:cNvPr>
            <p:cNvSpPr/>
            <p:nvPr/>
          </p:nvSpPr>
          <p:spPr>
            <a:xfrm>
              <a:off x="6685564" y="4244582"/>
              <a:ext cx="582656" cy="15766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Rectangle 27">
            <a:extLst>
              <a:ext uri="{FF2B5EF4-FFF2-40B4-BE49-F238E27FC236}">
                <a16:creationId xmlns:a16="http://schemas.microsoft.com/office/drawing/2014/main" id="{027F78F7-7606-409E-8A84-0BE0246C97C1}"/>
              </a:ext>
            </a:extLst>
          </p:cNvPr>
          <p:cNvSpPr/>
          <p:nvPr/>
        </p:nvSpPr>
        <p:spPr>
          <a:xfrm>
            <a:off x="319405" y="1277579"/>
            <a:ext cx="309246" cy="186773"/>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3A22091C-5A2D-494A-A509-8A41A91D0E2D}"/>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20" name="ZoneTexte 19">
            <a:extLst>
              <a:ext uri="{FF2B5EF4-FFF2-40B4-BE49-F238E27FC236}">
                <a16:creationId xmlns:a16="http://schemas.microsoft.com/office/drawing/2014/main" id="{34AC74CA-2061-407E-AAE6-E6DAB7286FC9}"/>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grpSp>
        <p:nvGrpSpPr>
          <p:cNvPr id="6" name="Groupe 5">
            <a:extLst>
              <a:ext uri="{FF2B5EF4-FFF2-40B4-BE49-F238E27FC236}">
                <a16:creationId xmlns:a16="http://schemas.microsoft.com/office/drawing/2014/main" id="{E41C499E-32AB-45CE-A671-C4185E3B0FB4}"/>
              </a:ext>
            </a:extLst>
          </p:cNvPr>
          <p:cNvGrpSpPr/>
          <p:nvPr/>
        </p:nvGrpSpPr>
        <p:grpSpPr>
          <a:xfrm>
            <a:off x="7951705" y="3416343"/>
            <a:ext cx="1036015" cy="871376"/>
            <a:chOff x="7788581" y="3668515"/>
            <a:chExt cx="1036015" cy="871376"/>
          </a:xfrm>
        </p:grpSpPr>
        <p:pic>
          <p:nvPicPr>
            <p:cNvPr id="22" name="Image 21">
              <a:extLst>
                <a:ext uri="{FF2B5EF4-FFF2-40B4-BE49-F238E27FC236}">
                  <a16:creationId xmlns:a16="http://schemas.microsoft.com/office/drawing/2014/main" id="{F0657558-4B80-4B3E-B261-8BD6E11E50C3}"/>
                </a:ext>
              </a:extLst>
            </p:cNvPr>
            <p:cNvPicPr>
              <a:picLocks noChangeAspect="1"/>
            </p:cNvPicPr>
            <p:nvPr/>
          </p:nvPicPr>
          <p:blipFill>
            <a:blip r:embed="rId7"/>
            <a:stretch>
              <a:fillRect/>
            </a:stretch>
          </p:blipFill>
          <p:spPr>
            <a:xfrm>
              <a:off x="7788581" y="3673782"/>
              <a:ext cx="1036015" cy="866109"/>
            </a:xfrm>
            <a:prstGeom prst="rect">
              <a:avLst/>
            </a:prstGeom>
            <a:ln w="19050">
              <a:solidFill>
                <a:schemeClr val="accent1"/>
              </a:solidFill>
            </a:ln>
          </p:spPr>
        </p:pic>
        <p:sp>
          <p:nvSpPr>
            <p:cNvPr id="26" name="Rectangle 25">
              <a:extLst>
                <a:ext uri="{FF2B5EF4-FFF2-40B4-BE49-F238E27FC236}">
                  <a16:creationId xmlns:a16="http://schemas.microsoft.com/office/drawing/2014/main" id="{F4BEFBA5-C75D-4CFD-9655-A9DB82ACF950}"/>
                </a:ext>
              </a:extLst>
            </p:cNvPr>
            <p:cNvSpPr/>
            <p:nvPr/>
          </p:nvSpPr>
          <p:spPr>
            <a:xfrm>
              <a:off x="7790556" y="3668515"/>
              <a:ext cx="582656" cy="15766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Image 7">
            <a:extLst>
              <a:ext uri="{FF2B5EF4-FFF2-40B4-BE49-F238E27FC236}">
                <a16:creationId xmlns:a16="http://schemas.microsoft.com/office/drawing/2014/main" id="{CFAEE9D0-5163-41FE-9941-ED3CC40B607D}"/>
              </a:ext>
            </a:extLst>
          </p:cNvPr>
          <p:cNvPicPr>
            <a:picLocks noChangeAspect="1"/>
          </p:cNvPicPr>
          <p:nvPr/>
        </p:nvPicPr>
        <p:blipFill>
          <a:blip r:embed="rId8"/>
          <a:stretch>
            <a:fillRect/>
          </a:stretch>
        </p:blipFill>
        <p:spPr>
          <a:xfrm>
            <a:off x="4822386" y="3572698"/>
            <a:ext cx="3055654" cy="1105237"/>
          </a:xfrm>
          <a:prstGeom prst="rect">
            <a:avLst/>
          </a:prstGeom>
        </p:spPr>
      </p:pic>
      <p:sp>
        <p:nvSpPr>
          <p:cNvPr id="29" name="Rectangle 28">
            <a:extLst>
              <a:ext uri="{FF2B5EF4-FFF2-40B4-BE49-F238E27FC236}">
                <a16:creationId xmlns:a16="http://schemas.microsoft.com/office/drawing/2014/main" id="{F35B4445-AD1A-4D75-ACFB-3F20EAAABC1B}"/>
              </a:ext>
            </a:extLst>
          </p:cNvPr>
          <p:cNvSpPr/>
          <p:nvPr/>
        </p:nvSpPr>
        <p:spPr>
          <a:xfrm>
            <a:off x="6400800" y="3805849"/>
            <a:ext cx="1471264" cy="86611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356E3886-5623-430C-B4B1-E9A3901AC5F7}"/>
              </a:ext>
            </a:extLst>
          </p:cNvPr>
          <p:cNvSpPr/>
          <p:nvPr/>
        </p:nvSpPr>
        <p:spPr>
          <a:xfrm>
            <a:off x="7782096" y="3643799"/>
            <a:ext cx="87195" cy="15766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1633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4E2EF-9924-438D-B332-414AC46CF495}"/>
              </a:ext>
            </a:extLst>
          </p:cNvPr>
          <p:cNvSpPr>
            <a:spLocks noGrp="1"/>
          </p:cNvSpPr>
          <p:nvPr>
            <p:ph type="title"/>
          </p:nvPr>
        </p:nvSpPr>
        <p:spPr/>
        <p:txBody>
          <a:bodyPr vert="horz" lIns="91440" tIns="45720" rIns="91440" bIns="45720" rtlCol="0" anchor="ctr">
            <a:normAutofit fontScale="90000"/>
          </a:bodyPr>
          <a:lstStyle/>
          <a:p>
            <a:r>
              <a:rPr lang="fr-FR"/>
              <a:t>Menu</a:t>
            </a:r>
          </a:p>
        </p:txBody>
      </p:sp>
      <p:pic>
        <p:nvPicPr>
          <p:cNvPr id="14" name="Espace réservé du contenu 13">
            <a:extLst>
              <a:ext uri="{FF2B5EF4-FFF2-40B4-BE49-F238E27FC236}">
                <a16:creationId xmlns:a16="http://schemas.microsoft.com/office/drawing/2014/main" id="{A36467F7-E738-422F-AE7D-8D7991758E5D}"/>
              </a:ext>
            </a:extLst>
          </p:cNvPr>
          <p:cNvPicPr>
            <a:picLocks noGrp="1" noChangeAspect="1"/>
          </p:cNvPicPr>
          <p:nvPr>
            <p:ph sz="half" idx="1"/>
          </p:nvPr>
        </p:nvPicPr>
        <p:blipFill>
          <a:blip r:embed="rId2"/>
          <a:stretch>
            <a:fillRect/>
          </a:stretch>
        </p:blipFill>
        <p:spPr>
          <a:xfrm>
            <a:off x="4651792" y="1280635"/>
            <a:ext cx="3579657" cy="3262312"/>
          </a:xfrm>
          <a:prstGeom prst="rect">
            <a:avLst/>
          </a:prstGeom>
          <a:ln w="19050">
            <a:solidFill>
              <a:schemeClr val="accent1"/>
            </a:solidFill>
          </a:ln>
        </p:spPr>
      </p:pic>
      <p:sp>
        <p:nvSpPr>
          <p:cNvPr id="5" name="Espace réservé du texte 4">
            <a:extLst>
              <a:ext uri="{FF2B5EF4-FFF2-40B4-BE49-F238E27FC236}">
                <a16:creationId xmlns:a16="http://schemas.microsoft.com/office/drawing/2014/main" id="{01EB7631-2449-4F66-AA18-40E49A381727}"/>
              </a:ext>
            </a:extLst>
          </p:cNvPr>
          <p:cNvSpPr>
            <a:spLocks noGrp="1"/>
          </p:cNvSpPr>
          <p:nvPr>
            <p:ph type="body" sz="quarter" idx="10"/>
          </p:nvPr>
        </p:nvSpPr>
        <p:spPr/>
        <p:txBody>
          <a:bodyPr vert="horz" lIns="91440" tIns="45720" rIns="91440" bIns="45720" rtlCol="0" anchor="t">
            <a:normAutofit/>
          </a:bodyPr>
          <a:lstStyle/>
          <a:p>
            <a:r>
              <a:rPr lang="fr-FR"/>
              <a:t>Affichage</a:t>
            </a:r>
          </a:p>
        </p:txBody>
      </p:sp>
      <p:grpSp>
        <p:nvGrpSpPr>
          <p:cNvPr id="10" name="Groupe 9">
            <a:extLst>
              <a:ext uri="{FF2B5EF4-FFF2-40B4-BE49-F238E27FC236}">
                <a16:creationId xmlns:a16="http://schemas.microsoft.com/office/drawing/2014/main" id="{3B2D0A03-A49C-4E24-A3F8-1D6F0E46B6EA}"/>
              </a:ext>
            </a:extLst>
          </p:cNvPr>
          <p:cNvGrpSpPr/>
          <p:nvPr/>
        </p:nvGrpSpPr>
        <p:grpSpPr>
          <a:xfrm>
            <a:off x="628650" y="1370013"/>
            <a:ext cx="3426268" cy="2835490"/>
            <a:chOff x="531599" y="1365250"/>
            <a:chExt cx="4029075" cy="3267075"/>
          </a:xfrm>
        </p:grpSpPr>
        <p:pic>
          <p:nvPicPr>
            <p:cNvPr id="8" name="Image 7">
              <a:extLst>
                <a:ext uri="{FF2B5EF4-FFF2-40B4-BE49-F238E27FC236}">
                  <a16:creationId xmlns:a16="http://schemas.microsoft.com/office/drawing/2014/main" id="{60B68D78-7F05-477D-97D2-21CB6B6CC1C8}"/>
                </a:ext>
              </a:extLst>
            </p:cNvPr>
            <p:cNvPicPr>
              <a:picLocks noChangeAspect="1"/>
            </p:cNvPicPr>
            <p:nvPr/>
          </p:nvPicPr>
          <p:blipFill>
            <a:blip r:embed="rId3"/>
            <a:stretch>
              <a:fillRect/>
            </a:stretch>
          </p:blipFill>
          <p:spPr>
            <a:xfrm>
              <a:off x="531599" y="1365250"/>
              <a:ext cx="4029075" cy="3267075"/>
            </a:xfrm>
            <a:prstGeom prst="rect">
              <a:avLst/>
            </a:prstGeom>
            <a:ln w="28575">
              <a:solidFill>
                <a:schemeClr val="accent5"/>
              </a:solidFill>
            </a:ln>
          </p:spPr>
        </p:pic>
        <p:sp>
          <p:nvSpPr>
            <p:cNvPr id="9" name="Rectangle 8">
              <a:extLst>
                <a:ext uri="{FF2B5EF4-FFF2-40B4-BE49-F238E27FC236}">
                  <a16:creationId xmlns:a16="http://schemas.microsoft.com/office/drawing/2014/main" id="{3A460836-5510-4E1A-B6E2-7A96A144CD4F}"/>
                </a:ext>
              </a:extLst>
            </p:cNvPr>
            <p:cNvSpPr/>
            <p:nvPr/>
          </p:nvSpPr>
          <p:spPr>
            <a:xfrm>
              <a:off x="3243106" y="2571750"/>
              <a:ext cx="1288473" cy="206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Rectangle 15">
            <a:extLst>
              <a:ext uri="{FF2B5EF4-FFF2-40B4-BE49-F238E27FC236}">
                <a16:creationId xmlns:a16="http://schemas.microsoft.com/office/drawing/2014/main" id="{C0545339-E17D-427F-A107-AD57E2C74A86}"/>
              </a:ext>
            </a:extLst>
          </p:cNvPr>
          <p:cNvSpPr/>
          <p:nvPr/>
        </p:nvSpPr>
        <p:spPr>
          <a:xfrm>
            <a:off x="6531429" y="3272588"/>
            <a:ext cx="1700020" cy="127035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E23BA54-31EA-4D18-BF11-183A215FA50A}"/>
              </a:ext>
            </a:extLst>
          </p:cNvPr>
          <p:cNvSpPr/>
          <p:nvPr/>
        </p:nvSpPr>
        <p:spPr>
          <a:xfrm>
            <a:off x="4676534" y="3273737"/>
            <a:ext cx="1854895" cy="17073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61061407-A7EF-417A-9835-F6CBA5B51B3D}"/>
              </a:ext>
            </a:extLst>
          </p:cNvPr>
          <p:cNvPicPr>
            <a:picLocks noChangeAspect="1"/>
          </p:cNvPicPr>
          <p:nvPr/>
        </p:nvPicPr>
        <p:blipFill>
          <a:blip r:embed="rId4"/>
          <a:stretch>
            <a:fillRect/>
          </a:stretch>
        </p:blipFill>
        <p:spPr>
          <a:xfrm>
            <a:off x="5782033" y="2353320"/>
            <a:ext cx="3190087" cy="432826"/>
          </a:xfrm>
          <a:prstGeom prst="rect">
            <a:avLst/>
          </a:prstGeom>
          <a:ln w="19050">
            <a:solidFill>
              <a:schemeClr val="accent1"/>
            </a:solidFill>
          </a:ln>
        </p:spPr>
      </p:pic>
      <p:sp>
        <p:nvSpPr>
          <p:cNvPr id="19" name="Rectangle 18">
            <a:extLst>
              <a:ext uri="{FF2B5EF4-FFF2-40B4-BE49-F238E27FC236}">
                <a16:creationId xmlns:a16="http://schemas.microsoft.com/office/drawing/2014/main" id="{4C0D62AE-0434-434C-8AD9-29C612A22AA8}"/>
              </a:ext>
            </a:extLst>
          </p:cNvPr>
          <p:cNvSpPr/>
          <p:nvPr/>
        </p:nvSpPr>
        <p:spPr>
          <a:xfrm>
            <a:off x="5776539" y="2350938"/>
            <a:ext cx="1509779" cy="13238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4B3AC5C9-21CC-401C-A41A-ECE5D6FC4FDF}"/>
              </a:ext>
            </a:extLst>
          </p:cNvPr>
          <p:cNvSpPr/>
          <p:nvPr/>
        </p:nvSpPr>
        <p:spPr>
          <a:xfrm>
            <a:off x="7291811" y="2353319"/>
            <a:ext cx="1680308" cy="43282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8113939-96EA-481F-A255-5CCBEC1AC28E}"/>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15" name="ZoneTexte 14">
            <a:extLst>
              <a:ext uri="{FF2B5EF4-FFF2-40B4-BE49-F238E27FC236}">
                <a16:creationId xmlns:a16="http://schemas.microsoft.com/office/drawing/2014/main" id="{A1C5F3E8-2E20-4E07-B686-5EB4B775E92E}"/>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spTree>
    <p:extLst>
      <p:ext uri="{BB962C8B-B14F-4D97-AF65-F5344CB8AC3E}">
        <p14:creationId xmlns:p14="http://schemas.microsoft.com/office/powerpoint/2010/main" val="323895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7E21C-01C8-4D31-B683-42F99B0F6C16}"/>
              </a:ext>
            </a:extLst>
          </p:cNvPr>
          <p:cNvSpPr>
            <a:spLocks noGrp="1"/>
          </p:cNvSpPr>
          <p:nvPr>
            <p:ph type="title"/>
          </p:nvPr>
        </p:nvSpPr>
        <p:spPr/>
        <p:txBody>
          <a:bodyPr>
            <a:normAutofit fontScale="90000"/>
          </a:bodyPr>
          <a:lstStyle/>
          <a:p>
            <a:r>
              <a:rPr lang="fr-FR"/>
              <a:t>SAS Enterprise Guide 8.2</a:t>
            </a:r>
          </a:p>
        </p:txBody>
      </p:sp>
      <p:sp>
        <p:nvSpPr>
          <p:cNvPr id="4" name="Espace réservé du contenu 3">
            <a:extLst>
              <a:ext uri="{FF2B5EF4-FFF2-40B4-BE49-F238E27FC236}">
                <a16:creationId xmlns:a16="http://schemas.microsoft.com/office/drawing/2014/main" id="{31971936-9CD3-4148-A228-C3AF36D1D87D}"/>
              </a:ext>
            </a:extLst>
          </p:cNvPr>
          <p:cNvSpPr>
            <a:spLocks noGrp="1"/>
          </p:cNvSpPr>
          <p:nvPr>
            <p:ph idx="1"/>
          </p:nvPr>
        </p:nvSpPr>
        <p:spPr/>
        <p:txBody>
          <a:bodyPr/>
          <a:lstStyle/>
          <a:p>
            <a:r>
              <a:rPr lang="fr-FR"/>
              <a:t>Une interface utilisateur mise à jour basée sur les notions :</a:t>
            </a:r>
          </a:p>
          <a:p>
            <a:pPr lvl="1"/>
            <a:r>
              <a:rPr lang="fr-FR"/>
              <a:t>de volets </a:t>
            </a:r>
          </a:p>
          <a:p>
            <a:pPr lvl="1"/>
            <a:r>
              <a:rPr lang="fr-FR"/>
              <a:t>et d’onglets </a:t>
            </a:r>
          </a:p>
          <a:p>
            <a:r>
              <a:rPr lang="fr-FR"/>
              <a:t>Un nouvel onglet </a:t>
            </a:r>
            <a:r>
              <a:rPr lang="fr-FR" b="1">
                <a:solidFill>
                  <a:srgbClr val="FFEBAD"/>
                </a:solidFill>
              </a:rPr>
              <a:t>Page de démarrage </a:t>
            </a:r>
            <a:r>
              <a:rPr lang="fr-FR"/>
              <a:t>contenant :</a:t>
            </a:r>
          </a:p>
          <a:p>
            <a:pPr lvl="1"/>
            <a:r>
              <a:rPr lang="fr-FR"/>
              <a:t>L’accès à des actions rapides (nouveau projet, nouveau programme, …)</a:t>
            </a:r>
          </a:p>
          <a:p>
            <a:pPr lvl="1"/>
            <a:r>
              <a:rPr lang="fr-FR"/>
              <a:t>et l’accès aux listes d'éléments et d'emplacements récemment utilisés</a:t>
            </a:r>
          </a:p>
          <a:p>
            <a:r>
              <a:rPr lang="fr-FR"/>
              <a:t>Un nouveau volet </a:t>
            </a:r>
            <a:r>
              <a:rPr lang="fr-FR" b="1">
                <a:solidFill>
                  <a:srgbClr val="FFEBAD"/>
                </a:solidFill>
              </a:rPr>
              <a:t>Rechercher</a:t>
            </a:r>
          </a:p>
          <a:p>
            <a:r>
              <a:rPr lang="fr-FR"/>
              <a:t>Un nouveau volet </a:t>
            </a:r>
            <a:r>
              <a:rPr lang="fr-FR" b="1">
                <a:solidFill>
                  <a:srgbClr val="FFEBAD"/>
                </a:solidFill>
              </a:rPr>
              <a:t>Statut de la soumission</a:t>
            </a:r>
          </a:p>
          <a:p>
            <a:pPr lvl="1"/>
            <a:endParaRPr lang="fr-FR"/>
          </a:p>
        </p:txBody>
      </p:sp>
      <p:sp>
        <p:nvSpPr>
          <p:cNvPr id="3" name="Espace réservé du texte 2">
            <a:extLst>
              <a:ext uri="{FF2B5EF4-FFF2-40B4-BE49-F238E27FC236}">
                <a16:creationId xmlns:a16="http://schemas.microsoft.com/office/drawing/2014/main" id="{0E572A26-5C18-4D00-818B-733514F59A8D}"/>
              </a:ext>
            </a:extLst>
          </p:cNvPr>
          <p:cNvSpPr>
            <a:spLocks noGrp="1"/>
          </p:cNvSpPr>
          <p:nvPr>
            <p:ph type="body" sz="quarter" idx="10"/>
          </p:nvPr>
        </p:nvSpPr>
        <p:spPr/>
        <p:txBody>
          <a:bodyPr/>
          <a:lstStyle/>
          <a:p>
            <a:r>
              <a:rPr lang="fr-FR"/>
              <a:t>Contenu </a:t>
            </a:r>
          </a:p>
        </p:txBody>
      </p:sp>
    </p:spTree>
    <p:extLst>
      <p:ext uri="{BB962C8B-B14F-4D97-AF65-F5344CB8AC3E}">
        <p14:creationId xmlns:p14="http://schemas.microsoft.com/office/powerpoint/2010/main" val="329114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327758-7F44-4480-B16A-411EC11B1D2E}"/>
              </a:ext>
            </a:extLst>
          </p:cNvPr>
          <p:cNvSpPr>
            <a:spLocks noGrp="1"/>
          </p:cNvSpPr>
          <p:nvPr>
            <p:ph type="title"/>
          </p:nvPr>
        </p:nvSpPr>
        <p:spPr/>
        <p:txBody>
          <a:bodyPr>
            <a:normAutofit fontScale="90000"/>
          </a:bodyPr>
          <a:lstStyle/>
          <a:p>
            <a:r>
              <a:rPr lang="fr-FR"/>
              <a:t>Menu</a:t>
            </a:r>
          </a:p>
        </p:txBody>
      </p:sp>
      <p:pic>
        <p:nvPicPr>
          <p:cNvPr id="6" name="Espace réservé du contenu 5">
            <a:extLst>
              <a:ext uri="{FF2B5EF4-FFF2-40B4-BE49-F238E27FC236}">
                <a16:creationId xmlns:a16="http://schemas.microsoft.com/office/drawing/2014/main" id="{54219264-F098-49CE-BA82-42C93C54EC48}"/>
              </a:ext>
            </a:extLst>
          </p:cNvPr>
          <p:cNvPicPr>
            <a:picLocks noGrp="1" noChangeAspect="1"/>
          </p:cNvPicPr>
          <p:nvPr>
            <p:ph sz="half" idx="1"/>
          </p:nvPr>
        </p:nvPicPr>
        <p:blipFill>
          <a:blip r:embed="rId2"/>
          <a:stretch>
            <a:fillRect/>
          </a:stretch>
        </p:blipFill>
        <p:spPr>
          <a:xfrm>
            <a:off x="370770" y="1163058"/>
            <a:ext cx="2456956" cy="2954878"/>
          </a:xfrm>
          <a:prstGeom prst="rect">
            <a:avLst/>
          </a:prstGeom>
          <a:ln w="28575">
            <a:solidFill>
              <a:schemeClr val="accent5"/>
            </a:solidFill>
          </a:ln>
        </p:spPr>
      </p:pic>
      <p:pic>
        <p:nvPicPr>
          <p:cNvPr id="8" name="Espace réservé du contenu 7">
            <a:extLst>
              <a:ext uri="{FF2B5EF4-FFF2-40B4-BE49-F238E27FC236}">
                <a16:creationId xmlns:a16="http://schemas.microsoft.com/office/drawing/2014/main" id="{0E5A8B96-CEBE-4257-A488-53EF5A760AC1}"/>
              </a:ext>
            </a:extLst>
          </p:cNvPr>
          <p:cNvPicPr>
            <a:picLocks noGrp="1" noChangeAspect="1"/>
          </p:cNvPicPr>
          <p:nvPr>
            <p:ph sz="half" idx="2"/>
          </p:nvPr>
        </p:nvPicPr>
        <p:blipFill>
          <a:blip r:embed="rId3"/>
          <a:stretch>
            <a:fillRect/>
          </a:stretch>
        </p:blipFill>
        <p:spPr>
          <a:xfrm>
            <a:off x="4317879" y="1140321"/>
            <a:ext cx="1842176" cy="1586318"/>
          </a:xfrm>
          <a:prstGeom prst="rect">
            <a:avLst/>
          </a:prstGeom>
          <a:ln w="19050">
            <a:solidFill>
              <a:schemeClr val="accent1"/>
            </a:solidFill>
          </a:ln>
        </p:spPr>
      </p:pic>
      <p:sp>
        <p:nvSpPr>
          <p:cNvPr id="5" name="Espace réservé du texte 4">
            <a:extLst>
              <a:ext uri="{FF2B5EF4-FFF2-40B4-BE49-F238E27FC236}">
                <a16:creationId xmlns:a16="http://schemas.microsoft.com/office/drawing/2014/main" id="{728C2B7D-F47E-442B-9301-B9FA84F6DF27}"/>
              </a:ext>
            </a:extLst>
          </p:cNvPr>
          <p:cNvSpPr>
            <a:spLocks noGrp="1"/>
          </p:cNvSpPr>
          <p:nvPr>
            <p:ph type="body" sz="quarter" idx="10"/>
          </p:nvPr>
        </p:nvSpPr>
        <p:spPr/>
        <p:txBody>
          <a:bodyPr/>
          <a:lstStyle/>
          <a:p>
            <a:r>
              <a:rPr lang="fr-FR"/>
              <a:t>Programme</a:t>
            </a:r>
          </a:p>
        </p:txBody>
      </p:sp>
      <p:sp>
        <p:nvSpPr>
          <p:cNvPr id="9" name="Rectangle 8">
            <a:extLst>
              <a:ext uri="{FF2B5EF4-FFF2-40B4-BE49-F238E27FC236}">
                <a16:creationId xmlns:a16="http://schemas.microsoft.com/office/drawing/2014/main" id="{4D51B078-C541-4E21-918E-8A4DFF29BC98}"/>
              </a:ext>
            </a:extLst>
          </p:cNvPr>
          <p:cNvSpPr/>
          <p:nvPr/>
        </p:nvSpPr>
        <p:spPr>
          <a:xfrm>
            <a:off x="4317879" y="1676686"/>
            <a:ext cx="1841482" cy="14009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34E5119-65A6-406B-9176-DA74EA5CFD72}"/>
              </a:ext>
            </a:extLst>
          </p:cNvPr>
          <p:cNvSpPr/>
          <p:nvPr/>
        </p:nvSpPr>
        <p:spPr>
          <a:xfrm>
            <a:off x="427631" y="3301886"/>
            <a:ext cx="2371796" cy="16565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a:extLst>
              <a:ext uri="{FF2B5EF4-FFF2-40B4-BE49-F238E27FC236}">
                <a16:creationId xmlns:a16="http://schemas.microsoft.com/office/drawing/2014/main" id="{0A4E8D35-1FB4-4B8B-AEF1-74AD2808F468}"/>
              </a:ext>
            </a:extLst>
          </p:cNvPr>
          <p:cNvCxnSpPr>
            <a:cxnSpLocks/>
            <a:stCxn id="10" idx="3"/>
            <a:endCxn id="9" idx="1"/>
          </p:cNvCxnSpPr>
          <p:nvPr/>
        </p:nvCxnSpPr>
        <p:spPr>
          <a:xfrm flipV="1">
            <a:off x="2799427" y="1746734"/>
            <a:ext cx="1518452" cy="1637978"/>
          </a:xfrm>
          <a:prstGeom prst="straightConnector1">
            <a:avLst/>
          </a:prstGeom>
          <a:ln w="28575">
            <a:solidFill>
              <a:schemeClr val="accent4"/>
            </a:solidFill>
            <a:headEnd type="triangle"/>
            <a:tailEnd type="triangle"/>
          </a:ln>
        </p:spPr>
        <p:style>
          <a:lnRef idx="1">
            <a:schemeClr val="accent5"/>
          </a:lnRef>
          <a:fillRef idx="0">
            <a:schemeClr val="accent5"/>
          </a:fillRef>
          <a:effectRef idx="0">
            <a:schemeClr val="accent5"/>
          </a:effectRef>
          <a:fontRef idx="minor">
            <a:schemeClr val="tx1"/>
          </a:fontRef>
        </p:style>
      </p:cxnSp>
      <p:sp>
        <p:nvSpPr>
          <p:cNvPr id="15" name="Rectangle 14">
            <a:extLst>
              <a:ext uri="{FF2B5EF4-FFF2-40B4-BE49-F238E27FC236}">
                <a16:creationId xmlns:a16="http://schemas.microsoft.com/office/drawing/2014/main" id="{99A4F972-9D70-4F17-BDB8-D4B476167E2B}"/>
              </a:ext>
            </a:extLst>
          </p:cNvPr>
          <p:cNvSpPr/>
          <p:nvPr/>
        </p:nvSpPr>
        <p:spPr>
          <a:xfrm>
            <a:off x="429493" y="3103136"/>
            <a:ext cx="2371796" cy="165651"/>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DE088C1-5124-4930-93E7-19439D4C8F93}"/>
              </a:ext>
            </a:extLst>
          </p:cNvPr>
          <p:cNvSpPr/>
          <p:nvPr/>
        </p:nvSpPr>
        <p:spPr>
          <a:xfrm>
            <a:off x="4317879" y="1851101"/>
            <a:ext cx="1841482" cy="148864"/>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a:extLst>
              <a:ext uri="{FF2B5EF4-FFF2-40B4-BE49-F238E27FC236}">
                <a16:creationId xmlns:a16="http://schemas.microsoft.com/office/drawing/2014/main" id="{613CD1B7-DCA5-4451-ABFB-9171B1842E73}"/>
              </a:ext>
            </a:extLst>
          </p:cNvPr>
          <p:cNvCxnSpPr>
            <a:cxnSpLocks/>
            <a:stCxn id="15" idx="3"/>
            <a:endCxn id="8" idx="1"/>
          </p:cNvCxnSpPr>
          <p:nvPr/>
        </p:nvCxnSpPr>
        <p:spPr>
          <a:xfrm flipV="1">
            <a:off x="2801289" y="1933480"/>
            <a:ext cx="1516590" cy="1252482"/>
          </a:xfrm>
          <a:prstGeom prst="straightConnector1">
            <a:avLst/>
          </a:prstGeom>
          <a:ln w="28575">
            <a:headEnd type="triangle"/>
            <a:tailEnd type="triangle"/>
          </a:ln>
        </p:spPr>
        <p:style>
          <a:lnRef idx="1">
            <a:schemeClr val="accent3"/>
          </a:lnRef>
          <a:fillRef idx="0">
            <a:schemeClr val="accent3"/>
          </a:fillRef>
          <a:effectRef idx="0">
            <a:schemeClr val="accent3"/>
          </a:effectRef>
          <a:fontRef idx="minor">
            <a:schemeClr val="tx1"/>
          </a:fontRef>
        </p:style>
      </p:cxnSp>
      <p:pic>
        <p:nvPicPr>
          <p:cNvPr id="34" name="Image 33">
            <a:extLst>
              <a:ext uri="{FF2B5EF4-FFF2-40B4-BE49-F238E27FC236}">
                <a16:creationId xmlns:a16="http://schemas.microsoft.com/office/drawing/2014/main" id="{9DC86818-C67A-48AB-B752-0BAA57A5B299}"/>
              </a:ext>
            </a:extLst>
          </p:cNvPr>
          <p:cNvPicPr>
            <a:picLocks noChangeAspect="1"/>
          </p:cNvPicPr>
          <p:nvPr/>
        </p:nvPicPr>
        <p:blipFill>
          <a:blip r:embed="rId4"/>
          <a:stretch>
            <a:fillRect/>
          </a:stretch>
        </p:blipFill>
        <p:spPr>
          <a:xfrm>
            <a:off x="1463195" y="3886194"/>
            <a:ext cx="1590425" cy="1144330"/>
          </a:xfrm>
          <a:prstGeom prst="rect">
            <a:avLst/>
          </a:prstGeom>
          <a:ln w="28575">
            <a:solidFill>
              <a:schemeClr val="accent5"/>
            </a:solidFill>
          </a:ln>
        </p:spPr>
      </p:pic>
      <p:sp>
        <p:nvSpPr>
          <p:cNvPr id="45" name="Rectangle 44">
            <a:extLst>
              <a:ext uri="{FF2B5EF4-FFF2-40B4-BE49-F238E27FC236}">
                <a16:creationId xmlns:a16="http://schemas.microsoft.com/office/drawing/2014/main" id="{C636F9C4-CDA9-42E9-BB3A-903074BB09DB}"/>
              </a:ext>
            </a:extLst>
          </p:cNvPr>
          <p:cNvSpPr/>
          <p:nvPr/>
        </p:nvSpPr>
        <p:spPr>
          <a:xfrm>
            <a:off x="429086" y="2893277"/>
            <a:ext cx="2370342" cy="165651"/>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28B8B98C-EF6F-41EE-84C9-E8C9D2896FBA}"/>
              </a:ext>
            </a:extLst>
          </p:cNvPr>
          <p:cNvGrpSpPr/>
          <p:nvPr/>
        </p:nvGrpSpPr>
        <p:grpSpPr>
          <a:xfrm>
            <a:off x="3826147" y="3518538"/>
            <a:ext cx="4827002" cy="1398420"/>
            <a:chOff x="4190271" y="3196753"/>
            <a:chExt cx="4827002" cy="1398420"/>
          </a:xfrm>
        </p:grpSpPr>
        <p:pic>
          <p:nvPicPr>
            <p:cNvPr id="40" name="Image 39">
              <a:extLst>
                <a:ext uri="{FF2B5EF4-FFF2-40B4-BE49-F238E27FC236}">
                  <a16:creationId xmlns:a16="http://schemas.microsoft.com/office/drawing/2014/main" id="{D3DCB46A-B15A-45D4-9756-9EA1E343BEB5}"/>
                </a:ext>
              </a:extLst>
            </p:cNvPr>
            <p:cNvPicPr>
              <a:picLocks noChangeAspect="1"/>
            </p:cNvPicPr>
            <p:nvPr/>
          </p:nvPicPr>
          <p:blipFill>
            <a:blip r:embed="rId5"/>
            <a:stretch>
              <a:fillRect/>
            </a:stretch>
          </p:blipFill>
          <p:spPr>
            <a:xfrm>
              <a:off x="4190271" y="3196753"/>
              <a:ext cx="4827002" cy="1398420"/>
            </a:xfrm>
            <a:prstGeom prst="rect">
              <a:avLst/>
            </a:prstGeom>
            <a:ln w="28575">
              <a:solidFill>
                <a:srgbClr val="00B0F0"/>
              </a:solidFill>
            </a:ln>
          </p:spPr>
        </p:pic>
        <p:sp>
          <p:nvSpPr>
            <p:cNvPr id="47" name="Rectangle 46">
              <a:extLst>
                <a:ext uri="{FF2B5EF4-FFF2-40B4-BE49-F238E27FC236}">
                  <a16:creationId xmlns:a16="http://schemas.microsoft.com/office/drawing/2014/main" id="{49FA9322-161C-44BD-A2B8-4BCD4C44FD36}"/>
                </a:ext>
              </a:extLst>
            </p:cNvPr>
            <p:cNvSpPr/>
            <p:nvPr/>
          </p:nvSpPr>
          <p:spPr>
            <a:xfrm>
              <a:off x="8773230" y="3374773"/>
              <a:ext cx="244043" cy="179699"/>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7388EE2E-9E90-4275-9E08-99303CA00825}"/>
                </a:ext>
              </a:extLst>
            </p:cNvPr>
            <p:cNvSpPr/>
            <p:nvPr/>
          </p:nvSpPr>
          <p:spPr>
            <a:xfrm>
              <a:off x="7719690" y="3683115"/>
              <a:ext cx="1297583" cy="179699"/>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E28582E3-4505-4E8E-BA60-757BCEC7ED07}"/>
                </a:ext>
              </a:extLst>
            </p:cNvPr>
            <p:cNvSpPr/>
            <p:nvPr/>
          </p:nvSpPr>
          <p:spPr>
            <a:xfrm>
              <a:off x="6422107" y="3683115"/>
              <a:ext cx="1297583" cy="434821"/>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84DFE01D-90E9-4399-8F2C-31BF0450D51F}"/>
                </a:ext>
              </a:extLst>
            </p:cNvPr>
            <p:cNvSpPr/>
            <p:nvPr/>
          </p:nvSpPr>
          <p:spPr>
            <a:xfrm>
              <a:off x="4190271" y="3384710"/>
              <a:ext cx="491732" cy="17969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1" name="Rectangle 50">
            <a:extLst>
              <a:ext uri="{FF2B5EF4-FFF2-40B4-BE49-F238E27FC236}">
                <a16:creationId xmlns:a16="http://schemas.microsoft.com/office/drawing/2014/main" id="{C1CC1EC3-12CD-49BC-8ED9-331B368943E2}"/>
              </a:ext>
            </a:extLst>
          </p:cNvPr>
          <p:cNvSpPr/>
          <p:nvPr/>
        </p:nvSpPr>
        <p:spPr>
          <a:xfrm>
            <a:off x="429084" y="2145588"/>
            <a:ext cx="2370341" cy="20927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avec flèche 51">
            <a:extLst>
              <a:ext uri="{FF2B5EF4-FFF2-40B4-BE49-F238E27FC236}">
                <a16:creationId xmlns:a16="http://schemas.microsoft.com/office/drawing/2014/main" id="{570EFDDA-ABFB-4E4D-B52D-A5A8AD7C3636}"/>
              </a:ext>
            </a:extLst>
          </p:cNvPr>
          <p:cNvCxnSpPr>
            <a:cxnSpLocks/>
            <a:stCxn id="45" idx="3"/>
            <a:endCxn id="47" idx="1"/>
          </p:cNvCxnSpPr>
          <p:nvPr/>
        </p:nvCxnSpPr>
        <p:spPr>
          <a:xfrm>
            <a:off x="2799428" y="2976103"/>
            <a:ext cx="5609678" cy="810305"/>
          </a:xfrm>
          <a:prstGeom prst="straightConnector1">
            <a:avLst/>
          </a:prstGeom>
          <a:ln w="28575">
            <a:solidFill>
              <a:schemeClr val="bg1">
                <a:lumMod val="50000"/>
              </a:schemeClr>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56" name="Connecteur droit avec flèche 55">
            <a:extLst>
              <a:ext uri="{FF2B5EF4-FFF2-40B4-BE49-F238E27FC236}">
                <a16:creationId xmlns:a16="http://schemas.microsoft.com/office/drawing/2014/main" id="{4104C02B-6D8B-4420-97C3-DFDC8F534A69}"/>
              </a:ext>
            </a:extLst>
          </p:cNvPr>
          <p:cNvCxnSpPr>
            <a:cxnSpLocks/>
            <a:endCxn id="50" idx="0"/>
          </p:cNvCxnSpPr>
          <p:nvPr/>
        </p:nvCxnSpPr>
        <p:spPr>
          <a:xfrm>
            <a:off x="2799425" y="2241268"/>
            <a:ext cx="1272588" cy="1465227"/>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pic>
        <p:nvPicPr>
          <p:cNvPr id="61" name="Image 60">
            <a:extLst>
              <a:ext uri="{FF2B5EF4-FFF2-40B4-BE49-F238E27FC236}">
                <a16:creationId xmlns:a16="http://schemas.microsoft.com/office/drawing/2014/main" id="{D47E3C96-F33B-4A4D-A2F4-07513E1D18AB}"/>
              </a:ext>
            </a:extLst>
          </p:cNvPr>
          <p:cNvPicPr>
            <a:picLocks noChangeAspect="1"/>
          </p:cNvPicPr>
          <p:nvPr/>
        </p:nvPicPr>
        <p:blipFill>
          <a:blip r:embed="rId6"/>
          <a:stretch>
            <a:fillRect/>
          </a:stretch>
        </p:blipFill>
        <p:spPr>
          <a:xfrm>
            <a:off x="6326775" y="1150532"/>
            <a:ext cx="1941298" cy="1394859"/>
          </a:xfrm>
          <a:prstGeom prst="rect">
            <a:avLst/>
          </a:prstGeom>
          <a:ln w="28575">
            <a:solidFill>
              <a:srgbClr val="00B0F0"/>
            </a:solidFill>
          </a:ln>
        </p:spPr>
      </p:pic>
      <p:sp>
        <p:nvSpPr>
          <p:cNvPr id="63" name="Rectangle 62">
            <a:extLst>
              <a:ext uri="{FF2B5EF4-FFF2-40B4-BE49-F238E27FC236}">
                <a16:creationId xmlns:a16="http://schemas.microsoft.com/office/drawing/2014/main" id="{F2DA504C-CDF6-46A8-BFAB-968DA770A894}"/>
              </a:ext>
            </a:extLst>
          </p:cNvPr>
          <p:cNvSpPr/>
          <p:nvPr/>
        </p:nvSpPr>
        <p:spPr>
          <a:xfrm>
            <a:off x="4317185" y="2042232"/>
            <a:ext cx="1842176" cy="143750"/>
          </a:xfrm>
          <a:prstGeom prst="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droit avec flèche 65">
            <a:extLst>
              <a:ext uri="{FF2B5EF4-FFF2-40B4-BE49-F238E27FC236}">
                <a16:creationId xmlns:a16="http://schemas.microsoft.com/office/drawing/2014/main" id="{4677C588-C847-4AA6-AFDB-C7534D7D7E4C}"/>
              </a:ext>
            </a:extLst>
          </p:cNvPr>
          <p:cNvCxnSpPr>
            <a:cxnSpLocks/>
            <a:endCxn id="60" idx="1"/>
          </p:cNvCxnSpPr>
          <p:nvPr/>
        </p:nvCxnSpPr>
        <p:spPr>
          <a:xfrm>
            <a:off x="6159361" y="2115541"/>
            <a:ext cx="1138757" cy="767652"/>
          </a:xfrm>
          <a:prstGeom prst="straightConnector1">
            <a:avLst/>
          </a:prstGeom>
          <a:ln>
            <a:solidFill>
              <a:schemeClr val="accent5">
                <a:lumMod val="40000"/>
                <a:lumOff val="6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sp>
        <p:nvSpPr>
          <p:cNvPr id="28" name="ZoneTexte 27">
            <a:extLst>
              <a:ext uri="{FF2B5EF4-FFF2-40B4-BE49-F238E27FC236}">
                <a16:creationId xmlns:a16="http://schemas.microsoft.com/office/drawing/2014/main" id="{69DC1D15-9612-41D8-8D1C-1621E562D878}"/>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29" name="ZoneTexte 28">
            <a:extLst>
              <a:ext uri="{FF2B5EF4-FFF2-40B4-BE49-F238E27FC236}">
                <a16:creationId xmlns:a16="http://schemas.microsoft.com/office/drawing/2014/main" id="{3546E2E5-83A4-4EB7-AA67-C59AAB484F32}"/>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pic>
        <p:nvPicPr>
          <p:cNvPr id="60" name="Image 59">
            <a:extLst>
              <a:ext uri="{FF2B5EF4-FFF2-40B4-BE49-F238E27FC236}">
                <a16:creationId xmlns:a16="http://schemas.microsoft.com/office/drawing/2014/main" id="{07AA71E5-6961-45BF-9B88-7920B298D09F}"/>
              </a:ext>
            </a:extLst>
          </p:cNvPr>
          <p:cNvPicPr>
            <a:picLocks noChangeAspect="1"/>
          </p:cNvPicPr>
          <p:nvPr/>
        </p:nvPicPr>
        <p:blipFill>
          <a:blip r:embed="rId7"/>
          <a:stretch>
            <a:fillRect/>
          </a:stretch>
        </p:blipFill>
        <p:spPr>
          <a:xfrm>
            <a:off x="7298118" y="2348360"/>
            <a:ext cx="1622689" cy="1069665"/>
          </a:xfrm>
          <a:prstGeom prst="rect">
            <a:avLst/>
          </a:prstGeom>
          <a:ln w="28575">
            <a:solidFill>
              <a:srgbClr val="00B0F0"/>
            </a:solidFill>
          </a:ln>
        </p:spPr>
      </p:pic>
      <p:pic>
        <p:nvPicPr>
          <p:cNvPr id="18" name="Image 17">
            <a:extLst>
              <a:ext uri="{FF2B5EF4-FFF2-40B4-BE49-F238E27FC236}">
                <a16:creationId xmlns:a16="http://schemas.microsoft.com/office/drawing/2014/main" id="{2F9A7B46-2E8E-4500-8613-7D8469E1EE0C}"/>
              </a:ext>
            </a:extLst>
          </p:cNvPr>
          <p:cNvPicPr>
            <a:picLocks noChangeAspect="1"/>
          </p:cNvPicPr>
          <p:nvPr/>
        </p:nvPicPr>
        <p:blipFill>
          <a:blip r:embed="rId8"/>
          <a:stretch>
            <a:fillRect/>
          </a:stretch>
        </p:blipFill>
        <p:spPr>
          <a:xfrm>
            <a:off x="123829" y="4243669"/>
            <a:ext cx="3329210" cy="585168"/>
          </a:xfrm>
          <a:prstGeom prst="rect">
            <a:avLst/>
          </a:prstGeom>
          <a:ln w="28575">
            <a:solidFill>
              <a:schemeClr val="accent5"/>
            </a:solidFill>
          </a:ln>
        </p:spPr>
      </p:pic>
    </p:spTree>
    <p:extLst>
      <p:ext uri="{BB962C8B-B14F-4D97-AF65-F5344CB8AC3E}">
        <p14:creationId xmlns:p14="http://schemas.microsoft.com/office/powerpoint/2010/main" val="200581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4E2EF-9924-438D-B332-414AC46CF495}"/>
              </a:ext>
            </a:extLst>
          </p:cNvPr>
          <p:cNvSpPr>
            <a:spLocks noGrp="1"/>
          </p:cNvSpPr>
          <p:nvPr>
            <p:ph type="title"/>
          </p:nvPr>
        </p:nvSpPr>
        <p:spPr/>
        <p:txBody>
          <a:bodyPr vert="horz" lIns="91440" tIns="45720" rIns="91440" bIns="45720" rtlCol="0" anchor="ctr">
            <a:normAutofit fontScale="90000"/>
          </a:bodyPr>
          <a:lstStyle/>
          <a:p>
            <a:r>
              <a:rPr lang="fr-FR"/>
              <a:t>Menu</a:t>
            </a:r>
          </a:p>
        </p:txBody>
      </p:sp>
      <p:sp>
        <p:nvSpPr>
          <p:cNvPr id="5" name="Espace réservé du texte 4">
            <a:extLst>
              <a:ext uri="{FF2B5EF4-FFF2-40B4-BE49-F238E27FC236}">
                <a16:creationId xmlns:a16="http://schemas.microsoft.com/office/drawing/2014/main" id="{01EB7631-2449-4F66-AA18-40E49A381727}"/>
              </a:ext>
            </a:extLst>
          </p:cNvPr>
          <p:cNvSpPr>
            <a:spLocks noGrp="1"/>
          </p:cNvSpPr>
          <p:nvPr>
            <p:ph type="body" sz="quarter" idx="10"/>
          </p:nvPr>
        </p:nvSpPr>
        <p:spPr/>
        <p:txBody>
          <a:bodyPr anchor="t">
            <a:normAutofit/>
          </a:bodyPr>
          <a:lstStyle/>
          <a:p>
            <a:r>
              <a:rPr lang="fr-FR"/>
              <a:t>Outils</a:t>
            </a:r>
          </a:p>
        </p:txBody>
      </p:sp>
      <p:sp>
        <p:nvSpPr>
          <p:cNvPr id="19" name="Rectangle 18">
            <a:extLst>
              <a:ext uri="{FF2B5EF4-FFF2-40B4-BE49-F238E27FC236}">
                <a16:creationId xmlns:a16="http://schemas.microsoft.com/office/drawing/2014/main" id="{4C0D62AE-0434-434C-8AD9-29C612A22AA8}"/>
              </a:ext>
            </a:extLst>
          </p:cNvPr>
          <p:cNvSpPr/>
          <p:nvPr/>
        </p:nvSpPr>
        <p:spPr>
          <a:xfrm>
            <a:off x="5776539" y="2350938"/>
            <a:ext cx="1509779" cy="13238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8113939-96EA-481F-A255-5CCBEC1AC28E}"/>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15" name="ZoneTexte 14">
            <a:extLst>
              <a:ext uri="{FF2B5EF4-FFF2-40B4-BE49-F238E27FC236}">
                <a16:creationId xmlns:a16="http://schemas.microsoft.com/office/drawing/2014/main" id="{A1C5F3E8-2E20-4E07-B686-5EB4B775E92E}"/>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pic>
        <p:nvPicPr>
          <p:cNvPr id="6" name="Espace réservé du contenu 5">
            <a:extLst>
              <a:ext uri="{FF2B5EF4-FFF2-40B4-BE49-F238E27FC236}">
                <a16:creationId xmlns:a16="http://schemas.microsoft.com/office/drawing/2014/main" id="{CA1D032A-EABF-4E99-9EB3-08D5FB42B09A}"/>
              </a:ext>
            </a:extLst>
          </p:cNvPr>
          <p:cNvPicPr>
            <a:picLocks noGrp="1" noChangeAspect="1"/>
          </p:cNvPicPr>
          <p:nvPr>
            <p:ph sz="half" idx="1"/>
          </p:nvPr>
        </p:nvPicPr>
        <p:blipFill>
          <a:blip r:embed="rId2"/>
          <a:stretch>
            <a:fillRect/>
          </a:stretch>
        </p:blipFill>
        <p:spPr>
          <a:xfrm>
            <a:off x="1086094" y="1330466"/>
            <a:ext cx="2809875" cy="2743200"/>
          </a:xfrm>
          <a:prstGeom prst="rect">
            <a:avLst/>
          </a:prstGeom>
          <a:ln w="28575">
            <a:solidFill>
              <a:schemeClr val="accent5"/>
            </a:solidFill>
          </a:ln>
        </p:spPr>
      </p:pic>
      <p:pic>
        <p:nvPicPr>
          <p:cNvPr id="7" name="Image 6">
            <a:extLst>
              <a:ext uri="{FF2B5EF4-FFF2-40B4-BE49-F238E27FC236}">
                <a16:creationId xmlns:a16="http://schemas.microsoft.com/office/drawing/2014/main" id="{F16F3CC0-01E7-4389-94E4-745E9CDCEAE9}"/>
              </a:ext>
            </a:extLst>
          </p:cNvPr>
          <p:cNvPicPr>
            <a:picLocks noChangeAspect="1"/>
          </p:cNvPicPr>
          <p:nvPr/>
        </p:nvPicPr>
        <p:blipFill>
          <a:blip r:embed="rId3"/>
          <a:stretch>
            <a:fillRect/>
          </a:stretch>
        </p:blipFill>
        <p:spPr>
          <a:xfrm>
            <a:off x="5252333" y="1330466"/>
            <a:ext cx="2552700" cy="2638425"/>
          </a:xfrm>
          <a:prstGeom prst="rect">
            <a:avLst/>
          </a:prstGeom>
          <a:ln w="28575">
            <a:solidFill>
              <a:srgbClr val="00B0F0"/>
            </a:solidFill>
          </a:ln>
        </p:spPr>
      </p:pic>
    </p:spTree>
    <p:extLst>
      <p:ext uri="{BB962C8B-B14F-4D97-AF65-F5344CB8AC3E}">
        <p14:creationId xmlns:p14="http://schemas.microsoft.com/office/powerpoint/2010/main" val="325808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4E2EF-9924-438D-B332-414AC46CF495}"/>
              </a:ext>
            </a:extLst>
          </p:cNvPr>
          <p:cNvSpPr>
            <a:spLocks noGrp="1"/>
          </p:cNvSpPr>
          <p:nvPr>
            <p:ph type="title"/>
          </p:nvPr>
        </p:nvSpPr>
        <p:spPr/>
        <p:txBody>
          <a:bodyPr vert="horz" lIns="91440" tIns="45720" rIns="91440" bIns="45720" rtlCol="0" anchor="ctr">
            <a:normAutofit fontScale="90000"/>
          </a:bodyPr>
          <a:lstStyle/>
          <a:p>
            <a:r>
              <a:rPr lang="fr-FR"/>
              <a:t>Menu</a:t>
            </a:r>
          </a:p>
        </p:txBody>
      </p:sp>
      <p:sp>
        <p:nvSpPr>
          <p:cNvPr id="5" name="Espace réservé du texte 4">
            <a:extLst>
              <a:ext uri="{FF2B5EF4-FFF2-40B4-BE49-F238E27FC236}">
                <a16:creationId xmlns:a16="http://schemas.microsoft.com/office/drawing/2014/main" id="{01EB7631-2449-4F66-AA18-40E49A381727}"/>
              </a:ext>
            </a:extLst>
          </p:cNvPr>
          <p:cNvSpPr>
            <a:spLocks noGrp="1"/>
          </p:cNvSpPr>
          <p:nvPr>
            <p:ph type="body" sz="quarter" idx="10"/>
          </p:nvPr>
        </p:nvSpPr>
        <p:spPr/>
        <p:txBody>
          <a:bodyPr anchor="t">
            <a:normAutofit/>
          </a:bodyPr>
          <a:lstStyle/>
          <a:p>
            <a:r>
              <a:rPr lang="fr-FR" dirty="0"/>
              <a:t>Outils - Options</a:t>
            </a:r>
          </a:p>
        </p:txBody>
      </p:sp>
      <p:sp>
        <p:nvSpPr>
          <p:cNvPr id="13" name="ZoneTexte 12">
            <a:extLst>
              <a:ext uri="{FF2B5EF4-FFF2-40B4-BE49-F238E27FC236}">
                <a16:creationId xmlns:a16="http://schemas.microsoft.com/office/drawing/2014/main" id="{28113939-96EA-481F-A255-5CCBEC1AC28E}"/>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15" name="ZoneTexte 14">
            <a:extLst>
              <a:ext uri="{FF2B5EF4-FFF2-40B4-BE49-F238E27FC236}">
                <a16:creationId xmlns:a16="http://schemas.microsoft.com/office/drawing/2014/main" id="{A1C5F3E8-2E20-4E07-B686-5EB4B775E92E}"/>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pic>
        <p:nvPicPr>
          <p:cNvPr id="3" name="Image 2">
            <a:extLst>
              <a:ext uri="{FF2B5EF4-FFF2-40B4-BE49-F238E27FC236}">
                <a16:creationId xmlns:a16="http://schemas.microsoft.com/office/drawing/2014/main" id="{622C997C-CB37-4010-8E7F-AB6B615BE458}"/>
              </a:ext>
            </a:extLst>
          </p:cNvPr>
          <p:cNvPicPr>
            <a:picLocks noChangeAspect="1"/>
          </p:cNvPicPr>
          <p:nvPr/>
        </p:nvPicPr>
        <p:blipFill>
          <a:blip r:embed="rId2"/>
          <a:stretch>
            <a:fillRect/>
          </a:stretch>
        </p:blipFill>
        <p:spPr>
          <a:xfrm>
            <a:off x="4666107" y="1189038"/>
            <a:ext cx="3716194" cy="3512820"/>
          </a:xfrm>
          <a:prstGeom prst="rect">
            <a:avLst/>
          </a:prstGeom>
          <a:noFill/>
          <a:ln w="28575">
            <a:solidFill>
              <a:srgbClr val="00B0F0"/>
            </a:solidFill>
          </a:ln>
        </p:spPr>
      </p:pic>
      <p:pic>
        <p:nvPicPr>
          <p:cNvPr id="9" name="Espace réservé du contenu 8">
            <a:extLst>
              <a:ext uri="{FF2B5EF4-FFF2-40B4-BE49-F238E27FC236}">
                <a16:creationId xmlns:a16="http://schemas.microsoft.com/office/drawing/2014/main" id="{E18D3403-8FBB-408B-BF43-FFF65A281693}"/>
              </a:ext>
            </a:extLst>
          </p:cNvPr>
          <p:cNvPicPr>
            <a:picLocks noGrp="1" noChangeAspect="1"/>
          </p:cNvPicPr>
          <p:nvPr>
            <p:ph sz="half" idx="1"/>
          </p:nvPr>
        </p:nvPicPr>
        <p:blipFill>
          <a:blip r:embed="rId3"/>
          <a:stretch>
            <a:fillRect/>
          </a:stretch>
        </p:blipFill>
        <p:spPr>
          <a:xfrm>
            <a:off x="684676" y="1189038"/>
            <a:ext cx="3224384" cy="3658781"/>
          </a:xfrm>
          <a:prstGeom prst="rect">
            <a:avLst/>
          </a:prstGeom>
          <a:noFill/>
          <a:ln w="28575">
            <a:solidFill>
              <a:schemeClr val="accent5"/>
            </a:solidFill>
          </a:ln>
        </p:spPr>
      </p:pic>
    </p:spTree>
    <p:extLst>
      <p:ext uri="{BB962C8B-B14F-4D97-AF65-F5344CB8AC3E}">
        <p14:creationId xmlns:p14="http://schemas.microsoft.com/office/powerpoint/2010/main" val="5324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4E2EF-9924-438D-B332-414AC46CF495}"/>
              </a:ext>
            </a:extLst>
          </p:cNvPr>
          <p:cNvSpPr>
            <a:spLocks noGrp="1"/>
          </p:cNvSpPr>
          <p:nvPr>
            <p:ph type="title"/>
          </p:nvPr>
        </p:nvSpPr>
        <p:spPr/>
        <p:txBody>
          <a:bodyPr vert="horz" lIns="91440" tIns="45720" rIns="91440" bIns="45720" rtlCol="0" anchor="ctr">
            <a:normAutofit fontScale="90000"/>
          </a:bodyPr>
          <a:lstStyle/>
          <a:p>
            <a:r>
              <a:rPr lang="fr-FR"/>
              <a:t>Menu</a:t>
            </a:r>
          </a:p>
        </p:txBody>
      </p:sp>
      <p:sp>
        <p:nvSpPr>
          <p:cNvPr id="5" name="Espace réservé du texte 4">
            <a:extLst>
              <a:ext uri="{FF2B5EF4-FFF2-40B4-BE49-F238E27FC236}">
                <a16:creationId xmlns:a16="http://schemas.microsoft.com/office/drawing/2014/main" id="{01EB7631-2449-4F66-AA18-40E49A381727}"/>
              </a:ext>
            </a:extLst>
          </p:cNvPr>
          <p:cNvSpPr>
            <a:spLocks noGrp="1"/>
          </p:cNvSpPr>
          <p:nvPr>
            <p:ph type="body" sz="quarter" idx="10"/>
          </p:nvPr>
        </p:nvSpPr>
        <p:spPr/>
        <p:txBody>
          <a:bodyPr anchor="t">
            <a:normAutofit/>
          </a:bodyPr>
          <a:lstStyle/>
          <a:p>
            <a:r>
              <a:rPr lang="fr-FR"/>
              <a:t>Aide</a:t>
            </a:r>
          </a:p>
        </p:txBody>
      </p:sp>
      <p:sp>
        <p:nvSpPr>
          <p:cNvPr id="13" name="ZoneTexte 12">
            <a:extLst>
              <a:ext uri="{FF2B5EF4-FFF2-40B4-BE49-F238E27FC236}">
                <a16:creationId xmlns:a16="http://schemas.microsoft.com/office/drawing/2014/main" id="{28113939-96EA-481F-A255-5CCBEC1AC28E}"/>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15" name="ZoneTexte 14">
            <a:extLst>
              <a:ext uri="{FF2B5EF4-FFF2-40B4-BE49-F238E27FC236}">
                <a16:creationId xmlns:a16="http://schemas.microsoft.com/office/drawing/2014/main" id="{A1C5F3E8-2E20-4E07-B686-5EB4B775E92E}"/>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pic>
        <p:nvPicPr>
          <p:cNvPr id="9" name="Espace réservé du contenu 8">
            <a:extLst>
              <a:ext uri="{FF2B5EF4-FFF2-40B4-BE49-F238E27FC236}">
                <a16:creationId xmlns:a16="http://schemas.microsoft.com/office/drawing/2014/main" id="{EAD54C58-282D-4B5B-AA0C-EC1E04EC53DB}"/>
              </a:ext>
            </a:extLst>
          </p:cNvPr>
          <p:cNvPicPr>
            <a:picLocks noGrp="1" noChangeAspect="1"/>
          </p:cNvPicPr>
          <p:nvPr>
            <p:ph sz="half" idx="1"/>
          </p:nvPr>
        </p:nvPicPr>
        <p:blipFill>
          <a:blip r:embed="rId2"/>
          <a:stretch>
            <a:fillRect/>
          </a:stretch>
        </p:blipFill>
        <p:spPr>
          <a:xfrm>
            <a:off x="1166813" y="1758779"/>
            <a:ext cx="2428875" cy="1476375"/>
          </a:xfrm>
          <a:prstGeom prst="rect">
            <a:avLst/>
          </a:prstGeom>
          <a:ln w="28575">
            <a:solidFill>
              <a:schemeClr val="accent5"/>
            </a:solidFill>
          </a:ln>
        </p:spPr>
      </p:pic>
      <p:pic>
        <p:nvPicPr>
          <p:cNvPr id="10" name="Image 9">
            <a:extLst>
              <a:ext uri="{FF2B5EF4-FFF2-40B4-BE49-F238E27FC236}">
                <a16:creationId xmlns:a16="http://schemas.microsoft.com/office/drawing/2014/main" id="{356134E6-7288-44AD-B62F-C70DB04D2295}"/>
              </a:ext>
            </a:extLst>
          </p:cNvPr>
          <p:cNvPicPr>
            <a:picLocks noChangeAspect="1"/>
          </p:cNvPicPr>
          <p:nvPr/>
        </p:nvPicPr>
        <p:blipFill>
          <a:blip r:embed="rId3"/>
          <a:stretch>
            <a:fillRect/>
          </a:stretch>
        </p:blipFill>
        <p:spPr>
          <a:xfrm>
            <a:off x="5548314" y="1758779"/>
            <a:ext cx="2238375" cy="1676400"/>
          </a:xfrm>
          <a:prstGeom prst="rect">
            <a:avLst/>
          </a:prstGeom>
          <a:ln w="28575">
            <a:solidFill>
              <a:srgbClr val="0070C0"/>
            </a:solidFill>
          </a:ln>
        </p:spPr>
      </p:pic>
    </p:spTree>
    <p:extLst>
      <p:ext uri="{BB962C8B-B14F-4D97-AF65-F5344CB8AC3E}">
        <p14:creationId xmlns:p14="http://schemas.microsoft.com/office/powerpoint/2010/main" val="86276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4E2EF-9924-438D-B332-414AC46CF495}"/>
              </a:ext>
            </a:extLst>
          </p:cNvPr>
          <p:cNvSpPr>
            <a:spLocks noGrp="1"/>
          </p:cNvSpPr>
          <p:nvPr>
            <p:ph type="title"/>
          </p:nvPr>
        </p:nvSpPr>
        <p:spPr/>
        <p:txBody>
          <a:bodyPr vert="horz" lIns="91440" tIns="45720" rIns="91440" bIns="45720" rtlCol="0" anchor="ctr">
            <a:normAutofit fontScale="90000"/>
          </a:bodyPr>
          <a:lstStyle/>
          <a:p>
            <a:r>
              <a:rPr lang="fr-FR"/>
              <a:t>Menu</a:t>
            </a:r>
          </a:p>
        </p:txBody>
      </p:sp>
      <p:sp>
        <p:nvSpPr>
          <p:cNvPr id="5" name="Espace réservé du texte 4">
            <a:extLst>
              <a:ext uri="{FF2B5EF4-FFF2-40B4-BE49-F238E27FC236}">
                <a16:creationId xmlns:a16="http://schemas.microsoft.com/office/drawing/2014/main" id="{01EB7631-2449-4F66-AA18-40E49A381727}"/>
              </a:ext>
            </a:extLst>
          </p:cNvPr>
          <p:cNvSpPr>
            <a:spLocks noGrp="1"/>
          </p:cNvSpPr>
          <p:nvPr>
            <p:ph type="body" sz="quarter" idx="10"/>
          </p:nvPr>
        </p:nvSpPr>
        <p:spPr/>
        <p:txBody>
          <a:bodyPr anchor="t">
            <a:normAutofit/>
          </a:bodyPr>
          <a:lstStyle/>
          <a:p>
            <a:r>
              <a:rPr lang="fr-FR"/>
              <a:t>Icônes de raccourci</a:t>
            </a:r>
          </a:p>
        </p:txBody>
      </p:sp>
      <p:sp>
        <p:nvSpPr>
          <p:cNvPr id="13" name="ZoneTexte 12">
            <a:extLst>
              <a:ext uri="{FF2B5EF4-FFF2-40B4-BE49-F238E27FC236}">
                <a16:creationId xmlns:a16="http://schemas.microsoft.com/office/drawing/2014/main" id="{28113939-96EA-481F-A255-5CCBEC1AC28E}"/>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15" name="ZoneTexte 14">
            <a:extLst>
              <a:ext uri="{FF2B5EF4-FFF2-40B4-BE49-F238E27FC236}">
                <a16:creationId xmlns:a16="http://schemas.microsoft.com/office/drawing/2014/main" id="{A1C5F3E8-2E20-4E07-B686-5EB4B775E92E}"/>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pic>
        <p:nvPicPr>
          <p:cNvPr id="7" name="Espace réservé du contenu 6">
            <a:extLst>
              <a:ext uri="{FF2B5EF4-FFF2-40B4-BE49-F238E27FC236}">
                <a16:creationId xmlns:a16="http://schemas.microsoft.com/office/drawing/2014/main" id="{B212B71C-0BC1-444B-9F32-05A78C9A8BD4}"/>
              </a:ext>
            </a:extLst>
          </p:cNvPr>
          <p:cNvPicPr>
            <a:picLocks noGrp="1" noChangeAspect="1"/>
          </p:cNvPicPr>
          <p:nvPr>
            <p:ph sz="half" idx="1"/>
          </p:nvPr>
        </p:nvPicPr>
        <p:blipFill>
          <a:blip r:embed="rId2"/>
          <a:stretch>
            <a:fillRect/>
          </a:stretch>
        </p:blipFill>
        <p:spPr>
          <a:xfrm>
            <a:off x="551738" y="1511536"/>
            <a:ext cx="4576758" cy="295274"/>
          </a:xfrm>
          <a:prstGeom prst="rect">
            <a:avLst/>
          </a:prstGeom>
          <a:ln w="28575">
            <a:solidFill>
              <a:schemeClr val="accent5"/>
            </a:solidFill>
          </a:ln>
        </p:spPr>
      </p:pic>
      <p:pic>
        <p:nvPicPr>
          <p:cNvPr id="6" name="Image 5">
            <a:extLst>
              <a:ext uri="{FF2B5EF4-FFF2-40B4-BE49-F238E27FC236}">
                <a16:creationId xmlns:a16="http://schemas.microsoft.com/office/drawing/2014/main" id="{DF69037D-D98D-4EC6-A212-3A7491EB9BD8}"/>
              </a:ext>
            </a:extLst>
          </p:cNvPr>
          <p:cNvPicPr>
            <a:picLocks noChangeAspect="1"/>
          </p:cNvPicPr>
          <p:nvPr/>
        </p:nvPicPr>
        <p:blipFill>
          <a:blip r:embed="rId3"/>
          <a:stretch>
            <a:fillRect/>
          </a:stretch>
        </p:blipFill>
        <p:spPr>
          <a:xfrm>
            <a:off x="6052247" y="1466983"/>
            <a:ext cx="1876425" cy="295275"/>
          </a:xfrm>
          <a:prstGeom prst="rect">
            <a:avLst/>
          </a:prstGeom>
          <a:ln w="28575">
            <a:solidFill>
              <a:srgbClr val="0070C0"/>
            </a:solidFill>
          </a:ln>
        </p:spPr>
      </p:pic>
      <p:pic>
        <p:nvPicPr>
          <p:cNvPr id="8" name="Image 7">
            <a:extLst>
              <a:ext uri="{FF2B5EF4-FFF2-40B4-BE49-F238E27FC236}">
                <a16:creationId xmlns:a16="http://schemas.microsoft.com/office/drawing/2014/main" id="{411EE693-D65E-4637-83AE-2FAEA321ECBC}"/>
              </a:ext>
            </a:extLst>
          </p:cNvPr>
          <p:cNvPicPr>
            <a:picLocks noChangeAspect="1"/>
          </p:cNvPicPr>
          <p:nvPr/>
        </p:nvPicPr>
        <p:blipFill>
          <a:blip r:embed="rId4"/>
          <a:stretch>
            <a:fillRect/>
          </a:stretch>
        </p:blipFill>
        <p:spPr>
          <a:xfrm>
            <a:off x="5818884" y="1954360"/>
            <a:ext cx="2343150" cy="1952625"/>
          </a:xfrm>
          <a:prstGeom prst="rect">
            <a:avLst/>
          </a:prstGeom>
          <a:ln w="28575">
            <a:solidFill>
              <a:srgbClr val="00B0F0"/>
            </a:solidFill>
          </a:ln>
        </p:spPr>
      </p:pic>
    </p:spTree>
    <p:extLst>
      <p:ext uri="{BB962C8B-B14F-4D97-AF65-F5344CB8AC3E}">
        <p14:creationId xmlns:p14="http://schemas.microsoft.com/office/powerpoint/2010/main" val="360892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4E2EF-9924-438D-B332-414AC46CF495}"/>
              </a:ext>
            </a:extLst>
          </p:cNvPr>
          <p:cNvSpPr>
            <a:spLocks noGrp="1"/>
          </p:cNvSpPr>
          <p:nvPr>
            <p:ph type="title"/>
          </p:nvPr>
        </p:nvSpPr>
        <p:spPr/>
        <p:txBody>
          <a:bodyPr vert="horz" lIns="91440" tIns="45720" rIns="91440" bIns="45720" rtlCol="0" anchor="ctr">
            <a:normAutofit fontScale="90000"/>
          </a:bodyPr>
          <a:lstStyle/>
          <a:p>
            <a:r>
              <a:rPr lang="fr-FR"/>
              <a:t>Onglet des données</a:t>
            </a:r>
          </a:p>
        </p:txBody>
      </p:sp>
      <p:sp>
        <p:nvSpPr>
          <p:cNvPr id="5" name="Espace réservé du texte 4">
            <a:extLst>
              <a:ext uri="{FF2B5EF4-FFF2-40B4-BE49-F238E27FC236}">
                <a16:creationId xmlns:a16="http://schemas.microsoft.com/office/drawing/2014/main" id="{01EB7631-2449-4F66-AA18-40E49A381727}"/>
              </a:ext>
            </a:extLst>
          </p:cNvPr>
          <p:cNvSpPr>
            <a:spLocks noGrp="1"/>
          </p:cNvSpPr>
          <p:nvPr>
            <p:ph type="body" sz="quarter" idx="10"/>
          </p:nvPr>
        </p:nvSpPr>
        <p:spPr/>
        <p:txBody>
          <a:bodyPr anchor="t">
            <a:normAutofit/>
          </a:bodyPr>
          <a:lstStyle/>
          <a:p>
            <a:r>
              <a:rPr lang="fr-FR"/>
              <a:t>Raccourcis</a:t>
            </a:r>
          </a:p>
        </p:txBody>
      </p:sp>
      <p:sp>
        <p:nvSpPr>
          <p:cNvPr id="13" name="ZoneTexte 12">
            <a:extLst>
              <a:ext uri="{FF2B5EF4-FFF2-40B4-BE49-F238E27FC236}">
                <a16:creationId xmlns:a16="http://schemas.microsoft.com/office/drawing/2014/main" id="{28113939-96EA-481F-A255-5CCBEC1AC28E}"/>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15" name="ZoneTexte 14">
            <a:extLst>
              <a:ext uri="{FF2B5EF4-FFF2-40B4-BE49-F238E27FC236}">
                <a16:creationId xmlns:a16="http://schemas.microsoft.com/office/drawing/2014/main" id="{A1C5F3E8-2E20-4E07-B686-5EB4B775E92E}"/>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pic>
        <p:nvPicPr>
          <p:cNvPr id="11" name="Image 10">
            <a:extLst>
              <a:ext uri="{FF2B5EF4-FFF2-40B4-BE49-F238E27FC236}">
                <a16:creationId xmlns:a16="http://schemas.microsoft.com/office/drawing/2014/main" id="{0C8A2F7A-0E5C-440B-9D7D-DE767C33EB93}"/>
              </a:ext>
            </a:extLst>
          </p:cNvPr>
          <p:cNvPicPr>
            <a:picLocks noChangeAspect="1"/>
          </p:cNvPicPr>
          <p:nvPr/>
        </p:nvPicPr>
        <p:blipFill>
          <a:blip r:embed="rId3"/>
          <a:stretch>
            <a:fillRect/>
          </a:stretch>
        </p:blipFill>
        <p:spPr>
          <a:xfrm>
            <a:off x="4705979" y="1333266"/>
            <a:ext cx="4347896" cy="1312730"/>
          </a:xfrm>
          <a:prstGeom prst="rect">
            <a:avLst/>
          </a:prstGeom>
          <a:ln w="28575">
            <a:solidFill>
              <a:srgbClr val="00B0F0"/>
            </a:solidFill>
          </a:ln>
        </p:spPr>
      </p:pic>
      <p:sp>
        <p:nvSpPr>
          <p:cNvPr id="14" name="Espace réservé du contenu 13">
            <a:extLst>
              <a:ext uri="{FF2B5EF4-FFF2-40B4-BE49-F238E27FC236}">
                <a16:creationId xmlns:a16="http://schemas.microsoft.com/office/drawing/2014/main" id="{54412DC4-9182-44A4-8897-3AC92D78ECB3}"/>
              </a:ext>
            </a:extLst>
          </p:cNvPr>
          <p:cNvSpPr>
            <a:spLocks noGrp="1"/>
          </p:cNvSpPr>
          <p:nvPr>
            <p:ph sz="half" idx="1"/>
          </p:nvPr>
        </p:nvSpPr>
        <p:spPr/>
        <p:txBody>
          <a:bodyPr/>
          <a:lstStyle/>
          <a:p>
            <a:endParaRPr lang="fr-FR"/>
          </a:p>
        </p:txBody>
      </p:sp>
      <p:pic>
        <p:nvPicPr>
          <p:cNvPr id="18" name="Image 17">
            <a:extLst>
              <a:ext uri="{FF2B5EF4-FFF2-40B4-BE49-F238E27FC236}">
                <a16:creationId xmlns:a16="http://schemas.microsoft.com/office/drawing/2014/main" id="{DDC51570-162F-4478-AE72-0D0D0C68BCF1}"/>
              </a:ext>
            </a:extLst>
          </p:cNvPr>
          <p:cNvPicPr>
            <a:picLocks noChangeAspect="1"/>
          </p:cNvPicPr>
          <p:nvPr/>
        </p:nvPicPr>
        <p:blipFill>
          <a:blip r:embed="rId4"/>
          <a:stretch>
            <a:fillRect/>
          </a:stretch>
        </p:blipFill>
        <p:spPr>
          <a:xfrm>
            <a:off x="254610" y="1333266"/>
            <a:ext cx="4277416" cy="2697368"/>
          </a:xfrm>
          <a:prstGeom prst="rect">
            <a:avLst/>
          </a:prstGeom>
          <a:ln w="28575">
            <a:solidFill>
              <a:schemeClr val="accent5"/>
            </a:solidFill>
          </a:ln>
        </p:spPr>
      </p:pic>
      <p:pic>
        <p:nvPicPr>
          <p:cNvPr id="21" name="Image 20">
            <a:extLst>
              <a:ext uri="{FF2B5EF4-FFF2-40B4-BE49-F238E27FC236}">
                <a16:creationId xmlns:a16="http://schemas.microsoft.com/office/drawing/2014/main" id="{9CB30485-8541-4957-897F-E7622027400D}"/>
              </a:ext>
            </a:extLst>
          </p:cNvPr>
          <p:cNvPicPr>
            <a:picLocks noChangeAspect="1"/>
          </p:cNvPicPr>
          <p:nvPr/>
        </p:nvPicPr>
        <p:blipFill>
          <a:blip r:embed="rId5"/>
          <a:stretch>
            <a:fillRect/>
          </a:stretch>
        </p:blipFill>
        <p:spPr>
          <a:xfrm>
            <a:off x="4888890" y="2790224"/>
            <a:ext cx="1790700" cy="1990725"/>
          </a:xfrm>
          <a:prstGeom prst="rect">
            <a:avLst/>
          </a:prstGeom>
          <a:ln w="28575">
            <a:solidFill>
              <a:srgbClr val="00B0F0"/>
            </a:solidFill>
          </a:ln>
        </p:spPr>
      </p:pic>
      <p:pic>
        <p:nvPicPr>
          <p:cNvPr id="22" name="Image 21">
            <a:extLst>
              <a:ext uri="{FF2B5EF4-FFF2-40B4-BE49-F238E27FC236}">
                <a16:creationId xmlns:a16="http://schemas.microsoft.com/office/drawing/2014/main" id="{6473E6C0-484F-4FF3-A2CA-043C09406D0D}"/>
              </a:ext>
            </a:extLst>
          </p:cNvPr>
          <p:cNvPicPr>
            <a:picLocks noChangeAspect="1"/>
          </p:cNvPicPr>
          <p:nvPr/>
        </p:nvPicPr>
        <p:blipFill>
          <a:blip r:embed="rId6"/>
          <a:stretch>
            <a:fillRect/>
          </a:stretch>
        </p:blipFill>
        <p:spPr>
          <a:xfrm>
            <a:off x="6769851" y="2907071"/>
            <a:ext cx="2220325" cy="1516856"/>
          </a:xfrm>
          <a:prstGeom prst="rect">
            <a:avLst/>
          </a:prstGeom>
          <a:ln w="28575">
            <a:solidFill>
              <a:srgbClr val="00B0F0"/>
            </a:solidFill>
          </a:ln>
        </p:spPr>
      </p:pic>
      <p:pic>
        <p:nvPicPr>
          <p:cNvPr id="23" name="Image 22">
            <a:extLst>
              <a:ext uri="{FF2B5EF4-FFF2-40B4-BE49-F238E27FC236}">
                <a16:creationId xmlns:a16="http://schemas.microsoft.com/office/drawing/2014/main" id="{E4C6555E-CDCB-4C5F-9B31-5679631133AD}"/>
              </a:ext>
            </a:extLst>
          </p:cNvPr>
          <p:cNvPicPr>
            <a:picLocks noChangeAspect="1"/>
          </p:cNvPicPr>
          <p:nvPr/>
        </p:nvPicPr>
        <p:blipFill>
          <a:blip r:embed="rId7"/>
          <a:stretch>
            <a:fillRect/>
          </a:stretch>
        </p:blipFill>
        <p:spPr>
          <a:xfrm>
            <a:off x="271786" y="3429537"/>
            <a:ext cx="2447613" cy="1274100"/>
          </a:xfrm>
          <a:prstGeom prst="rect">
            <a:avLst/>
          </a:prstGeom>
          <a:ln w="28575">
            <a:solidFill>
              <a:schemeClr val="accent5"/>
            </a:solidFill>
          </a:ln>
        </p:spPr>
      </p:pic>
      <p:pic>
        <p:nvPicPr>
          <p:cNvPr id="24" name="Image 23">
            <a:extLst>
              <a:ext uri="{FF2B5EF4-FFF2-40B4-BE49-F238E27FC236}">
                <a16:creationId xmlns:a16="http://schemas.microsoft.com/office/drawing/2014/main" id="{DA608735-31D4-4F99-B5D4-40160A7D824D}"/>
              </a:ext>
            </a:extLst>
          </p:cNvPr>
          <p:cNvPicPr>
            <a:picLocks noChangeAspect="1"/>
          </p:cNvPicPr>
          <p:nvPr/>
        </p:nvPicPr>
        <p:blipFill>
          <a:blip r:embed="rId8"/>
          <a:stretch>
            <a:fillRect/>
          </a:stretch>
        </p:blipFill>
        <p:spPr>
          <a:xfrm>
            <a:off x="1998131" y="4208325"/>
            <a:ext cx="2256980" cy="557103"/>
          </a:xfrm>
          <a:prstGeom prst="rect">
            <a:avLst/>
          </a:prstGeom>
          <a:ln w="28575">
            <a:solidFill>
              <a:schemeClr val="accent5"/>
            </a:solidFill>
          </a:ln>
        </p:spPr>
      </p:pic>
      <p:sp>
        <p:nvSpPr>
          <p:cNvPr id="25" name="Rectangle 24">
            <a:extLst>
              <a:ext uri="{FF2B5EF4-FFF2-40B4-BE49-F238E27FC236}">
                <a16:creationId xmlns:a16="http://schemas.microsoft.com/office/drawing/2014/main" id="{AD17E8D1-AF7D-4227-B234-32D849E60CF2}"/>
              </a:ext>
            </a:extLst>
          </p:cNvPr>
          <p:cNvSpPr/>
          <p:nvPr/>
        </p:nvSpPr>
        <p:spPr>
          <a:xfrm>
            <a:off x="271786" y="1445823"/>
            <a:ext cx="4243064" cy="19497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BC7BCC4-AE38-4103-9F98-86DADABF6004}"/>
              </a:ext>
            </a:extLst>
          </p:cNvPr>
          <p:cNvSpPr/>
          <p:nvPr/>
        </p:nvSpPr>
        <p:spPr>
          <a:xfrm>
            <a:off x="4705979" y="1503546"/>
            <a:ext cx="3609163" cy="29597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342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2BB3EEF-9E8D-41F4-B0FB-57C4299DA66D}"/>
              </a:ext>
            </a:extLst>
          </p:cNvPr>
          <p:cNvPicPr>
            <a:picLocks noChangeAspect="1"/>
          </p:cNvPicPr>
          <p:nvPr/>
        </p:nvPicPr>
        <p:blipFill>
          <a:blip r:embed="rId2"/>
          <a:stretch>
            <a:fillRect/>
          </a:stretch>
        </p:blipFill>
        <p:spPr>
          <a:xfrm>
            <a:off x="341832" y="1254569"/>
            <a:ext cx="5612906" cy="911412"/>
          </a:xfrm>
          <a:prstGeom prst="rect">
            <a:avLst/>
          </a:prstGeom>
          <a:ln w="28575">
            <a:solidFill>
              <a:schemeClr val="accent5"/>
            </a:solidFill>
          </a:ln>
        </p:spPr>
      </p:pic>
      <p:sp>
        <p:nvSpPr>
          <p:cNvPr id="2" name="Titre 1">
            <a:extLst>
              <a:ext uri="{FF2B5EF4-FFF2-40B4-BE49-F238E27FC236}">
                <a16:creationId xmlns:a16="http://schemas.microsoft.com/office/drawing/2014/main" id="{0F34E2EF-9924-438D-B332-414AC46CF495}"/>
              </a:ext>
            </a:extLst>
          </p:cNvPr>
          <p:cNvSpPr>
            <a:spLocks noGrp="1"/>
          </p:cNvSpPr>
          <p:nvPr>
            <p:ph type="title"/>
          </p:nvPr>
        </p:nvSpPr>
        <p:spPr/>
        <p:txBody>
          <a:bodyPr vert="horz" lIns="91440" tIns="45720" rIns="91440" bIns="45720" rtlCol="0" anchor="ctr">
            <a:normAutofit fontScale="90000"/>
          </a:bodyPr>
          <a:lstStyle/>
          <a:p>
            <a:r>
              <a:rPr lang="fr-FR"/>
              <a:t>Onglet des programmes</a:t>
            </a:r>
          </a:p>
        </p:txBody>
      </p:sp>
      <p:sp>
        <p:nvSpPr>
          <p:cNvPr id="5" name="Espace réservé du texte 4">
            <a:extLst>
              <a:ext uri="{FF2B5EF4-FFF2-40B4-BE49-F238E27FC236}">
                <a16:creationId xmlns:a16="http://schemas.microsoft.com/office/drawing/2014/main" id="{01EB7631-2449-4F66-AA18-40E49A381727}"/>
              </a:ext>
            </a:extLst>
          </p:cNvPr>
          <p:cNvSpPr>
            <a:spLocks noGrp="1"/>
          </p:cNvSpPr>
          <p:nvPr>
            <p:ph type="body" sz="quarter" idx="10"/>
          </p:nvPr>
        </p:nvSpPr>
        <p:spPr/>
        <p:txBody>
          <a:bodyPr anchor="t">
            <a:normAutofit/>
          </a:bodyPr>
          <a:lstStyle/>
          <a:p>
            <a:r>
              <a:rPr lang="fr-FR"/>
              <a:t>Raccourcis</a:t>
            </a:r>
          </a:p>
        </p:txBody>
      </p:sp>
      <p:sp>
        <p:nvSpPr>
          <p:cNvPr id="13" name="ZoneTexte 12">
            <a:extLst>
              <a:ext uri="{FF2B5EF4-FFF2-40B4-BE49-F238E27FC236}">
                <a16:creationId xmlns:a16="http://schemas.microsoft.com/office/drawing/2014/main" id="{28113939-96EA-481F-A255-5CCBEC1AC28E}"/>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15" name="ZoneTexte 14">
            <a:extLst>
              <a:ext uri="{FF2B5EF4-FFF2-40B4-BE49-F238E27FC236}">
                <a16:creationId xmlns:a16="http://schemas.microsoft.com/office/drawing/2014/main" id="{A1C5F3E8-2E20-4E07-B686-5EB4B775E92E}"/>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pic>
        <p:nvPicPr>
          <p:cNvPr id="21" name="Image 20">
            <a:extLst>
              <a:ext uri="{FF2B5EF4-FFF2-40B4-BE49-F238E27FC236}">
                <a16:creationId xmlns:a16="http://schemas.microsoft.com/office/drawing/2014/main" id="{DB396DB9-C017-4FB0-8FE7-AD7D054AA187}"/>
              </a:ext>
            </a:extLst>
          </p:cNvPr>
          <p:cNvPicPr>
            <a:picLocks noChangeAspect="1"/>
          </p:cNvPicPr>
          <p:nvPr/>
        </p:nvPicPr>
        <p:blipFill>
          <a:blip r:embed="rId3"/>
          <a:stretch>
            <a:fillRect/>
          </a:stretch>
        </p:blipFill>
        <p:spPr>
          <a:xfrm>
            <a:off x="4826568" y="2242077"/>
            <a:ext cx="3970339" cy="911412"/>
          </a:xfrm>
          <a:prstGeom prst="rect">
            <a:avLst/>
          </a:prstGeom>
          <a:ln w="28575">
            <a:solidFill>
              <a:srgbClr val="00B0F0"/>
            </a:solidFill>
          </a:ln>
        </p:spPr>
      </p:pic>
      <p:sp>
        <p:nvSpPr>
          <p:cNvPr id="18" name="Rectangle 17">
            <a:extLst>
              <a:ext uri="{FF2B5EF4-FFF2-40B4-BE49-F238E27FC236}">
                <a16:creationId xmlns:a16="http://schemas.microsoft.com/office/drawing/2014/main" id="{E3865EF3-4D6E-4C61-AB12-785BB86707DA}"/>
              </a:ext>
            </a:extLst>
          </p:cNvPr>
          <p:cNvSpPr/>
          <p:nvPr/>
        </p:nvSpPr>
        <p:spPr>
          <a:xfrm>
            <a:off x="4826568" y="2374388"/>
            <a:ext cx="3968732" cy="197361"/>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e 24">
            <a:extLst>
              <a:ext uri="{FF2B5EF4-FFF2-40B4-BE49-F238E27FC236}">
                <a16:creationId xmlns:a16="http://schemas.microsoft.com/office/drawing/2014/main" id="{084AB5BC-F4C7-483F-BF54-A88FFD6921E4}"/>
              </a:ext>
            </a:extLst>
          </p:cNvPr>
          <p:cNvGrpSpPr/>
          <p:nvPr/>
        </p:nvGrpSpPr>
        <p:grpSpPr>
          <a:xfrm>
            <a:off x="5355257" y="3285800"/>
            <a:ext cx="2912959" cy="1409496"/>
            <a:chOff x="5355257" y="3184183"/>
            <a:chExt cx="2912959" cy="1409496"/>
          </a:xfrm>
        </p:grpSpPr>
        <p:pic>
          <p:nvPicPr>
            <p:cNvPr id="10" name="Image 9">
              <a:extLst>
                <a:ext uri="{FF2B5EF4-FFF2-40B4-BE49-F238E27FC236}">
                  <a16:creationId xmlns:a16="http://schemas.microsoft.com/office/drawing/2014/main" id="{C6CB9613-F8B4-4C8F-8805-26EFBAFE5598}"/>
                </a:ext>
              </a:extLst>
            </p:cNvPr>
            <p:cNvPicPr>
              <a:picLocks noChangeAspect="1"/>
            </p:cNvPicPr>
            <p:nvPr/>
          </p:nvPicPr>
          <p:blipFill>
            <a:blip r:embed="rId4"/>
            <a:stretch>
              <a:fillRect/>
            </a:stretch>
          </p:blipFill>
          <p:spPr>
            <a:xfrm>
              <a:off x="5355257" y="3184183"/>
              <a:ext cx="2912959" cy="1409496"/>
            </a:xfrm>
            <a:prstGeom prst="rect">
              <a:avLst/>
            </a:prstGeom>
            <a:ln w="28575">
              <a:solidFill>
                <a:srgbClr val="00B0F0"/>
              </a:solidFill>
            </a:ln>
          </p:spPr>
        </p:pic>
        <p:sp>
          <p:nvSpPr>
            <p:cNvPr id="23" name="Rectangle 22">
              <a:extLst>
                <a:ext uri="{FF2B5EF4-FFF2-40B4-BE49-F238E27FC236}">
                  <a16:creationId xmlns:a16="http://schemas.microsoft.com/office/drawing/2014/main" id="{690BB4AC-D023-4863-9603-FEEC88559C19}"/>
                </a:ext>
              </a:extLst>
            </p:cNvPr>
            <p:cNvSpPr/>
            <p:nvPr/>
          </p:nvSpPr>
          <p:spPr>
            <a:xfrm>
              <a:off x="5594265" y="3351332"/>
              <a:ext cx="703985" cy="53759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 name="Rectangle 23">
            <a:extLst>
              <a:ext uri="{FF2B5EF4-FFF2-40B4-BE49-F238E27FC236}">
                <a16:creationId xmlns:a16="http://schemas.microsoft.com/office/drawing/2014/main" id="{7749E904-9F0B-4B9F-8F23-C60688E45877}"/>
              </a:ext>
            </a:extLst>
          </p:cNvPr>
          <p:cNvSpPr/>
          <p:nvPr/>
        </p:nvSpPr>
        <p:spPr>
          <a:xfrm>
            <a:off x="6298250" y="3636069"/>
            <a:ext cx="1969966" cy="104325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a:extLst>
              <a:ext uri="{FF2B5EF4-FFF2-40B4-BE49-F238E27FC236}">
                <a16:creationId xmlns:a16="http://schemas.microsoft.com/office/drawing/2014/main" id="{2CA47420-8EF7-4A99-A33D-07AFAB7DC8F0}"/>
              </a:ext>
            </a:extLst>
          </p:cNvPr>
          <p:cNvPicPr>
            <a:picLocks noChangeAspect="1"/>
          </p:cNvPicPr>
          <p:nvPr/>
        </p:nvPicPr>
        <p:blipFill>
          <a:blip r:embed="rId5"/>
          <a:stretch>
            <a:fillRect/>
          </a:stretch>
        </p:blipFill>
        <p:spPr>
          <a:xfrm>
            <a:off x="415751" y="2374388"/>
            <a:ext cx="2845803" cy="1317066"/>
          </a:xfrm>
          <a:prstGeom prst="rect">
            <a:avLst/>
          </a:prstGeom>
          <a:ln w="28575">
            <a:solidFill>
              <a:schemeClr val="accent5"/>
            </a:solidFill>
          </a:ln>
        </p:spPr>
      </p:pic>
      <p:pic>
        <p:nvPicPr>
          <p:cNvPr id="27" name="Image 26">
            <a:extLst>
              <a:ext uri="{FF2B5EF4-FFF2-40B4-BE49-F238E27FC236}">
                <a16:creationId xmlns:a16="http://schemas.microsoft.com/office/drawing/2014/main" id="{ADC9F0A5-A227-4209-946F-A27DFAD0380E}"/>
              </a:ext>
            </a:extLst>
          </p:cNvPr>
          <p:cNvPicPr>
            <a:picLocks noChangeAspect="1"/>
          </p:cNvPicPr>
          <p:nvPr/>
        </p:nvPicPr>
        <p:blipFill>
          <a:blip r:embed="rId6"/>
          <a:stretch>
            <a:fillRect/>
          </a:stretch>
        </p:blipFill>
        <p:spPr>
          <a:xfrm>
            <a:off x="1723266" y="3899861"/>
            <a:ext cx="3076575" cy="714375"/>
          </a:xfrm>
          <a:prstGeom prst="rect">
            <a:avLst/>
          </a:prstGeom>
          <a:ln w="28575">
            <a:solidFill>
              <a:schemeClr val="accent5"/>
            </a:solidFill>
          </a:ln>
        </p:spPr>
      </p:pic>
      <p:sp>
        <p:nvSpPr>
          <p:cNvPr id="28" name="Rectangle 27">
            <a:extLst>
              <a:ext uri="{FF2B5EF4-FFF2-40B4-BE49-F238E27FC236}">
                <a16:creationId xmlns:a16="http://schemas.microsoft.com/office/drawing/2014/main" id="{4F209E62-52AA-48AE-A536-A66687FA77E1}"/>
              </a:ext>
            </a:extLst>
          </p:cNvPr>
          <p:cNvSpPr/>
          <p:nvPr/>
        </p:nvSpPr>
        <p:spPr>
          <a:xfrm>
            <a:off x="341832" y="1357038"/>
            <a:ext cx="5612906" cy="18029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7782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4E2EF-9924-438D-B332-414AC46CF495}"/>
              </a:ext>
            </a:extLst>
          </p:cNvPr>
          <p:cNvSpPr>
            <a:spLocks noGrp="1"/>
          </p:cNvSpPr>
          <p:nvPr>
            <p:ph type="title"/>
          </p:nvPr>
        </p:nvSpPr>
        <p:spPr/>
        <p:txBody>
          <a:bodyPr vert="horz" lIns="91440" tIns="45720" rIns="91440" bIns="45720" rtlCol="0" anchor="ctr">
            <a:normAutofit fontScale="90000"/>
          </a:bodyPr>
          <a:lstStyle/>
          <a:p>
            <a:r>
              <a:rPr lang="fr-FR"/>
              <a:t>Onglet des flux de processus</a:t>
            </a:r>
          </a:p>
        </p:txBody>
      </p:sp>
      <p:sp>
        <p:nvSpPr>
          <p:cNvPr id="5" name="Espace réservé du texte 4">
            <a:extLst>
              <a:ext uri="{FF2B5EF4-FFF2-40B4-BE49-F238E27FC236}">
                <a16:creationId xmlns:a16="http://schemas.microsoft.com/office/drawing/2014/main" id="{01EB7631-2449-4F66-AA18-40E49A381727}"/>
              </a:ext>
            </a:extLst>
          </p:cNvPr>
          <p:cNvSpPr>
            <a:spLocks noGrp="1"/>
          </p:cNvSpPr>
          <p:nvPr>
            <p:ph type="body" sz="quarter" idx="10"/>
          </p:nvPr>
        </p:nvSpPr>
        <p:spPr/>
        <p:txBody>
          <a:bodyPr anchor="t">
            <a:normAutofit/>
          </a:bodyPr>
          <a:lstStyle/>
          <a:p>
            <a:r>
              <a:rPr lang="fr-FR"/>
              <a:t>Raccourcis</a:t>
            </a:r>
          </a:p>
        </p:txBody>
      </p:sp>
      <p:sp>
        <p:nvSpPr>
          <p:cNvPr id="13" name="ZoneTexte 12">
            <a:extLst>
              <a:ext uri="{FF2B5EF4-FFF2-40B4-BE49-F238E27FC236}">
                <a16:creationId xmlns:a16="http://schemas.microsoft.com/office/drawing/2014/main" id="{28113939-96EA-481F-A255-5CCBEC1AC28E}"/>
              </a:ext>
            </a:extLst>
          </p:cNvPr>
          <p:cNvSpPr txBox="1"/>
          <p:nvPr/>
        </p:nvSpPr>
        <p:spPr>
          <a:xfrm>
            <a:off x="415751" y="381548"/>
            <a:ext cx="1340686" cy="646331"/>
          </a:xfrm>
          <a:prstGeom prst="rect">
            <a:avLst/>
          </a:prstGeom>
          <a:noFill/>
          <a:ln w="38100">
            <a:solidFill>
              <a:schemeClr val="accent5"/>
            </a:solidFill>
          </a:ln>
        </p:spPr>
        <p:txBody>
          <a:bodyPr wrap="square" rtlCol="0">
            <a:spAutoFit/>
          </a:bodyPr>
          <a:lstStyle/>
          <a:p>
            <a:pPr algn="ctr"/>
            <a:r>
              <a:rPr lang="fr-FR" sz="3600" b="1">
                <a:solidFill>
                  <a:schemeClr val="bg1"/>
                </a:solidFill>
                <a:latin typeface="+mj-lt"/>
              </a:rPr>
              <a:t>7.15</a:t>
            </a:r>
          </a:p>
        </p:txBody>
      </p:sp>
      <p:sp>
        <p:nvSpPr>
          <p:cNvPr id="15" name="ZoneTexte 14">
            <a:extLst>
              <a:ext uri="{FF2B5EF4-FFF2-40B4-BE49-F238E27FC236}">
                <a16:creationId xmlns:a16="http://schemas.microsoft.com/office/drawing/2014/main" id="{A1C5F3E8-2E20-4E07-B686-5EB4B775E92E}"/>
              </a:ext>
            </a:extLst>
          </p:cNvPr>
          <p:cNvSpPr txBox="1"/>
          <p:nvPr/>
        </p:nvSpPr>
        <p:spPr>
          <a:xfrm>
            <a:off x="7454614" y="375558"/>
            <a:ext cx="1340686" cy="646331"/>
          </a:xfrm>
          <a:prstGeom prst="rect">
            <a:avLst/>
          </a:prstGeom>
          <a:noFill/>
          <a:ln w="38100">
            <a:solidFill>
              <a:srgbClr val="00B0F0"/>
            </a:solidFill>
          </a:ln>
        </p:spPr>
        <p:txBody>
          <a:bodyPr wrap="square" rtlCol="0">
            <a:spAutoFit/>
          </a:bodyPr>
          <a:lstStyle/>
          <a:p>
            <a:pPr algn="ctr"/>
            <a:r>
              <a:rPr lang="fr-FR" sz="3600" b="1">
                <a:solidFill>
                  <a:schemeClr val="bg1"/>
                </a:solidFill>
                <a:latin typeface="+mj-lt"/>
              </a:rPr>
              <a:t>8.2</a:t>
            </a:r>
          </a:p>
        </p:txBody>
      </p:sp>
      <p:pic>
        <p:nvPicPr>
          <p:cNvPr id="3" name="Image 2">
            <a:extLst>
              <a:ext uri="{FF2B5EF4-FFF2-40B4-BE49-F238E27FC236}">
                <a16:creationId xmlns:a16="http://schemas.microsoft.com/office/drawing/2014/main" id="{CA76BB18-D2B7-47D2-8BE9-377AFAAD8356}"/>
              </a:ext>
            </a:extLst>
          </p:cNvPr>
          <p:cNvPicPr>
            <a:picLocks noChangeAspect="1"/>
          </p:cNvPicPr>
          <p:nvPr/>
        </p:nvPicPr>
        <p:blipFill>
          <a:blip r:embed="rId3"/>
          <a:stretch>
            <a:fillRect/>
          </a:stretch>
        </p:blipFill>
        <p:spPr>
          <a:xfrm>
            <a:off x="4856288" y="1439907"/>
            <a:ext cx="3871961" cy="1813547"/>
          </a:xfrm>
          <a:prstGeom prst="rect">
            <a:avLst/>
          </a:prstGeom>
          <a:ln w="28575">
            <a:solidFill>
              <a:srgbClr val="00B0F0"/>
            </a:solidFill>
          </a:ln>
        </p:spPr>
      </p:pic>
      <p:pic>
        <p:nvPicPr>
          <p:cNvPr id="4" name="Image 3">
            <a:extLst>
              <a:ext uri="{FF2B5EF4-FFF2-40B4-BE49-F238E27FC236}">
                <a16:creationId xmlns:a16="http://schemas.microsoft.com/office/drawing/2014/main" id="{F434828F-8A4E-42B1-942C-2656A6A83ED6}"/>
              </a:ext>
            </a:extLst>
          </p:cNvPr>
          <p:cNvPicPr>
            <a:picLocks noChangeAspect="1"/>
          </p:cNvPicPr>
          <p:nvPr/>
        </p:nvPicPr>
        <p:blipFill>
          <a:blip r:embed="rId4"/>
          <a:stretch>
            <a:fillRect/>
          </a:stretch>
        </p:blipFill>
        <p:spPr>
          <a:xfrm>
            <a:off x="415751" y="1439907"/>
            <a:ext cx="3871961" cy="1800912"/>
          </a:xfrm>
          <a:prstGeom prst="rect">
            <a:avLst/>
          </a:prstGeom>
          <a:ln w="28575">
            <a:solidFill>
              <a:schemeClr val="accent5"/>
            </a:solidFill>
          </a:ln>
        </p:spPr>
      </p:pic>
      <p:sp>
        <p:nvSpPr>
          <p:cNvPr id="17" name="Rectangle 16">
            <a:extLst>
              <a:ext uri="{FF2B5EF4-FFF2-40B4-BE49-F238E27FC236}">
                <a16:creationId xmlns:a16="http://schemas.microsoft.com/office/drawing/2014/main" id="{8C446971-2D82-42E3-BC20-7DBC5D6B615C}"/>
              </a:ext>
            </a:extLst>
          </p:cNvPr>
          <p:cNvSpPr/>
          <p:nvPr/>
        </p:nvSpPr>
        <p:spPr>
          <a:xfrm>
            <a:off x="4856286" y="1642348"/>
            <a:ext cx="3871961" cy="20509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3865EF3-4D6E-4C61-AB12-785BB86707DA}"/>
              </a:ext>
            </a:extLst>
          </p:cNvPr>
          <p:cNvSpPr/>
          <p:nvPr/>
        </p:nvSpPr>
        <p:spPr>
          <a:xfrm>
            <a:off x="415751" y="1662761"/>
            <a:ext cx="3311678" cy="17752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26EC3F66-A2FD-4DE8-A6EC-EA9D4DBA5733}"/>
              </a:ext>
            </a:extLst>
          </p:cNvPr>
          <p:cNvPicPr>
            <a:picLocks noChangeAspect="1"/>
          </p:cNvPicPr>
          <p:nvPr/>
        </p:nvPicPr>
        <p:blipFill>
          <a:blip r:embed="rId5"/>
          <a:stretch>
            <a:fillRect/>
          </a:stretch>
        </p:blipFill>
        <p:spPr>
          <a:xfrm>
            <a:off x="826720" y="3504027"/>
            <a:ext cx="2900709" cy="946801"/>
          </a:xfrm>
          <a:prstGeom prst="rect">
            <a:avLst/>
          </a:prstGeom>
          <a:ln w="28575">
            <a:solidFill>
              <a:schemeClr val="accent5"/>
            </a:solidFill>
          </a:ln>
        </p:spPr>
      </p:pic>
      <p:pic>
        <p:nvPicPr>
          <p:cNvPr id="9" name="Image 8">
            <a:extLst>
              <a:ext uri="{FF2B5EF4-FFF2-40B4-BE49-F238E27FC236}">
                <a16:creationId xmlns:a16="http://schemas.microsoft.com/office/drawing/2014/main" id="{7E108F5E-15FE-4927-8386-61A7C8C61F3A}"/>
              </a:ext>
            </a:extLst>
          </p:cNvPr>
          <p:cNvPicPr>
            <a:picLocks noChangeAspect="1"/>
          </p:cNvPicPr>
          <p:nvPr/>
        </p:nvPicPr>
        <p:blipFill>
          <a:blip r:embed="rId6"/>
          <a:stretch>
            <a:fillRect/>
          </a:stretch>
        </p:blipFill>
        <p:spPr>
          <a:xfrm>
            <a:off x="5136598" y="2681484"/>
            <a:ext cx="3796044" cy="628442"/>
          </a:xfrm>
          <a:prstGeom prst="rect">
            <a:avLst/>
          </a:prstGeom>
          <a:ln w="28575">
            <a:solidFill>
              <a:srgbClr val="00B0F0"/>
            </a:solidFill>
          </a:ln>
        </p:spPr>
      </p:pic>
      <p:sp>
        <p:nvSpPr>
          <p:cNvPr id="19" name="Rectangle 18">
            <a:extLst>
              <a:ext uri="{FF2B5EF4-FFF2-40B4-BE49-F238E27FC236}">
                <a16:creationId xmlns:a16="http://schemas.microsoft.com/office/drawing/2014/main" id="{3B0D19B2-BDF5-46DE-B9A9-6A98F30D01A9}"/>
              </a:ext>
            </a:extLst>
          </p:cNvPr>
          <p:cNvSpPr/>
          <p:nvPr/>
        </p:nvSpPr>
        <p:spPr>
          <a:xfrm>
            <a:off x="6886995" y="2833884"/>
            <a:ext cx="1912589" cy="38707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5EAF69F0-794B-4AF7-9EE6-0939AFD28CB1}"/>
              </a:ext>
            </a:extLst>
          </p:cNvPr>
          <p:cNvPicPr>
            <a:picLocks noChangeAspect="1"/>
          </p:cNvPicPr>
          <p:nvPr/>
        </p:nvPicPr>
        <p:blipFill>
          <a:blip r:embed="rId7"/>
          <a:stretch>
            <a:fillRect/>
          </a:stretch>
        </p:blipFill>
        <p:spPr>
          <a:xfrm>
            <a:off x="4120180" y="3450357"/>
            <a:ext cx="4905486" cy="1274268"/>
          </a:xfrm>
          <a:prstGeom prst="rect">
            <a:avLst/>
          </a:prstGeom>
          <a:ln w="28575">
            <a:solidFill>
              <a:srgbClr val="00B0F0"/>
            </a:solidFill>
          </a:ln>
        </p:spPr>
      </p:pic>
      <p:sp>
        <p:nvSpPr>
          <p:cNvPr id="14" name="Rectangle 13">
            <a:extLst>
              <a:ext uri="{FF2B5EF4-FFF2-40B4-BE49-F238E27FC236}">
                <a16:creationId xmlns:a16="http://schemas.microsoft.com/office/drawing/2014/main" id="{17644191-3B16-4116-B115-784FD0165930}"/>
              </a:ext>
            </a:extLst>
          </p:cNvPr>
          <p:cNvSpPr/>
          <p:nvPr/>
        </p:nvSpPr>
        <p:spPr>
          <a:xfrm>
            <a:off x="5136598" y="3531434"/>
            <a:ext cx="898442" cy="55605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528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8C469B39-3BA5-476E-AD35-12B77DE85175}"/>
              </a:ext>
            </a:extLst>
          </p:cNvPr>
          <p:cNvSpPr>
            <a:spLocks noGrp="1"/>
          </p:cNvSpPr>
          <p:nvPr>
            <p:ph type="body" sz="quarter" idx="11"/>
          </p:nvPr>
        </p:nvSpPr>
        <p:spPr/>
        <p:txBody>
          <a:bodyPr/>
          <a:lstStyle/>
          <a:p>
            <a:r>
              <a:rPr lang="fr-FR"/>
              <a:t>Utilisation de l’interface</a:t>
            </a:r>
          </a:p>
        </p:txBody>
      </p:sp>
      <p:sp>
        <p:nvSpPr>
          <p:cNvPr id="6" name="Espace réservé du texte 5">
            <a:extLst>
              <a:ext uri="{FF2B5EF4-FFF2-40B4-BE49-F238E27FC236}">
                <a16:creationId xmlns:a16="http://schemas.microsoft.com/office/drawing/2014/main" id="{1E8E836B-699E-4206-9C2C-A5976AF6C04B}"/>
              </a:ext>
            </a:extLst>
          </p:cNvPr>
          <p:cNvSpPr>
            <a:spLocks noGrp="1"/>
          </p:cNvSpPr>
          <p:nvPr>
            <p:ph type="body" sz="quarter" idx="10"/>
          </p:nvPr>
        </p:nvSpPr>
        <p:spPr/>
        <p:txBody>
          <a:bodyPr/>
          <a:lstStyle/>
          <a:p>
            <a:r>
              <a:rPr lang="fr-FR"/>
              <a:t>Démonstration</a:t>
            </a:r>
          </a:p>
        </p:txBody>
      </p:sp>
    </p:spTree>
    <p:extLst>
      <p:ext uri="{BB962C8B-B14F-4D97-AF65-F5344CB8AC3E}">
        <p14:creationId xmlns:p14="http://schemas.microsoft.com/office/powerpoint/2010/main" val="420604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5806B3C-56D8-432F-AE62-D3AB58D69B61}"/>
              </a:ext>
            </a:extLst>
          </p:cNvPr>
          <p:cNvSpPr>
            <a:spLocks noGrp="1"/>
          </p:cNvSpPr>
          <p:nvPr>
            <p:ph type="body" sz="quarter" idx="10"/>
          </p:nvPr>
        </p:nvSpPr>
        <p:spPr/>
        <p:txBody>
          <a:bodyPr anchor="b">
            <a:normAutofit/>
          </a:bodyPr>
          <a:lstStyle/>
          <a:p>
            <a:r>
              <a:rPr lang="fr-FR"/>
              <a:t>Merci !</a:t>
            </a:r>
          </a:p>
        </p:txBody>
      </p:sp>
    </p:spTree>
    <p:extLst>
      <p:ext uri="{BB962C8B-B14F-4D97-AF65-F5344CB8AC3E}">
        <p14:creationId xmlns:p14="http://schemas.microsoft.com/office/powerpoint/2010/main" val="12206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7E21C-01C8-4D31-B683-42F99B0F6C16}"/>
              </a:ext>
            </a:extLst>
          </p:cNvPr>
          <p:cNvSpPr>
            <a:spLocks noGrp="1"/>
          </p:cNvSpPr>
          <p:nvPr>
            <p:ph type="title"/>
          </p:nvPr>
        </p:nvSpPr>
        <p:spPr/>
        <p:txBody>
          <a:bodyPr>
            <a:normAutofit fontScale="90000"/>
          </a:bodyPr>
          <a:lstStyle/>
          <a:p>
            <a:r>
              <a:rPr lang="fr-FR"/>
              <a:t>SAS Enterprise Guide 8.2</a:t>
            </a:r>
          </a:p>
        </p:txBody>
      </p:sp>
      <p:sp>
        <p:nvSpPr>
          <p:cNvPr id="4" name="Espace réservé du contenu 3">
            <a:extLst>
              <a:ext uri="{FF2B5EF4-FFF2-40B4-BE49-F238E27FC236}">
                <a16:creationId xmlns:a16="http://schemas.microsoft.com/office/drawing/2014/main" id="{31971936-9CD3-4148-A228-C3AF36D1D87D}"/>
              </a:ext>
            </a:extLst>
          </p:cNvPr>
          <p:cNvSpPr>
            <a:spLocks noGrp="1"/>
          </p:cNvSpPr>
          <p:nvPr>
            <p:ph idx="1"/>
          </p:nvPr>
        </p:nvSpPr>
        <p:spPr/>
        <p:txBody>
          <a:bodyPr/>
          <a:lstStyle/>
          <a:p>
            <a:r>
              <a:rPr lang="fr-FR"/>
              <a:t>Une gestion flexible des fenêtres </a:t>
            </a:r>
          </a:p>
          <a:p>
            <a:r>
              <a:rPr lang="fr-FR"/>
              <a:t>La zone de navigation avec les volets</a:t>
            </a:r>
          </a:p>
          <a:p>
            <a:r>
              <a:rPr lang="fr-FR"/>
              <a:t>La zone de travail avec les onglets</a:t>
            </a:r>
          </a:p>
          <a:p>
            <a:r>
              <a:rPr lang="fr-FR"/>
              <a:t>La zone de travail avec les onglets d’un programme</a:t>
            </a:r>
          </a:p>
          <a:p>
            <a:pPr lvl="2"/>
            <a:endParaRPr lang="fr-FR"/>
          </a:p>
          <a:p>
            <a:pPr lvl="1"/>
            <a:endParaRPr lang="fr-FR"/>
          </a:p>
        </p:txBody>
      </p:sp>
      <p:sp>
        <p:nvSpPr>
          <p:cNvPr id="3" name="Espace réservé du texte 2">
            <a:extLst>
              <a:ext uri="{FF2B5EF4-FFF2-40B4-BE49-F238E27FC236}">
                <a16:creationId xmlns:a16="http://schemas.microsoft.com/office/drawing/2014/main" id="{0E572A26-5C18-4D00-818B-733514F59A8D}"/>
              </a:ext>
            </a:extLst>
          </p:cNvPr>
          <p:cNvSpPr>
            <a:spLocks noGrp="1"/>
          </p:cNvSpPr>
          <p:nvPr>
            <p:ph type="body" sz="quarter" idx="10"/>
          </p:nvPr>
        </p:nvSpPr>
        <p:spPr/>
        <p:txBody>
          <a:bodyPr/>
          <a:lstStyle/>
          <a:p>
            <a:r>
              <a:rPr lang="fr-FR"/>
              <a:t>Organisation visuelle</a:t>
            </a:r>
          </a:p>
        </p:txBody>
      </p:sp>
    </p:spTree>
    <p:extLst>
      <p:ext uri="{BB962C8B-B14F-4D97-AF65-F5344CB8AC3E}">
        <p14:creationId xmlns:p14="http://schemas.microsoft.com/office/powerpoint/2010/main" val="153355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7E21C-01C8-4D31-B683-42F99B0F6C16}"/>
              </a:ext>
            </a:extLst>
          </p:cNvPr>
          <p:cNvSpPr>
            <a:spLocks noGrp="1"/>
          </p:cNvSpPr>
          <p:nvPr>
            <p:ph type="title"/>
          </p:nvPr>
        </p:nvSpPr>
        <p:spPr/>
        <p:txBody>
          <a:bodyPr>
            <a:normAutofit fontScale="90000"/>
          </a:bodyPr>
          <a:lstStyle/>
          <a:p>
            <a:r>
              <a:rPr lang="fr-FR"/>
              <a:t>SAS Enterprise Guide 8.2</a:t>
            </a:r>
          </a:p>
        </p:txBody>
      </p:sp>
      <p:sp>
        <p:nvSpPr>
          <p:cNvPr id="4" name="Espace réservé du contenu 3">
            <a:extLst>
              <a:ext uri="{FF2B5EF4-FFF2-40B4-BE49-F238E27FC236}">
                <a16:creationId xmlns:a16="http://schemas.microsoft.com/office/drawing/2014/main" id="{31971936-9CD3-4148-A228-C3AF36D1D87D}"/>
              </a:ext>
            </a:extLst>
          </p:cNvPr>
          <p:cNvSpPr>
            <a:spLocks noGrp="1"/>
          </p:cNvSpPr>
          <p:nvPr>
            <p:ph idx="1"/>
          </p:nvPr>
        </p:nvSpPr>
        <p:spPr/>
        <p:txBody>
          <a:bodyPr/>
          <a:lstStyle/>
          <a:p>
            <a:r>
              <a:rPr lang="fr-FR"/>
              <a:t>Interface visuelle ou espace de programmation</a:t>
            </a:r>
          </a:p>
          <a:p>
            <a:pPr lvl="1"/>
            <a:r>
              <a:rPr lang="fr-FR"/>
              <a:t>La possibilité de travailler avec ou sans projet </a:t>
            </a:r>
          </a:p>
          <a:p>
            <a:pPr lvl="1"/>
            <a:r>
              <a:rPr lang="fr-FR"/>
              <a:t>L’ouverture ou création de nouveaux éléments</a:t>
            </a:r>
          </a:p>
          <a:p>
            <a:pPr lvl="1"/>
            <a:r>
              <a:rPr lang="fr-FR"/>
              <a:t>L’identification des onglets </a:t>
            </a:r>
          </a:p>
          <a:p>
            <a:pPr lvl="1"/>
            <a:r>
              <a:rPr lang="fr-FR"/>
              <a:t>Les nouvelles options pour exécuter des éléments d’un flux de processus </a:t>
            </a:r>
          </a:p>
          <a:p>
            <a:r>
              <a:rPr lang="fr-FR"/>
              <a:t>Raccourcis clavier   </a:t>
            </a:r>
          </a:p>
          <a:p>
            <a:pPr lvl="1"/>
            <a:endParaRPr lang="fr-FR"/>
          </a:p>
        </p:txBody>
      </p:sp>
      <p:sp>
        <p:nvSpPr>
          <p:cNvPr id="3" name="Espace réservé du texte 2">
            <a:extLst>
              <a:ext uri="{FF2B5EF4-FFF2-40B4-BE49-F238E27FC236}">
                <a16:creationId xmlns:a16="http://schemas.microsoft.com/office/drawing/2014/main" id="{0E572A26-5C18-4D00-818B-733514F59A8D}"/>
              </a:ext>
            </a:extLst>
          </p:cNvPr>
          <p:cNvSpPr>
            <a:spLocks noGrp="1"/>
          </p:cNvSpPr>
          <p:nvPr>
            <p:ph type="body" sz="quarter" idx="10"/>
          </p:nvPr>
        </p:nvSpPr>
        <p:spPr/>
        <p:txBody>
          <a:bodyPr/>
          <a:lstStyle/>
          <a:p>
            <a:r>
              <a:rPr lang="fr-FR"/>
              <a:t>Usages  1/2</a:t>
            </a:r>
          </a:p>
        </p:txBody>
      </p:sp>
    </p:spTree>
    <p:extLst>
      <p:ext uri="{BB962C8B-B14F-4D97-AF65-F5344CB8AC3E}">
        <p14:creationId xmlns:p14="http://schemas.microsoft.com/office/powerpoint/2010/main" val="354063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7E21C-01C8-4D31-B683-42F99B0F6C16}"/>
              </a:ext>
            </a:extLst>
          </p:cNvPr>
          <p:cNvSpPr>
            <a:spLocks noGrp="1"/>
          </p:cNvSpPr>
          <p:nvPr>
            <p:ph type="title"/>
          </p:nvPr>
        </p:nvSpPr>
        <p:spPr/>
        <p:txBody>
          <a:bodyPr>
            <a:normAutofit fontScale="90000"/>
          </a:bodyPr>
          <a:lstStyle/>
          <a:p>
            <a:r>
              <a:rPr lang="fr-FR"/>
              <a:t>SAS Enterprise Guide 8.2</a:t>
            </a:r>
          </a:p>
        </p:txBody>
      </p:sp>
      <p:sp>
        <p:nvSpPr>
          <p:cNvPr id="4" name="Espace réservé du contenu 3">
            <a:extLst>
              <a:ext uri="{FF2B5EF4-FFF2-40B4-BE49-F238E27FC236}">
                <a16:creationId xmlns:a16="http://schemas.microsoft.com/office/drawing/2014/main" id="{31971936-9CD3-4148-A228-C3AF36D1D87D}"/>
              </a:ext>
            </a:extLst>
          </p:cNvPr>
          <p:cNvSpPr>
            <a:spLocks noGrp="1"/>
          </p:cNvSpPr>
          <p:nvPr>
            <p:ph idx="1"/>
          </p:nvPr>
        </p:nvSpPr>
        <p:spPr/>
        <p:txBody>
          <a:bodyPr/>
          <a:lstStyle/>
          <a:p>
            <a:r>
              <a:rPr lang="fr-FR"/>
              <a:t>Données</a:t>
            </a:r>
          </a:p>
          <a:p>
            <a:pPr lvl="1"/>
            <a:r>
              <a:rPr lang="fr-FR"/>
              <a:t>Lock sur les données</a:t>
            </a:r>
          </a:p>
          <a:p>
            <a:pPr lvl="1"/>
            <a:r>
              <a:rPr lang="fr-FR"/>
              <a:t>Options de performance</a:t>
            </a:r>
          </a:p>
          <a:p>
            <a:pPr lvl="1"/>
            <a:r>
              <a:rPr lang="fr-FR"/>
              <a:t>Affichage des détails lors de l’ouverture des tables SAS</a:t>
            </a:r>
          </a:p>
          <a:p>
            <a:r>
              <a:rPr lang="fr-FR"/>
              <a:t>Options </a:t>
            </a:r>
          </a:p>
          <a:p>
            <a:pPr lvl="1"/>
            <a:r>
              <a:rPr lang="fr-FR"/>
              <a:t>Les thèmes d'apparence</a:t>
            </a:r>
          </a:p>
          <a:p>
            <a:pPr lvl="1"/>
            <a:r>
              <a:rPr lang="fr-FR"/>
              <a:t>Les options « General »</a:t>
            </a:r>
          </a:p>
          <a:p>
            <a:pPr lvl="1"/>
            <a:r>
              <a:rPr lang="fr-FR"/>
              <a:t>Les options « Résultat »</a:t>
            </a:r>
          </a:p>
          <a:p>
            <a:r>
              <a:rPr lang="fr-FR"/>
              <a:t>Améliorations générales</a:t>
            </a:r>
          </a:p>
          <a:p>
            <a:pPr lvl="1"/>
            <a:endParaRPr lang="fr-FR"/>
          </a:p>
        </p:txBody>
      </p:sp>
      <p:sp>
        <p:nvSpPr>
          <p:cNvPr id="3" name="Espace réservé du texte 2">
            <a:extLst>
              <a:ext uri="{FF2B5EF4-FFF2-40B4-BE49-F238E27FC236}">
                <a16:creationId xmlns:a16="http://schemas.microsoft.com/office/drawing/2014/main" id="{0E572A26-5C18-4D00-818B-733514F59A8D}"/>
              </a:ext>
            </a:extLst>
          </p:cNvPr>
          <p:cNvSpPr>
            <a:spLocks noGrp="1"/>
          </p:cNvSpPr>
          <p:nvPr>
            <p:ph type="body" sz="quarter" idx="10"/>
          </p:nvPr>
        </p:nvSpPr>
        <p:spPr/>
        <p:txBody>
          <a:bodyPr/>
          <a:lstStyle/>
          <a:p>
            <a:r>
              <a:rPr lang="fr-FR"/>
              <a:t>Usages 2/2</a:t>
            </a:r>
          </a:p>
        </p:txBody>
      </p:sp>
    </p:spTree>
    <p:extLst>
      <p:ext uri="{BB962C8B-B14F-4D97-AF65-F5344CB8AC3E}">
        <p14:creationId xmlns:p14="http://schemas.microsoft.com/office/powerpoint/2010/main" val="174638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6CB0008-61BC-41BD-B5AB-C3A7A2CDB901}"/>
              </a:ext>
            </a:extLst>
          </p:cNvPr>
          <p:cNvSpPr>
            <a:spLocks noGrp="1"/>
          </p:cNvSpPr>
          <p:nvPr>
            <p:ph type="body" sz="quarter" idx="11"/>
          </p:nvPr>
        </p:nvSpPr>
        <p:spPr/>
        <p:txBody>
          <a:bodyPr/>
          <a:lstStyle/>
          <a:p>
            <a:endParaRPr lang="fr-FR"/>
          </a:p>
        </p:txBody>
      </p:sp>
      <p:sp>
        <p:nvSpPr>
          <p:cNvPr id="3" name="Espace réservé du texte 2">
            <a:extLst>
              <a:ext uri="{FF2B5EF4-FFF2-40B4-BE49-F238E27FC236}">
                <a16:creationId xmlns:a16="http://schemas.microsoft.com/office/drawing/2014/main" id="{8EDC5192-C796-4086-B7A3-1AC9345715AC}"/>
              </a:ext>
            </a:extLst>
          </p:cNvPr>
          <p:cNvSpPr>
            <a:spLocks noGrp="1"/>
          </p:cNvSpPr>
          <p:nvPr>
            <p:ph type="body" sz="quarter" idx="10"/>
          </p:nvPr>
        </p:nvSpPr>
        <p:spPr/>
        <p:txBody>
          <a:bodyPr/>
          <a:lstStyle/>
          <a:p>
            <a:r>
              <a:rPr lang="fr-FR"/>
              <a:t>Contenu</a:t>
            </a:r>
          </a:p>
        </p:txBody>
      </p:sp>
    </p:spTree>
    <p:extLst>
      <p:ext uri="{BB962C8B-B14F-4D97-AF65-F5344CB8AC3E}">
        <p14:creationId xmlns:p14="http://schemas.microsoft.com/office/powerpoint/2010/main" val="291129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2020-Template-External">
  <a:themeElements>
    <a:clrScheme name="SAS 2020">
      <a:dk1>
        <a:srgbClr val="012036"/>
      </a:dk1>
      <a:lt1>
        <a:srgbClr val="FFFFFF"/>
      </a:lt1>
      <a:dk2>
        <a:srgbClr val="012036"/>
      </a:dk2>
      <a:lt2>
        <a:srgbClr val="768396"/>
      </a:lt2>
      <a:accent1>
        <a:srgbClr val="33A3FF"/>
      </a:accent1>
      <a:accent2>
        <a:srgbClr val="29D6CD"/>
      </a:accent2>
      <a:accent3>
        <a:srgbClr val="15B57B"/>
      </a:accent3>
      <a:accent4>
        <a:srgbClr val="6D69FF"/>
      </a:accent4>
      <a:accent5>
        <a:srgbClr val="86134F"/>
      </a:accent5>
      <a:accent6>
        <a:srgbClr val="FFCC32"/>
      </a:accent6>
      <a:hlink>
        <a:srgbClr val="6D69FF"/>
      </a:hlink>
      <a:folHlink>
        <a:srgbClr val="FFCC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bg1"/>
            </a:solidFill>
            <a:latin typeface="+mj-lt"/>
          </a:defRPr>
        </a:defPPr>
      </a:lstStyle>
    </a:txDef>
  </a:objectDefaults>
  <a:extraClrSchemeLst/>
  <a:extLst>
    <a:ext uri="{05A4C25C-085E-4340-85A3-A5531E510DB2}">
      <thm15:themeFamily xmlns:thm15="http://schemas.microsoft.com/office/thememl/2012/main" name="Presentation1" id="{B073ED02-2935-B44A-A6CB-DDD09AF28534}" vid="{3D556F1D-43AC-9A44-A933-3CB7A027B220}"/>
    </a:ext>
  </a:extLst>
</a:theme>
</file>

<file path=ppt/theme/theme2.xml><?xml version="1.0" encoding="utf-8"?>
<a:theme xmlns:a="http://schemas.openxmlformats.org/drawingml/2006/main" name="1_NDA">
  <a:themeElements>
    <a:clrScheme name="SAS 2020">
      <a:dk1>
        <a:srgbClr val="012036"/>
      </a:dk1>
      <a:lt1>
        <a:srgbClr val="FFFFFF"/>
      </a:lt1>
      <a:dk2>
        <a:srgbClr val="012036"/>
      </a:dk2>
      <a:lt2>
        <a:srgbClr val="768396"/>
      </a:lt2>
      <a:accent1>
        <a:srgbClr val="33A3FF"/>
      </a:accent1>
      <a:accent2>
        <a:srgbClr val="29D6CD"/>
      </a:accent2>
      <a:accent3>
        <a:srgbClr val="15B57B"/>
      </a:accent3>
      <a:accent4>
        <a:srgbClr val="6D69FF"/>
      </a:accent4>
      <a:accent5>
        <a:srgbClr val="86134F"/>
      </a:accent5>
      <a:accent6>
        <a:srgbClr val="FFCC32"/>
      </a:accent6>
      <a:hlink>
        <a:srgbClr val="6D69FF"/>
      </a:hlink>
      <a:folHlink>
        <a:srgbClr val="FFCC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bg1"/>
            </a:solidFill>
            <a:latin typeface="+mj-lt"/>
          </a:defRPr>
        </a:defPPr>
      </a:lstStyle>
    </a:txDef>
  </a:objectDefaults>
  <a:extraClrSchemeLst/>
  <a:extLst>
    <a:ext uri="{05A4C25C-085E-4340-85A3-A5531E510DB2}">
      <thm15:themeFamily xmlns:thm15="http://schemas.microsoft.com/office/thememl/2012/main" name="Presentation1" id="{B073ED02-2935-B44A-A6CB-DDD09AF28534}" vid="{FD92C41C-E938-6644-A877-2D0FB8407C3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2421</Words>
  <Application>Microsoft Office PowerPoint</Application>
  <PresentationFormat>Affichage à l'écran (16:9)</PresentationFormat>
  <Paragraphs>325</Paragraphs>
  <Slides>59</Slides>
  <Notes>25</Notes>
  <HiddenSlides>1</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59</vt:i4>
      </vt:variant>
    </vt:vector>
  </HeadingPairs>
  <TitlesOfParts>
    <vt:vector size="67" baseType="lpstr">
      <vt:lpstr>ＭＳ Ｐゴシック</vt:lpstr>
      <vt:lpstr>Arial</vt:lpstr>
      <vt:lpstr>AvenirNext</vt:lpstr>
      <vt:lpstr>Calibri</vt:lpstr>
      <vt:lpstr>Calibri </vt:lpstr>
      <vt:lpstr>Calibri Light</vt:lpstr>
      <vt:lpstr>1_2020-Template-External</vt:lpstr>
      <vt:lpstr>1_NDA</vt:lpstr>
      <vt:lpstr>Fonctionnement de la conférence</vt:lpstr>
      <vt:lpstr>Présentation PowerPoint</vt:lpstr>
      <vt:lpstr>SAS Enterprise Guide 8.2</vt:lpstr>
      <vt:lpstr>SAS Enterprise Guide 8.2</vt:lpstr>
      <vt:lpstr>SAS Enterprise Guide 8.2</vt:lpstr>
      <vt:lpstr>SAS Enterprise Guide 8.2</vt:lpstr>
      <vt:lpstr>SAS Enterprise Guide 8.2</vt:lpstr>
      <vt:lpstr>SAS Enterprise Guide 8.2</vt:lpstr>
      <vt:lpstr>Présentation PowerPoint</vt:lpstr>
      <vt:lpstr>Zone de navigation / Zone de travail</vt:lpstr>
      <vt:lpstr>Volets / Onglets</vt:lpstr>
      <vt:lpstr>Volets / Onglets</vt:lpstr>
      <vt:lpstr>Volets / Onglets</vt:lpstr>
      <vt:lpstr>Volets / Onglets</vt:lpstr>
      <vt:lpstr>Zone de travail</vt:lpstr>
      <vt:lpstr>Zone de travail</vt:lpstr>
      <vt:lpstr>Zone de navigation</vt:lpstr>
      <vt:lpstr>Zone de navigation</vt:lpstr>
      <vt:lpstr>Présentation PowerPoint</vt:lpstr>
      <vt:lpstr>Présentation</vt:lpstr>
      <vt:lpstr>Organisation des volets et onglets</vt:lpstr>
      <vt:lpstr>Organisation des volets et onglets</vt:lpstr>
      <vt:lpstr>Organisation des volets et onglets</vt:lpstr>
      <vt:lpstr>Organisation des volets et onglets</vt:lpstr>
      <vt:lpstr>Organisation des volets et onglets</vt:lpstr>
      <vt:lpstr>Organisation des volets et onglets</vt:lpstr>
      <vt:lpstr>Présentation PowerPoint</vt:lpstr>
      <vt:lpstr>Interface visuelle et espace de programmation </vt:lpstr>
      <vt:lpstr>Interface visuelle et espace de programmation </vt:lpstr>
      <vt:lpstr>Interface visuelle et espace de programmation </vt:lpstr>
      <vt:lpstr>Interface visuelle et espace de programmation </vt:lpstr>
      <vt:lpstr>Interface visuelle et espace de programmation </vt:lpstr>
      <vt:lpstr>Interface visuelle et espace de programmation </vt:lpstr>
      <vt:lpstr>Raccourcis clavier</vt:lpstr>
      <vt:lpstr>Données</vt:lpstr>
      <vt:lpstr>Données</vt:lpstr>
      <vt:lpstr>Options</vt:lpstr>
      <vt:lpstr>Options</vt:lpstr>
      <vt:lpstr>Options</vt:lpstr>
      <vt:lpstr>Options</vt:lpstr>
      <vt:lpstr>Options</vt:lpstr>
      <vt:lpstr>Améliorations générales</vt:lpstr>
      <vt:lpstr>Améliorations de la documentation</vt:lpstr>
      <vt:lpstr>Présentation PowerPoint</vt:lpstr>
      <vt:lpstr>Menu</vt:lpstr>
      <vt:lpstr>Menu</vt:lpstr>
      <vt:lpstr>Menu</vt:lpstr>
      <vt:lpstr>Menu</vt:lpstr>
      <vt:lpstr>Menu</vt:lpstr>
      <vt:lpstr>Menu</vt:lpstr>
      <vt:lpstr>Menu</vt:lpstr>
      <vt:lpstr>Menu</vt:lpstr>
      <vt:lpstr>Menu</vt:lpstr>
      <vt:lpstr>Menu</vt:lpstr>
      <vt:lpstr>Onglet des données</vt:lpstr>
      <vt:lpstr>Onglet des programmes</vt:lpstr>
      <vt:lpstr>Onglet des flux de processus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Clarisse Vialatoux</dc:creator>
  <cp:lastModifiedBy>Sandra STEUNOU</cp:lastModifiedBy>
  <cp:revision>2</cp:revision>
  <dcterms:created xsi:type="dcterms:W3CDTF">2020-09-17T05:29:22Z</dcterms:created>
  <dcterms:modified xsi:type="dcterms:W3CDTF">2020-09-18T16:06:09Z</dcterms:modified>
</cp:coreProperties>
</file>