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074" r:id="rId1"/>
    <p:sldMasterId id="2147484115" r:id="rId2"/>
    <p:sldMasterId id="2147484127" r:id="rId3"/>
    <p:sldMasterId id="2147484154" r:id="rId4"/>
    <p:sldMasterId id="2147484166" r:id="rId5"/>
    <p:sldMasterId id="2147484208" r:id="rId6"/>
  </p:sldMasterIdLst>
  <p:notesMasterIdLst>
    <p:notesMasterId r:id="rId91"/>
  </p:notesMasterIdLst>
  <p:handoutMasterIdLst>
    <p:handoutMasterId r:id="rId92"/>
  </p:handoutMasterIdLst>
  <p:sldIdLst>
    <p:sldId id="4593" r:id="rId7"/>
    <p:sldId id="1511" r:id="rId8"/>
    <p:sldId id="4625" r:id="rId9"/>
    <p:sldId id="4626" r:id="rId10"/>
    <p:sldId id="1512" r:id="rId11"/>
    <p:sldId id="3496" r:id="rId12"/>
    <p:sldId id="4634" r:id="rId13"/>
    <p:sldId id="279" r:id="rId14"/>
    <p:sldId id="264" r:id="rId15"/>
    <p:sldId id="1413" r:id="rId16"/>
    <p:sldId id="4635" r:id="rId17"/>
    <p:sldId id="4624" r:id="rId18"/>
    <p:sldId id="3497" r:id="rId19"/>
    <p:sldId id="961" r:id="rId20"/>
    <p:sldId id="964" r:id="rId21"/>
    <p:sldId id="991" r:id="rId22"/>
    <p:sldId id="1049" r:id="rId23"/>
    <p:sldId id="1051" r:id="rId24"/>
    <p:sldId id="1037" r:id="rId25"/>
    <p:sldId id="1039" r:id="rId26"/>
    <p:sldId id="1043" r:id="rId27"/>
    <p:sldId id="1046" r:id="rId28"/>
    <p:sldId id="3498" r:id="rId29"/>
    <p:sldId id="1417" r:id="rId30"/>
    <p:sldId id="1453" r:id="rId31"/>
    <p:sldId id="3499" r:id="rId32"/>
    <p:sldId id="1418" r:id="rId33"/>
    <p:sldId id="1500" r:id="rId34"/>
    <p:sldId id="3500" r:id="rId35"/>
    <p:sldId id="1440" r:id="rId36"/>
    <p:sldId id="4547" r:id="rId37"/>
    <p:sldId id="1408" r:id="rId38"/>
    <p:sldId id="1409" r:id="rId39"/>
    <p:sldId id="1513" r:id="rId40"/>
    <p:sldId id="4550" r:id="rId41"/>
    <p:sldId id="4551" r:id="rId42"/>
    <p:sldId id="4568" r:id="rId43"/>
    <p:sldId id="257" r:id="rId44"/>
    <p:sldId id="2142532524" r:id="rId45"/>
    <p:sldId id="4641" r:id="rId46"/>
    <p:sldId id="1168" r:id="rId47"/>
    <p:sldId id="320" r:id="rId48"/>
    <p:sldId id="331" r:id="rId49"/>
    <p:sldId id="4642" r:id="rId50"/>
    <p:sldId id="4643" r:id="rId51"/>
    <p:sldId id="4644" r:id="rId52"/>
    <p:sldId id="4645" r:id="rId53"/>
    <p:sldId id="276" r:id="rId54"/>
    <p:sldId id="4566" r:id="rId55"/>
    <p:sldId id="4598" r:id="rId56"/>
    <p:sldId id="2142532510" r:id="rId57"/>
    <p:sldId id="4648" r:id="rId58"/>
    <p:sldId id="4601" r:id="rId59"/>
    <p:sldId id="4602" r:id="rId60"/>
    <p:sldId id="4603" r:id="rId61"/>
    <p:sldId id="4633" r:id="rId62"/>
    <p:sldId id="4632" r:id="rId63"/>
    <p:sldId id="2142532519" r:id="rId64"/>
    <p:sldId id="2142532523" r:id="rId65"/>
    <p:sldId id="4605" r:id="rId66"/>
    <p:sldId id="2142532520" r:id="rId67"/>
    <p:sldId id="1524" r:id="rId68"/>
    <p:sldId id="1528" r:id="rId69"/>
    <p:sldId id="3490" r:id="rId70"/>
    <p:sldId id="3491" r:id="rId71"/>
    <p:sldId id="3487" r:id="rId72"/>
    <p:sldId id="1527" r:id="rId73"/>
    <p:sldId id="4612" r:id="rId74"/>
    <p:sldId id="4613" r:id="rId75"/>
    <p:sldId id="1514" r:id="rId76"/>
    <p:sldId id="4535" r:id="rId77"/>
    <p:sldId id="4617" r:id="rId78"/>
    <p:sldId id="1508" r:id="rId79"/>
    <p:sldId id="3506" r:id="rId80"/>
    <p:sldId id="3507" r:id="rId81"/>
    <p:sldId id="1510" r:id="rId82"/>
    <p:sldId id="4608" r:id="rId83"/>
    <p:sldId id="1509" r:id="rId84"/>
    <p:sldId id="4622" r:id="rId85"/>
    <p:sldId id="4619" r:id="rId86"/>
    <p:sldId id="4618" r:id="rId87"/>
    <p:sldId id="4621" r:id="rId88"/>
    <p:sldId id="4609" r:id="rId89"/>
    <p:sldId id="4091" r:id="rId90"/>
  </p:sldIdLst>
  <p:sldSz cx="9144000" cy="6858000" type="screen4x3"/>
  <p:notesSz cx="6735763" cy="9866313"/>
  <p:defaultTextStyle>
    <a:defPPr>
      <a:defRPr lang="fr-FR"/>
    </a:defPPr>
    <a:lvl1pPr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5pPr>
    <a:lvl6pPr marL="2286000" algn="l" defTabSz="914400" rtl="0" eaLnBrk="1" latinLnBrk="0" hangingPunct="1">
      <a:defRPr sz="2400" kern="1200" baseline="-25000">
        <a:solidFill>
          <a:schemeClr val="tx1"/>
        </a:solidFill>
        <a:latin typeface="Times" charset="0"/>
        <a:ea typeface="ＭＳ Ｐゴシック" charset="-128"/>
        <a:cs typeface="+mn-cs"/>
      </a:defRPr>
    </a:lvl6pPr>
    <a:lvl7pPr marL="2743200" algn="l" defTabSz="914400" rtl="0" eaLnBrk="1" latinLnBrk="0" hangingPunct="1">
      <a:defRPr sz="2400" kern="1200" baseline="-25000">
        <a:solidFill>
          <a:schemeClr val="tx1"/>
        </a:solidFill>
        <a:latin typeface="Times" charset="0"/>
        <a:ea typeface="ＭＳ Ｐゴシック" charset="-128"/>
        <a:cs typeface="+mn-cs"/>
      </a:defRPr>
    </a:lvl7pPr>
    <a:lvl8pPr marL="3200400" algn="l" defTabSz="914400" rtl="0" eaLnBrk="1" latinLnBrk="0" hangingPunct="1">
      <a:defRPr sz="2400" kern="1200" baseline="-25000">
        <a:solidFill>
          <a:schemeClr val="tx1"/>
        </a:solidFill>
        <a:latin typeface="Times" charset="0"/>
        <a:ea typeface="ＭＳ Ｐゴシック" charset="-128"/>
        <a:cs typeface="+mn-cs"/>
      </a:defRPr>
    </a:lvl8pPr>
    <a:lvl9pPr marL="3657600" algn="l" defTabSz="914400" rtl="0" eaLnBrk="1" latinLnBrk="0" hangingPunct="1">
      <a:defRPr sz="2400" kern="1200" baseline="-250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elphine LEROUX" initials="DL" lastIdx="1" clrIdx="6">
    <p:extLst>
      <p:ext uri="{19B8F6BF-5375-455C-9EA6-DF929625EA0E}">
        <p15:presenceInfo xmlns:p15="http://schemas.microsoft.com/office/powerpoint/2012/main" userId="S::delphine.leroux@atih.sante.fr::86b72ab3-d22b-4360-a442-dd39a0ef2fc6" providerId="AD"/>
      </p:ext>
    </p:extLst>
  </p:cmAuthor>
  <p:cmAuthor id="1" name="Caroline REVELIN" initials="CR" lastIdx="29" clrIdx="0">
    <p:extLst>
      <p:ext uri="{19B8F6BF-5375-455C-9EA6-DF929625EA0E}">
        <p15:presenceInfo xmlns:p15="http://schemas.microsoft.com/office/powerpoint/2012/main" userId="S::caroline.revelin@atih.sante.fr::a1adc6ac-6ecd-48f2-8d73-b28928612aa7" providerId="AD"/>
      </p:ext>
    </p:extLst>
  </p:cmAuthor>
  <p:cmAuthor id="8" name="Sophie GUEANT" initials="SG" lastIdx="4" clrIdx="7">
    <p:extLst>
      <p:ext uri="{19B8F6BF-5375-455C-9EA6-DF929625EA0E}">
        <p15:presenceInfo xmlns:p15="http://schemas.microsoft.com/office/powerpoint/2012/main" userId="S::sophie.gueant@atih.sante.fr::958f5a82-b4a7-4d8d-9fc3-117f74d2375d" providerId="AD"/>
      </p:ext>
    </p:extLst>
  </p:cmAuthor>
  <p:cmAuthor id="2" name="Joëlle DUBOIS" initials="JD" lastIdx="29" clrIdx="1">
    <p:extLst>
      <p:ext uri="{19B8F6BF-5375-455C-9EA6-DF929625EA0E}">
        <p15:presenceInfo xmlns:p15="http://schemas.microsoft.com/office/powerpoint/2012/main" userId="S::joelle.dubois@atih.sante.fr::fd8977b7-724e-4b84-beb4-006eb584a48f" providerId="AD"/>
      </p:ext>
    </p:extLst>
  </p:cmAuthor>
  <p:cmAuthor id="3" name="Pauline RENAUD" initials="PR" lastIdx="3" clrIdx="2">
    <p:extLst>
      <p:ext uri="{19B8F6BF-5375-455C-9EA6-DF929625EA0E}">
        <p15:presenceInfo xmlns:p15="http://schemas.microsoft.com/office/powerpoint/2012/main" userId="S::pauline.renaud@atih.sante.fr::a7b2e57b-2c94-4c4b-ab0c-78d5e339f151" providerId="AD"/>
      </p:ext>
    </p:extLst>
  </p:cmAuthor>
  <p:cmAuthor id="4" name="Clément RALLET" initials="CR" lastIdx="26" clrIdx="3">
    <p:extLst>
      <p:ext uri="{19B8F6BF-5375-455C-9EA6-DF929625EA0E}">
        <p15:presenceInfo xmlns:p15="http://schemas.microsoft.com/office/powerpoint/2012/main" userId="S::clement.rallet@atih.sante.fr::ab3809c4-cc3c-4def-819b-409e3497e167" providerId="AD"/>
      </p:ext>
    </p:extLst>
  </p:cmAuthor>
  <p:cmAuthor id="5" name="Nelly BOULET" initials="NB" lastIdx="26" clrIdx="4">
    <p:extLst>
      <p:ext uri="{19B8F6BF-5375-455C-9EA6-DF929625EA0E}">
        <p15:presenceInfo xmlns:p15="http://schemas.microsoft.com/office/powerpoint/2012/main" userId="S::nelly.boulet@atih.sante.fr::32d46e5f-0fc3-4f5d-bed5-5a9153816ae9" providerId="AD"/>
      </p:ext>
    </p:extLst>
  </p:cmAuthor>
  <p:cmAuthor id="6" name="Fabienne PECORARO" initials="FP" lastIdx="23" clrIdx="5">
    <p:extLst>
      <p:ext uri="{19B8F6BF-5375-455C-9EA6-DF929625EA0E}">
        <p15:presenceInfo xmlns:p15="http://schemas.microsoft.com/office/powerpoint/2012/main" userId="S::fabienne.pecoraro@atih.sante.fr::9752e625-3a56-48f1-8ab4-bab35ecaf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CB2"/>
    <a:srgbClr val="FF3300"/>
    <a:srgbClr val="00A6D5"/>
    <a:srgbClr val="009999"/>
    <a:srgbClr val="F2963F"/>
    <a:srgbClr val="70B2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D070E-17A4-411F-ABDB-CA862EB6F221}" v="112" dt="2024-02-23T11:47:16.93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94796" autoAdjust="0"/>
  </p:normalViewPr>
  <p:slideViewPr>
    <p:cSldViewPr snapToGrid="0" snapToObjects="1">
      <p:cViewPr varScale="1">
        <p:scale>
          <a:sx n="81" d="100"/>
          <a:sy n="81" d="100"/>
        </p:scale>
        <p:origin x="1699" y="67"/>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snapToGrid="0" snapToObjects="1">
      <p:cViewPr varScale="1">
        <p:scale>
          <a:sx n="71" d="100"/>
          <a:sy n="71" d="100"/>
        </p:scale>
        <p:origin x="-1686" y="-9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commentAuthors" Target="commentAuthors.xml"/><Relationship Id="rId9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marcade\AppData\Local\Microsoft\Windows\INetCache\Content.Outlook\N8QIY3ZJ\Bilan%20token%204%20mars%20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Feuil1!$C$1</c:f>
              <c:strCache>
                <c:ptCount val="1"/>
                <c:pt idx="0">
                  <c:v>Nombre d'utilisateurs</c:v>
                </c:pt>
              </c:strCache>
            </c:strRef>
          </c:tx>
          <c:dPt>
            <c:idx val="0"/>
            <c:bubble3D val="0"/>
            <c:spPr>
              <a:solidFill>
                <a:srgbClr val="00A6D5"/>
              </a:solidFill>
              <a:ln w="19050">
                <a:solidFill>
                  <a:schemeClr val="lt1"/>
                </a:solidFill>
              </a:ln>
              <a:effectLst/>
            </c:spPr>
            <c:extLst>
              <c:ext xmlns:c16="http://schemas.microsoft.com/office/drawing/2014/chart" uri="{C3380CC4-5D6E-409C-BE32-E72D297353CC}">
                <c16:uniqueId val="{00000001-76B8-4540-BB6B-B463A8819D77}"/>
              </c:ext>
            </c:extLst>
          </c:dPt>
          <c:dPt>
            <c:idx val="1"/>
            <c:bubble3D val="0"/>
            <c:spPr>
              <a:solidFill>
                <a:srgbClr val="F2963F"/>
              </a:solidFill>
              <a:ln w="19050">
                <a:solidFill>
                  <a:schemeClr val="lt1"/>
                </a:solidFill>
              </a:ln>
              <a:effectLst/>
            </c:spPr>
            <c:extLst>
              <c:ext xmlns:c16="http://schemas.microsoft.com/office/drawing/2014/chart" uri="{C3380CC4-5D6E-409C-BE32-E72D297353CC}">
                <c16:uniqueId val="{00000003-76B8-4540-BB6B-B463A8819D77}"/>
              </c:ext>
            </c:extLst>
          </c:dPt>
          <c:dPt>
            <c:idx val="2"/>
            <c:bubble3D val="0"/>
            <c:spPr>
              <a:solidFill>
                <a:srgbClr val="4E455D"/>
              </a:solidFill>
              <a:ln w="19050">
                <a:solidFill>
                  <a:schemeClr val="lt1"/>
                </a:solidFill>
              </a:ln>
              <a:effectLst/>
            </c:spPr>
            <c:extLst>
              <c:ext xmlns:c16="http://schemas.microsoft.com/office/drawing/2014/chart" uri="{C3380CC4-5D6E-409C-BE32-E72D297353CC}">
                <c16:uniqueId val="{00000005-76B8-4540-BB6B-B463A8819D77}"/>
              </c:ext>
            </c:extLst>
          </c:dPt>
          <c:dPt>
            <c:idx val="3"/>
            <c:bubble3D val="0"/>
            <c:spPr>
              <a:solidFill>
                <a:srgbClr val="70B221"/>
              </a:solidFill>
              <a:ln w="19050">
                <a:solidFill>
                  <a:schemeClr val="lt1"/>
                </a:solidFill>
              </a:ln>
              <a:effectLst/>
            </c:spPr>
            <c:extLst>
              <c:ext xmlns:c16="http://schemas.microsoft.com/office/drawing/2014/chart" uri="{C3380CC4-5D6E-409C-BE32-E72D297353CC}">
                <c16:uniqueId val="{00000007-76B8-4540-BB6B-B463A8819D77}"/>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76B8-4540-BB6B-B463A8819D77}"/>
              </c:ext>
            </c:extLst>
          </c:dPt>
          <c:dPt>
            <c:idx val="5"/>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B-76B8-4540-BB6B-B463A8819D77}"/>
              </c:ext>
            </c:extLst>
          </c:dPt>
          <c:dLbls>
            <c:dLbl>
              <c:idx val="0"/>
              <c:layout>
                <c:manualLayout>
                  <c:x val="-0.17070517341092345"/>
                  <c:y val="-0.11875036001083777"/>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6B8-4540-BB6B-B463A8819D77}"/>
                </c:ext>
              </c:extLst>
            </c:dLbl>
            <c:dLbl>
              <c:idx val="1"/>
              <c:layout>
                <c:manualLayout>
                  <c:x val="0.16787295964078247"/>
                  <c:y val="-8.5028353793811157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6B8-4540-BB6B-B463A8819D77}"/>
                </c:ext>
              </c:extLst>
            </c:dLbl>
            <c:dLbl>
              <c:idx val="2"/>
              <c:layout>
                <c:manualLayout>
                  <c:x val="0.17487340945732774"/>
                  <c:y val="8.7062161059283313E-2"/>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6B8-4540-BB6B-B463A8819D77}"/>
                </c:ext>
              </c:extLst>
            </c:dLbl>
            <c:dLbl>
              <c:idx val="3"/>
              <c:layout>
                <c:manualLayout>
                  <c:x val="7.5911166233314301E-3"/>
                  <c:y val="8.4991849560841035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96C93DA0-1376-47D2-943D-4FD677454E52}" type="CATEGORYNAME">
                      <a:rPr lang="en-US" sz="1000">
                        <a:solidFill>
                          <a:schemeClr val="tx1"/>
                        </a:solidFill>
                      </a:rPr>
                      <a:pPr>
                        <a:defRPr sz="1000">
                          <a:solidFill>
                            <a:schemeClr val="tx1"/>
                          </a:solidFill>
                        </a:defRPr>
                      </a:pPr>
                      <a:t>[NOM DE CATÉGORIE]</a:t>
                    </a:fld>
                    <a:r>
                      <a:rPr lang="en-US" sz="1000" baseline="0" dirty="0">
                        <a:solidFill>
                          <a:schemeClr val="tx1"/>
                        </a:solidFill>
                      </a:rPr>
                      <a:t>
</a:t>
                    </a:r>
                    <a:fld id="{1EF84F73-AFAA-4EE1-86CC-5466BA977C48}" type="PERCENTAGE">
                      <a:rPr lang="en-US" sz="1000" baseline="0">
                        <a:solidFill>
                          <a:schemeClr val="tx1"/>
                        </a:solidFill>
                      </a:rPr>
                      <a:pPr>
                        <a:defRPr sz="1000">
                          <a:solidFill>
                            <a:schemeClr val="tx1"/>
                          </a:solidFill>
                        </a:defRPr>
                      </a:pPr>
                      <a:t>[POURCENTAGE]</a:t>
                    </a:fld>
                    <a:endParaRPr lang="en-US" sz="10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B8-4540-BB6B-B463A8819D77}"/>
                </c:ext>
              </c:extLst>
            </c:dLbl>
            <c:dLbl>
              <c:idx val="4"/>
              <c:layout>
                <c:manualLayout>
                  <c:x val="3.5868039746628465E-2"/>
                  <c:y val="9.9500109295411684E-3"/>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mn-lt"/>
                        <a:ea typeface="+mn-ea"/>
                        <a:cs typeface="+mn-cs"/>
                      </a:defRPr>
                    </a:pPr>
                    <a:fld id="{465606B5-5D53-42BD-B0A6-7D4985D3D602}" type="CATEGORYNAME">
                      <a:rPr lang="en-US" sz="1000">
                        <a:solidFill>
                          <a:schemeClr val="accent4"/>
                        </a:solidFill>
                      </a:rPr>
                      <a:pPr>
                        <a:defRPr sz="1000">
                          <a:solidFill>
                            <a:schemeClr val="accent4"/>
                          </a:solidFill>
                        </a:defRPr>
                      </a:pPr>
                      <a:t>[NOM DE CATÉGORIE]</a:t>
                    </a:fld>
                    <a:r>
                      <a:rPr lang="en-US" sz="1000" baseline="0">
                        <a:solidFill>
                          <a:srgbClr val="4E455D"/>
                        </a:solidFill>
                      </a:rPr>
                      <a:t>
</a:t>
                    </a:r>
                    <a:fld id="{4673D58F-AF70-4AA0-B1D6-AB63F57A7CF8}" type="PERCENTAGE">
                      <a:rPr lang="en-US" sz="1000" baseline="0">
                        <a:solidFill>
                          <a:schemeClr val="accent4"/>
                        </a:solidFill>
                      </a:rPr>
                      <a:pPr>
                        <a:defRPr sz="1000">
                          <a:solidFill>
                            <a:schemeClr val="accent4"/>
                          </a:solidFill>
                        </a:defRPr>
                      </a:pPr>
                      <a:t>[POURCENTAGE]</a:t>
                    </a:fld>
                    <a:endParaRPr lang="en-US" sz="1000" baseline="0">
                      <a:solidFill>
                        <a:srgbClr val="4E455D"/>
                      </a:solidFill>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6B8-4540-BB6B-B463A8819D77}"/>
                </c:ext>
              </c:extLst>
            </c:dLbl>
            <c:dLbl>
              <c:idx val="5"/>
              <c:layout>
                <c:manualLayout>
                  <c:x val="3.7590578158810312E-2"/>
                  <c:y val="2.5287438241573715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10755986375888518"/>
                      <c:h val="9.5401508975796134E-2"/>
                    </c:manualLayout>
                  </c15:layout>
                </c:ext>
                <c:ext xmlns:c16="http://schemas.microsoft.com/office/drawing/2014/chart" uri="{C3380CC4-5D6E-409C-BE32-E72D297353CC}">
                  <c16:uniqueId val="{0000000B-76B8-4540-BB6B-B463A8819D7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0"/>
            <c:extLst>
              <c:ext xmlns:c15="http://schemas.microsoft.com/office/drawing/2012/chart" uri="{CE6537A1-D6FC-4f65-9D91-7224C49458BB}"/>
            </c:extLst>
          </c:dLbls>
          <c:cat>
            <c:strRef>
              <c:f>Feuil1!$A$2:$A$7</c:f>
              <c:strCache>
                <c:ptCount val="6"/>
                <c:pt idx="0">
                  <c:v>Etablissements</c:v>
                </c:pt>
                <c:pt idx="1">
                  <c:v>Agences régionales
 de santé</c:v>
                </c:pt>
                <c:pt idx="2">
                  <c:v>Agences nationales</c:v>
                </c:pt>
                <c:pt idx="3">
                  <c:v>Directions d'administrations centrales</c:v>
                </c:pt>
                <c:pt idx="4">
                  <c:v>Fédération hospitalières</c:v>
                </c:pt>
                <c:pt idx="5">
                  <c:v>Autres</c:v>
                </c:pt>
              </c:strCache>
            </c:strRef>
          </c:cat>
          <c:val>
            <c:numRef>
              <c:f>Feuil1!$C$2:$C$7</c:f>
              <c:numCache>
                <c:formatCode>General</c:formatCode>
                <c:ptCount val="6"/>
                <c:pt idx="0">
                  <c:v>633</c:v>
                </c:pt>
                <c:pt idx="1">
                  <c:v>122</c:v>
                </c:pt>
                <c:pt idx="2">
                  <c:v>107</c:v>
                </c:pt>
                <c:pt idx="3">
                  <c:v>89</c:v>
                </c:pt>
                <c:pt idx="4">
                  <c:v>21</c:v>
                </c:pt>
                <c:pt idx="5">
                  <c:v>38</c:v>
                </c:pt>
              </c:numCache>
            </c:numRef>
          </c:val>
          <c:extLst>
            <c:ext xmlns:c16="http://schemas.microsoft.com/office/drawing/2014/chart" uri="{C3380CC4-5D6E-409C-BE32-E72D297353CC}">
              <c16:uniqueId val="{0000000C-76B8-4540-BB6B-B463A8819D7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CB1CE-19BD-42C1-8CFA-9348F1029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FE4FE65-5FA1-44DD-B272-3DFBFA26C4C6}">
      <dgm:prSet phldrT="[Texte]"/>
      <dgm:spPr>
        <a:solidFill>
          <a:schemeClr val="bg1">
            <a:lumMod val="65000"/>
            <a:alpha val="40000"/>
          </a:schemeClr>
        </a:solidFill>
      </dgm:spPr>
      <dgm:t>
        <a:bodyPr/>
        <a:lstStyle/>
        <a:p>
          <a:pPr algn="l"/>
          <a:r>
            <a:rPr lang="fr-FR" dirty="0"/>
            <a:t>Traitements/restitutions à venir</a:t>
          </a:r>
        </a:p>
      </dgm:t>
    </dgm:pt>
    <dgm:pt modelId="{2C6853A8-8373-4784-A237-B30A132D803F}">
      <dgm:prSet phldrT="[Texte]"/>
      <dgm:spPr>
        <a:solidFill>
          <a:schemeClr val="bg1">
            <a:lumMod val="65000"/>
            <a:alpha val="40000"/>
          </a:schemeClr>
        </a:solidFill>
      </dgm:spPr>
      <dgm:t>
        <a:bodyPr/>
        <a:lstStyle/>
        <a:p>
          <a:pPr algn="l"/>
          <a:r>
            <a:rPr lang="fr-FR" dirty="0"/>
            <a:t>Traitements/restitutions actuels</a:t>
          </a:r>
        </a:p>
      </dgm:t>
    </dgm:pt>
    <dgm:pt modelId="{A372B911-F6CE-46D6-863E-D35564CE41FB}">
      <dgm:prSet phldrT="[Texte]"/>
      <dgm:spPr>
        <a:solidFill>
          <a:schemeClr val="bg1">
            <a:lumMod val="65000"/>
            <a:alpha val="40000"/>
          </a:schemeClr>
        </a:solidFill>
      </dgm:spPr>
      <dgm:t>
        <a:bodyPr/>
        <a:lstStyle/>
        <a:p>
          <a:pPr algn="ctr"/>
          <a:r>
            <a:rPr lang="fr-FR" b="1" dirty="0"/>
            <a:t>Traitements et restitutions</a:t>
          </a:r>
        </a:p>
      </dgm:t>
    </dgm:pt>
    <dgm:pt modelId="{29AE0463-A449-4BB3-9DAB-9E0B77F6A385}" type="sibTrans" cxnId="{5FEF9035-3818-472C-8451-150D8BF9375D}">
      <dgm:prSet/>
      <dgm:spPr/>
      <dgm:t>
        <a:bodyPr/>
        <a:lstStyle/>
        <a:p>
          <a:endParaRPr lang="fr-FR"/>
        </a:p>
      </dgm:t>
    </dgm:pt>
    <dgm:pt modelId="{3126C2CE-FB3F-47BC-BEE8-3188CD0D7D03}" type="parTrans" cxnId="{5FEF9035-3818-472C-8451-150D8BF9375D}">
      <dgm:prSet/>
      <dgm:spPr/>
      <dgm:t>
        <a:bodyPr/>
        <a:lstStyle/>
        <a:p>
          <a:endParaRPr lang="fr-FR"/>
        </a:p>
      </dgm:t>
    </dgm:pt>
    <dgm:pt modelId="{FAB5E237-84A7-4EF0-BAC3-A3DD396C8756}" type="sibTrans" cxnId="{DA42686E-5F89-46F4-A204-574B03C38C4F}">
      <dgm:prSet/>
      <dgm:spPr/>
      <dgm:t>
        <a:bodyPr/>
        <a:lstStyle/>
        <a:p>
          <a:endParaRPr lang="fr-FR"/>
        </a:p>
      </dgm:t>
    </dgm:pt>
    <dgm:pt modelId="{39F59841-0A8C-4B34-BB90-E10553465184}" type="parTrans" cxnId="{DA42686E-5F89-46F4-A204-574B03C38C4F}">
      <dgm:prSet/>
      <dgm:spPr/>
      <dgm:t>
        <a:bodyPr/>
        <a:lstStyle/>
        <a:p>
          <a:endParaRPr lang="fr-FR"/>
        </a:p>
      </dgm:t>
    </dgm:pt>
    <dgm:pt modelId="{E2C4E167-AB1C-441F-AD11-0E746AD9ED20}" type="sibTrans" cxnId="{AAC9F5E4-25E8-49D1-AADD-366D7CA7435B}">
      <dgm:prSet/>
      <dgm:spPr/>
      <dgm:t>
        <a:bodyPr/>
        <a:lstStyle/>
        <a:p>
          <a:endParaRPr lang="fr-FR"/>
        </a:p>
      </dgm:t>
    </dgm:pt>
    <dgm:pt modelId="{2CEE8EC8-A50F-45AF-8888-3BFC08BA0AB2}" type="parTrans" cxnId="{AAC9F5E4-25E8-49D1-AADD-366D7CA7435B}">
      <dgm:prSet/>
      <dgm:spPr/>
      <dgm:t>
        <a:bodyPr/>
        <a:lstStyle/>
        <a:p>
          <a:endParaRPr lang="fr-FR"/>
        </a:p>
      </dgm:t>
    </dgm:pt>
    <dgm:pt modelId="{73731FBD-E938-41CA-BE29-68BD6010ADC7}">
      <dgm:prSet phldrT="[Texte]"/>
      <dgm:spPr>
        <a:solidFill>
          <a:schemeClr val="bg1">
            <a:lumMod val="65000"/>
            <a:alpha val="40000"/>
          </a:schemeClr>
        </a:solidFill>
      </dgm:spPr>
      <dgm:t>
        <a:bodyPr/>
        <a:lstStyle/>
        <a:p>
          <a:pPr algn="l"/>
          <a:r>
            <a:rPr lang="fr-FR" dirty="0"/>
            <a:t>Les dispositifs d’accès</a:t>
          </a:r>
        </a:p>
      </dgm:t>
    </dgm:pt>
    <dgm:pt modelId="{90B42DCB-CF6E-4AD0-8574-368E7E02E92E}">
      <dgm:prSet phldrT="[Texte]"/>
      <dgm:spPr>
        <a:solidFill>
          <a:schemeClr val="bg1">
            <a:lumMod val="65000"/>
            <a:alpha val="40000"/>
          </a:schemeClr>
        </a:solidFill>
      </dgm:spPr>
      <dgm:t>
        <a:bodyPr/>
        <a:lstStyle/>
        <a:p>
          <a:pPr algn="ctr"/>
          <a:r>
            <a:rPr lang="fr-FR" b="1" dirty="0"/>
            <a:t>Modalités d’accès aux données</a:t>
          </a:r>
        </a:p>
      </dgm:t>
    </dgm:pt>
    <dgm:pt modelId="{25856036-82EF-439E-8DE1-C215CC91DD8E}" type="sibTrans" cxnId="{CFA36904-427A-47F9-B9B1-F7A7B0B150ED}">
      <dgm:prSet/>
      <dgm:spPr/>
      <dgm:t>
        <a:bodyPr/>
        <a:lstStyle/>
        <a:p>
          <a:endParaRPr lang="fr-FR"/>
        </a:p>
      </dgm:t>
    </dgm:pt>
    <dgm:pt modelId="{8C0872EC-E789-44FF-9684-4F5BC236F731}" type="parTrans" cxnId="{CFA36904-427A-47F9-B9B1-F7A7B0B150ED}">
      <dgm:prSet/>
      <dgm:spPr/>
      <dgm:t>
        <a:bodyPr/>
        <a:lstStyle/>
        <a:p>
          <a:endParaRPr lang="fr-FR"/>
        </a:p>
      </dgm:t>
    </dgm:pt>
    <dgm:pt modelId="{F0DB3F07-1FBA-4571-A644-BAB271580CDE}" type="sibTrans" cxnId="{1F6FA125-F24B-4CBC-AA73-76066915E6D3}">
      <dgm:prSet/>
      <dgm:spPr/>
      <dgm:t>
        <a:bodyPr/>
        <a:lstStyle/>
        <a:p>
          <a:endParaRPr lang="fr-FR"/>
        </a:p>
      </dgm:t>
    </dgm:pt>
    <dgm:pt modelId="{210BD5DB-9A97-4E78-B11A-B07683AC1574}" type="parTrans" cxnId="{1F6FA125-F24B-4CBC-AA73-76066915E6D3}">
      <dgm:prSet/>
      <dgm:spPr/>
      <dgm:t>
        <a:bodyPr/>
        <a:lstStyle/>
        <a:p>
          <a:endParaRPr lang="fr-FR"/>
        </a:p>
      </dgm:t>
    </dgm:pt>
    <dgm:pt modelId="{2EF1947F-C2B8-453A-A3C1-D686C6BD312D}">
      <dgm:prSet phldrT="[Texte]"/>
      <dgm:spPr>
        <a:solidFill>
          <a:schemeClr val="bg1">
            <a:lumMod val="65000"/>
            <a:alpha val="40000"/>
          </a:schemeClr>
        </a:solidFill>
      </dgm:spPr>
      <dgm:t>
        <a:bodyPr/>
        <a:lstStyle/>
        <a:p>
          <a:pPr algn="l"/>
          <a:r>
            <a:rPr lang="fr-FR" dirty="0"/>
            <a:t>Données médicales</a:t>
          </a:r>
        </a:p>
      </dgm:t>
    </dgm:pt>
    <dgm:pt modelId="{70F7637C-45B1-4B49-8B2E-6D2EC98E50BA}">
      <dgm:prSet phldrT="[Texte]"/>
      <dgm:spPr>
        <a:solidFill>
          <a:schemeClr val="bg1">
            <a:lumMod val="65000"/>
            <a:alpha val="40000"/>
          </a:schemeClr>
        </a:solidFill>
      </dgm:spPr>
      <dgm:t>
        <a:bodyPr/>
        <a:lstStyle/>
        <a:p>
          <a:pPr algn="ctr"/>
          <a:r>
            <a:rPr lang="fr-FR" b="1" dirty="0"/>
            <a:t>Données collectées</a:t>
          </a:r>
        </a:p>
      </dgm:t>
    </dgm:pt>
    <dgm:pt modelId="{2E6283D5-4971-4F4A-84DE-B0514BD40125}" type="sibTrans" cxnId="{27415BA2-55A5-46E9-B1CD-76D235CB77DB}">
      <dgm:prSet/>
      <dgm:spPr/>
      <dgm:t>
        <a:bodyPr/>
        <a:lstStyle/>
        <a:p>
          <a:endParaRPr lang="fr-FR"/>
        </a:p>
      </dgm:t>
    </dgm:pt>
    <dgm:pt modelId="{5F13C579-B0CF-4929-A523-2D2297B8ED00}" type="parTrans" cxnId="{27415BA2-55A5-46E9-B1CD-76D235CB77DB}">
      <dgm:prSet/>
      <dgm:spPr/>
      <dgm:t>
        <a:bodyPr/>
        <a:lstStyle/>
        <a:p>
          <a:endParaRPr lang="fr-FR"/>
        </a:p>
      </dgm:t>
    </dgm:pt>
    <dgm:pt modelId="{9174BC17-475F-418A-B416-80AF390323D5}" type="sibTrans" cxnId="{EDE5FFC5-D2D9-40C7-AACB-8DCDAC4CECEF}">
      <dgm:prSet/>
      <dgm:spPr/>
      <dgm:t>
        <a:bodyPr/>
        <a:lstStyle/>
        <a:p>
          <a:endParaRPr lang="fr-FR"/>
        </a:p>
      </dgm:t>
    </dgm:pt>
    <dgm:pt modelId="{5894E8BF-E844-492E-B302-834BC8227861}" type="parTrans" cxnId="{EDE5FFC5-D2D9-40C7-AACB-8DCDAC4CECEF}">
      <dgm:prSet/>
      <dgm:spPr/>
      <dgm:t>
        <a:bodyPr/>
        <a:lstStyle/>
        <a:p>
          <a:endParaRPr lang="fr-FR"/>
        </a:p>
      </dgm:t>
    </dgm:pt>
    <dgm:pt modelId="{ABA6AAE8-49F7-4F41-AC86-624280A52D0D}">
      <dgm:prSet phldrT="[Texte]"/>
      <dgm:spPr>
        <a:solidFill>
          <a:schemeClr val="bg1">
            <a:lumMod val="50000"/>
          </a:schemeClr>
        </a:solidFill>
      </dgm:spPr>
      <dgm:t>
        <a:bodyPr/>
        <a:lstStyle/>
        <a:p>
          <a:r>
            <a:rPr lang="fr-FR" b="1" dirty="0"/>
            <a:t>Orientations stratégiques à 5 ans</a:t>
          </a:r>
        </a:p>
      </dgm:t>
    </dgm:pt>
    <dgm:pt modelId="{39A6D5E9-3DB8-4FA3-AA08-E9B410A5BE4E}" type="parTrans" cxnId="{88F17124-37B9-4EDB-A96B-DBEDA158A7A0}">
      <dgm:prSet/>
      <dgm:spPr/>
      <dgm:t>
        <a:bodyPr/>
        <a:lstStyle/>
        <a:p>
          <a:endParaRPr lang="fr-FR"/>
        </a:p>
      </dgm:t>
    </dgm:pt>
    <dgm:pt modelId="{AD6A9AAC-DEFD-48E6-A649-488BDE536F44}" type="sibTrans" cxnId="{88F17124-37B9-4EDB-A96B-DBEDA158A7A0}">
      <dgm:prSet/>
      <dgm:spPr/>
      <dgm:t>
        <a:bodyPr/>
        <a:lstStyle/>
        <a:p>
          <a:endParaRPr lang="fr-FR"/>
        </a:p>
      </dgm:t>
    </dgm:pt>
    <dgm:pt modelId="{B93BF58C-3A41-4FF5-B5E2-EF83F6795BF2}">
      <dgm:prSet phldrT="[Texte]"/>
      <dgm:spPr>
        <a:solidFill>
          <a:schemeClr val="bg1">
            <a:lumMod val="65000"/>
            <a:alpha val="40000"/>
          </a:schemeClr>
        </a:solidFill>
      </dgm:spPr>
      <dgm:t>
        <a:bodyPr/>
        <a:lstStyle/>
        <a:p>
          <a:pPr algn="ctr"/>
          <a:r>
            <a:rPr lang="fr-FR" b="1" dirty="0"/>
            <a:t>Analyses</a:t>
          </a:r>
        </a:p>
      </dgm:t>
    </dgm:pt>
    <dgm:pt modelId="{4D22EF93-1153-4538-8506-7A15D42D16FE}" type="parTrans" cxnId="{24F29FEF-B27F-43D6-B3F3-32ECA90C5D02}">
      <dgm:prSet/>
      <dgm:spPr/>
      <dgm:t>
        <a:bodyPr/>
        <a:lstStyle/>
        <a:p>
          <a:endParaRPr lang="fr-FR"/>
        </a:p>
      </dgm:t>
    </dgm:pt>
    <dgm:pt modelId="{F76D029F-F84C-4A9B-90D3-0925177B1504}" type="sibTrans" cxnId="{24F29FEF-B27F-43D6-B3F3-32ECA90C5D02}">
      <dgm:prSet/>
      <dgm:spPr/>
      <dgm:t>
        <a:bodyPr/>
        <a:lstStyle/>
        <a:p>
          <a:endParaRPr lang="fr-FR"/>
        </a:p>
      </dgm:t>
    </dgm:pt>
    <dgm:pt modelId="{A284BA89-C5E6-4C08-8699-9143FA978907}">
      <dgm:prSet phldrT="[Texte]"/>
      <dgm:spPr>
        <a:solidFill>
          <a:schemeClr val="bg1">
            <a:lumMod val="65000"/>
            <a:alpha val="40000"/>
          </a:schemeClr>
        </a:solidFill>
      </dgm:spPr>
      <dgm:t>
        <a:bodyPr/>
        <a:lstStyle/>
        <a:p>
          <a:pPr algn="l"/>
          <a:r>
            <a:rPr lang="fr-FR" dirty="0"/>
            <a:t>Descriptives (finalité connaissance)</a:t>
          </a:r>
        </a:p>
      </dgm:t>
    </dgm:pt>
    <dgm:pt modelId="{A31438F3-CF81-4138-8337-1BACBA3E0CD5}" type="parTrans" cxnId="{20C2C70A-A4A9-4E43-9E73-6F96CB003DA1}">
      <dgm:prSet/>
      <dgm:spPr/>
      <dgm:t>
        <a:bodyPr/>
        <a:lstStyle/>
        <a:p>
          <a:endParaRPr lang="fr-FR"/>
        </a:p>
      </dgm:t>
    </dgm:pt>
    <dgm:pt modelId="{BE8F8C5C-A166-4084-AE72-E63CE1A82080}" type="sibTrans" cxnId="{20C2C70A-A4A9-4E43-9E73-6F96CB003DA1}">
      <dgm:prSet/>
      <dgm:spPr/>
      <dgm:t>
        <a:bodyPr/>
        <a:lstStyle/>
        <a:p>
          <a:endParaRPr lang="fr-FR"/>
        </a:p>
      </dgm:t>
    </dgm:pt>
    <dgm:pt modelId="{09BCF060-509B-4226-BBBA-3FF3A3DC5957}">
      <dgm:prSet phldrT="[Texte]"/>
      <dgm:spPr>
        <a:solidFill>
          <a:schemeClr val="bg1">
            <a:lumMod val="65000"/>
            <a:alpha val="40000"/>
          </a:schemeClr>
        </a:solidFill>
      </dgm:spPr>
      <dgm:t>
        <a:bodyPr/>
        <a:lstStyle/>
        <a:p>
          <a:pPr algn="l"/>
          <a:r>
            <a:rPr lang="fr-FR" dirty="0"/>
            <a:t>Prospectives</a:t>
          </a:r>
        </a:p>
      </dgm:t>
    </dgm:pt>
    <dgm:pt modelId="{5ADAD120-6F13-4D57-99F7-BD13D2C53B9B}" type="parTrans" cxnId="{39A74A2F-4448-4265-86CA-42000A7BB762}">
      <dgm:prSet/>
      <dgm:spPr/>
      <dgm:t>
        <a:bodyPr/>
        <a:lstStyle/>
        <a:p>
          <a:endParaRPr lang="fr-FR"/>
        </a:p>
      </dgm:t>
    </dgm:pt>
    <dgm:pt modelId="{6679420D-0926-4813-A234-606703DDC1DA}" type="sibTrans" cxnId="{39A74A2F-4448-4265-86CA-42000A7BB762}">
      <dgm:prSet/>
      <dgm:spPr/>
      <dgm:t>
        <a:bodyPr/>
        <a:lstStyle/>
        <a:p>
          <a:endParaRPr lang="fr-FR"/>
        </a:p>
      </dgm:t>
    </dgm:pt>
    <dgm:pt modelId="{57B36EA1-FBA6-40EC-A264-CFBF9419D2CB}">
      <dgm:prSet phldrT="[Texte]"/>
      <dgm:spPr>
        <a:solidFill>
          <a:schemeClr val="bg1">
            <a:lumMod val="65000"/>
            <a:alpha val="40000"/>
          </a:schemeClr>
        </a:solidFill>
      </dgm:spPr>
      <dgm:t>
        <a:bodyPr/>
        <a:lstStyle/>
        <a:p>
          <a:pPr algn="l"/>
          <a:r>
            <a:rPr lang="fr-FR" dirty="0"/>
            <a:t>Méthodes d’analyse particulières</a:t>
          </a:r>
        </a:p>
        <a:p>
          <a:pPr algn="l"/>
          <a:endParaRPr lang="fr-FR" dirty="0"/>
        </a:p>
      </dgm:t>
    </dgm:pt>
    <dgm:pt modelId="{462ED920-326A-4A9D-874F-E59A14C0C8A9}" type="parTrans" cxnId="{8EFB91C3-DA0A-4825-9FB2-D11862F9AB0B}">
      <dgm:prSet/>
      <dgm:spPr/>
      <dgm:t>
        <a:bodyPr/>
        <a:lstStyle/>
        <a:p>
          <a:endParaRPr lang="fr-FR"/>
        </a:p>
      </dgm:t>
    </dgm:pt>
    <dgm:pt modelId="{438DF643-A566-4F40-9401-BD70F1BEB998}" type="sibTrans" cxnId="{8EFB91C3-DA0A-4825-9FB2-D11862F9AB0B}">
      <dgm:prSet/>
      <dgm:spPr/>
      <dgm:t>
        <a:bodyPr/>
        <a:lstStyle/>
        <a:p>
          <a:endParaRPr lang="fr-FR"/>
        </a:p>
      </dgm:t>
    </dgm:pt>
    <dgm:pt modelId="{81D221E7-67FE-4478-87F8-C0BB315B54EC}">
      <dgm:prSet phldrT="[Texte]"/>
      <dgm:spPr>
        <a:solidFill>
          <a:schemeClr val="bg1">
            <a:lumMod val="65000"/>
            <a:alpha val="40000"/>
          </a:schemeClr>
        </a:solidFill>
      </dgm:spPr>
      <dgm:t>
        <a:bodyPr/>
        <a:lstStyle/>
        <a:p>
          <a:pPr algn="l"/>
          <a:r>
            <a:rPr lang="fr-FR" dirty="0"/>
            <a:t>Données de coût</a:t>
          </a:r>
        </a:p>
      </dgm:t>
    </dgm:pt>
    <dgm:pt modelId="{4ACD1112-AECD-4D2B-BAA7-73372B9CC746}" type="parTrans" cxnId="{57503E1A-772A-4AE6-B553-676A944B955E}">
      <dgm:prSet/>
      <dgm:spPr/>
      <dgm:t>
        <a:bodyPr/>
        <a:lstStyle/>
        <a:p>
          <a:endParaRPr lang="fr-FR"/>
        </a:p>
      </dgm:t>
    </dgm:pt>
    <dgm:pt modelId="{CE2411E5-A34D-4E2E-924C-98FEE28DC1E7}" type="sibTrans" cxnId="{57503E1A-772A-4AE6-B553-676A944B955E}">
      <dgm:prSet/>
      <dgm:spPr/>
      <dgm:t>
        <a:bodyPr/>
        <a:lstStyle/>
        <a:p>
          <a:endParaRPr lang="fr-FR"/>
        </a:p>
      </dgm:t>
    </dgm:pt>
    <dgm:pt modelId="{6FC3D8E6-033E-4FBF-8C71-2C8AA32E0FB1}">
      <dgm:prSet phldrT="[Texte]"/>
      <dgm:spPr>
        <a:solidFill>
          <a:schemeClr val="bg1">
            <a:lumMod val="65000"/>
            <a:alpha val="40000"/>
          </a:schemeClr>
        </a:solidFill>
      </dgm:spPr>
      <dgm:t>
        <a:bodyPr/>
        <a:lstStyle/>
        <a:p>
          <a:pPr algn="l"/>
          <a:r>
            <a:rPr lang="fr-FR" dirty="0"/>
            <a:t>Données comptables et financières</a:t>
          </a:r>
        </a:p>
      </dgm:t>
    </dgm:pt>
    <dgm:pt modelId="{58896960-A757-495B-A892-BB0F9E8C60C0}" type="parTrans" cxnId="{A3CA4046-C4F4-42C5-85D9-5E0E18D07962}">
      <dgm:prSet/>
      <dgm:spPr/>
      <dgm:t>
        <a:bodyPr/>
        <a:lstStyle/>
        <a:p>
          <a:endParaRPr lang="fr-FR"/>
        </a:p>
      </dgm:t>
    </dgm:pt>
    <dgm:pt modelId="{30944FF5-AC28-4D2A-8F7D-CBC8C5D9B0F4}" type="sibTrans" cxnId="{A3CA4046-C4F4-42C5-85D9-5E0E18D07962}">
      <dgm:prSet/>
      <dgm:spPr/>
      <dgm:t>
        <a:bodyPr/>
        <a:lstStyle/>
        <a:p>
          <a:endParaRPr lang="fr-FR"/>
        </a:p>
      </dgm:t>
    </dgm:pt>
    <dgm:pt modelId="{537512E8-844B-4B2A-B6BC-3DA712949A51}">
      <dgm:prSet phldrT="[Texte]"/>
      <dgm:spPr>
        <a:solidFill>
          <a:schemeClr val="bg1">
            <a:lumMod val="65000"/>
            <a:alpha val="40000"/>
          </a:schemeClr>
        </a:solidFill>
      </dgm:spPr>
      <dgm:t>
        <a:bodyPr/>
        <a:lstStyle/>
        <a:p>
          <a:pPr algn="l"/>
          <a:r>
            <a:rPr lang="fr-FR" dirty="0"/>
            <a:t>Données RH</a:t>
          </a:r>
        </a:p>
      </dgm:t>
    </dgm:pt>
    <dgm:pt modelId="{02B589EA-3A26-4694-AE85-A3078420D245}" type="parTrans" cxnId="{682D9B93-4AE7-4145-A18A-36B850E61CF4}">
      <dgm:prSet/>
      <dgm:spPr/>
      <dgm:t>
        <a:bodyPr/>
        <a:lstStyle/>
        <a:p>
          <a:endParaRPr lang="fr-FR"/>
        </a:p>
      </dgm:t>
    </dgm:pt>
    <dgm:pt modelId="{98AF73E4-ADA4-4F24-ACAA-DAA6B2B32EED}" type="sibTrans" cxnId="{682D9B93-4AE7-4145-A18A-36B850E61CF4}">
      <dgm:prSet/>
      <dgm:spPr/>
      <dgm:t>
        <a:bodyPr/>
        <a:lstStyle/>
        <a:p>
          <a:endParaRPr lang="fr-FR"/>
        </a:p>
      </dgm:t>
    </dgm:pt>
    <dgm:pt modelId="{2F999252-6563-46F6-8C9E-78E6CF141120}">
      <dgm:prSet phldrT="[Texte]"/>
      <dgm:spPr>
        <a:solidFill>
          <a:schemeClr val="bg1">
            <a:lumMod val="65000"/>
            <a:alpha val="40000"/>
          </a:schemeClr>
        </a:solidFill>
      </dgm:spPr>
      <dgm:t>
        <a:bodyPr/>
        <a:lstStyle/>
        <a:p>
          <a:pPr algn="l"/>
          <a:r>
            <a:rPr lang="fr-FR" dirty="0"/>
            <a:t>Données SI</a:t>
          </a:r>
        </a:p>
      </dgm:t>
    </dgm:pt>
    <dgm:pt modelId="{51CB050A-CB73-40C5-8BFB-D9514EA65CA4}" type="parTrans" cxnId="{2B531D47-758D-45D8-99E6-9361A67D4DEB}">
      <dgm:prSet/>
      <dgm:spPr/>
      <dgm:t>
        <a:bodyPr/>
        <a:lstStyle/>
        <a:p>
          <a:endParaRPr lang="fr-FR"/>
        </a:p>
      </dgm:t>
    </dgm:pt>
    <dgm:pt modelId="{81925851-7A35-4E27-ADCE-6D78AFFDD112}" type="sibTrans" cxnId="{2B531D47-758D-45D8-99E6-9361A67D4DEB}">
      <dgm:prSet/>
      <dgm:spPr/>
      <dgm:t>
        <a:bodyPr/>
        <a:lstStyle/>
        <a:p>
          <a:endParaRPr lang="fr-FR"/>
        </a:p>
      </dgm:t>
    </dgm:pt>
    <dgm:pt modelId="{861D3086-E355-4128-8766-296E56C7EB3C}">
      <dgm:prSet phldrT="[Texte]"/>
      <dgm:spPr>
        <a:solidFill>
          <a:schemeClr val="bg1">
            <a:lumMod val="65000"/>
            <a:alpha val="40000"/>
          </a:schemeClr>
        </a:solidFill>
      </dgm:spPr>
      <dgm:t>
        <a:bodyPr/>
        <a:lstStyle/>
        <a:p>
          <a:pPr algn="l"/>
          <a:r>
            <a:rPr lang="fr-FR" dirty="0"/>
            <a:t>Données médico-sociales</a:t>
          </a:r>
        </a:p>
      </dgm:t>
    </dgm:pt>
    <dgm:pt modelId="{8C1E2612-1E73-472D-BC51-3F5D257CD13A}" type="parTrans" cxnId="{D1698319-E5DB-4430-8F84-38CF88FCCEAA}">
      <dgm:prSet/>
      <dgm:spPr/>
      <dgm:t>
        <a:bodyPr/>
        <a:lstStyle/>
        <a:p>
          <a:endParaRPr lang="fr-FR"/>
        </a:p>
      </dgm:t>
    </dgm:pt>
    <dgm:pt modelId="{E3593254-31B1-4F3F-A9E3-CA4BF464F92B}" type="sibTrans" cxnId="{D1698319-E5DB-4430-8F84-38CF88FCCEAA}">
      <dgm:prSet/>
      <dgm:spPr/>
      <dgm:t>
        <a:bodyPr/>
        <a:lstStyle/>
        <a:p>
          <a:endParaRPr lang="fr-FR"/>
        </a:p>
      </dgm:t>
    </dgm:pt>
    <dgm:pt modelId="{71AF1045-32F9-498B-8283-D2D41C9AC575}">
      <dgm:prSet phldrT="[Texte]"/>
      <dgm:spPr>
        <a:solidFill>
          <a:schemeClr val="bg1">
            <a:lumMod val="65000"/>
            <a:alpha val="40000"/>
          </a:schemeClr>
        </a:solidFill>
      </dgm:spPr>
      <dgm:t>
        <a:bodyPr/>
        <a:lstStyle/>
        <a:p>
          <a:pPr algn="l"/>
          <a:r>
            <a:rPr lang="fr-FR" dirty="0" err="1"/>
            <a:t>ScanSanté</a:t>
          </a:r>
          <a:r>
            <a:rPr lang="fr-FR" dirty="0"/>
            <a:t>, </a:t>
          </a:r>
        </a:p>
      </dgm:t>
    </dgm:pt>
    <dgm:pt modelId="{066FF112-191A-4DDF-9248-6ADF4D49591A}" type="parTrans" cxnId="{3D469389-F05F-40D6-B3F2-1FB11819F583}">
      <dgm:prSet/>
      <dgm:spPr/>
      <dgm:t>
        <a:bodyPr/>
        <a:lstStyle/>
        <a:p>
          <a:endParaRPr lang="fr-FR"/>
        </a:p>
      </dgm:t>
    </dgm:pt>
    <dgm:pt modelId="{35EE0F1F-901C-452F-AEEA-723DD042354A}" type="sibTrans" cxnId="{3D469389-F05F-40D6-B3F2-1FB11819F583}">
      <dgm:prSet/>
      <dgm:spPr/>
      <dgm:t>
        <a:bodyPr/>
        <a:lstStyle/>
        <a:p>
          <a:endParaRPr lang="fr-FR"/>
        </a:p>
      </dgm:t>
    </dgm:pt>
    <dgm:pt modelId="{BC43EFA7-5800-410E-93B6-FFBA39CB43A9}">
      <dgm:prSet phldrT="[Texte]"/>
      <dgm:spPr>
        <a:solidFill>
          <a:schemeClr val="bg1">
            <a:lumMod val="65000"/>
            <a:alpha val="40000"/>
          </a:schemeClr>
        </a:solidFill>
      </dgm:spPr>
      <dgm:t>
        <a:bodyPr/>
        <a:lstStyle/>
        <a:p>
          <a:pPr algn="l"/>
          <a:r>
            <a:rPr lang="fr-FR" dirty="0"/>
            <a:t>Référentiels de coûts</a:t>
          </a:r>
        </a:p>
      </dgm:t>
    </dgm:pt>
    <dgm:pt modelId="{4E6EC7CF-81B9-43E8-A57C-14E17AD7DFA2}" type="parTrans" cxnId="{DE924E8F-93A5-4BDD-B308-9B8425DEEBBB}">
      <dgm:prSet/>
      <dgm:spPr/>
      <dgm:t>
        <a:bodyPr/>
        <a:lstStyle/>
        <a:p>
          <a:endParaRPr lang="fr-FR"/>
        </a:p>
      </dgm:t>
    </dgm:pt>
    <dgm:pt modelId="{71F88AD7-24B2-4744-8F4E-03EF82825A4C}" type="sibTrans" cxnId="{DE924E8F-93A5-4BDD-B308-9B8425DEEBBB}">
      <dgm:prSet/>
      <dgm:spPr/>
      <dgm:t>
        <a:bodyPr/>
        <a:lstStyle/>
        <a:p>
          <a:endParaRPr lang="fr-FR"/>
        </a:p>
      </dgm:t>
    </dgm:pt>
    <dgm:pt modelId="{E1749CFF-252C-4B3C-9C63-F6276860B65A}">
      <dgm:prSet phldrT="[Texte]"/>
      <dgm:spPr>
        <a:solidFill>
          <a:schemeClr val="bg1">
            <a:lumMod val="65000"/>
            <a:alpha val="40000"/>
          </a:schemeClr>
        </a:solidFill>
      </dgm:spPr>
      <dgm:t>
        <a:bodyPr/>
        <a:lstStyle/>
        <a:p>
          <a:pPr algn="l"/>
          <a:r>
            <a:rPr lang="fr-FR" dirty="0"/>
            <a:t>Tarifs</a:t>
          </a:r>
        </a:p>
      </dgm:t>
    </dgm:pt>
    <dgm:pt modelId="{34E144F4-5A4A-4BBA-A8B0-C7282D40F3EE}" type="parTrans" cxnId="{86B7A429-026F-404E-BBFA-4A3141ABD612}">
      <dgm:prSet/>
      <dgm:spPr/>
      <dgm:t>
        <a:bodyPr/>
        <a:lstStyle/>
        <a:p>
          <a:endParaRPr lang="fr-FR"/>
        </a:p>
      </dgm:t>
    </dgm:pt>
    <dgm:pt modelId="{66952148-D5C2-499E-A9A8-8D60F37B8AB4}" type="sibTrans" cxnId="{86B7A429-026F-404E-BBFA-4A3141ABD612}">
      <dgm:prSet/>
      <dgm:spPr/>
      <dgm:t>
        <a:bodyPr/>
        <a:lstStyle/>
        <a:p>
          <a:endParaRPr lang="fr-FR"/>
        </a:p>
      </dgm:t>
    </dgm:pt>
    <dgm:pt modelId="{9AF8E7DF-5723-4516-B06E-46460A426F0B}">
      <dgm:prSet phldrT="[Texte]"/>
      <dgm:spPr>
        <a:solidFill>
          <a:schemeClr val="bg1">
            <a:lumMod val="65000"/>
            <a:alpha val="40000"/>
          </a:schemeClr>
        </a:solidFill>
      </dgm:spPr>
      <dgm:t>
        <a:bodyPr/>
        <a:lstStyle/>
        <a:p>
          <a:pPr algn="l"/>
          <a:endParaRPr lang="fr-FR" dirty="0"/>
        </a:p>
      </dgm:t>
    </dgm:pt>
    <dgm:pt modelId="{78749586-AB96-4130-8217-65A7A65DB192}" type="parTrans" cxnId="{81035741-BF53-4555-8BE9-10F682C5A447}">
      <dgm:prSet/>
      <dgm:spPr/>
      <dgm:t>
        <a:bodyPr/>
        <a:lstStyle/>
        <a:p>
          <a:endParaRPr lang="fr-FR"/>
        </a:p>
      </dgm:t>
    </dgm:pt>
    <dgm:pt modelId="{37B687D3-DCED-424B-A58D-802F9FA909B7}" type="sibTrans" cxnId="{81035741-BF53-4555-8BE9-10F682C5A447}">
      <dgm:prSet/>
      <dgm:spPr/>
      <dgm:t>
        <a:bodyPr/>
        <a:lstStyle/>
        <a:p>
          <a:endParaRPr lang="fr-FR"/>
        </a:p>
      </dgm:t>
    </dgm:pt>
    <dgm:pt modelId="{CE0AF5ED-C3FA-46BB-AF03-3C76FD190504}">
      <dgm:prSet phldrT="[Texte]"/>
      <dgm:spPr>
        <a:solidFill>
          <a:schemeClr val="bg1">
            <a:lumMod val="65000"/>
            <a:alpha val="40000"/>
          </a:schemeClr>
        </a:solidFill>
      </dgm:spPr>
      <dgm:t>
        <a:bodyPr/>
        <a:lstStyle/>
        <a:p>
          <a:pPr algn="l"/>
          <a:r>
            <a:rPr lang="fr-FR" dirty="0"/>
            <a:t>Indicateurs qualité</a:t>
          </a:r>
        </a:p>
      </dgm:t>
    </dgm:pt>
    <dgm:pt modelId="{524EBDDA-7046-49C2-85A9-5338FA1B14EB}" type="parTrans" cxnId="{133566D9-E518-4F23-A9DB-0FB0793B2395}">
      <dgm:prSet/>
      <dgm:spPr/>
      <dgm:t>
        <a:bodyPr/>
        <a:lstStyle/>
        <a:p>
          <a:endParaRPr lang="fr-FR"/>
        </a:p>
      </dgm:t>
    </dgm:pt>
    <dgm:pt modelId="{C74722BA-EA51-434E-AC57-C17017F9DC8F}" type="sibTrans" cxnId="{133566D9-E518-4F23-A9DB-0FB0793B2395}">
      <dgm:prSet/>
      <dgm:spPr/>
      <dgm:t>
        <a:bodyPr/>
        <a:lstStyle/>
        <a:p>
          <a:endParaRPr lang="fr-FR"/>
        </a:p>
      </dgm:t>
    </dgm:pt>
    <dgm:pt modelId="{946A9345-C904-4FF2-AD91-F5ED5E484969}">
      <dgm:prSet phldrT="[Texte]"/>
      <dgm:spPr>
        <a:solidFill>
          <a:schemeClr val="bg1">
            <a:lumMod val="65000"/>
            <a:alpha val="40000"/>
          </a:schemeClr>
        </a:solidFill>
      </dgm:spPr>
      <dgm:t>
        <a:bodyPr/>
        <a:lstStyle/>
        <a:p>
          <a:pPr algn="l"/>
          <a:r>
            <a:rPr lang="fr-FR" dirty="0"/>
            <a:t>Indicateurs de suivi financier </a:t>
          </a:r>
        </a:p>
      </dgm:t>
    </dgm:pt>
    <dgm:pt modelId="{F3A553D6-27AB-4C13-801A-3DEEEFF6B917}" type="parTrans" cxnId="{C18C099C-0D83-4DB9-BA8F-C4FF439F83E5}">
      <dgm:prSet/>
      <dgm:spPr/>
      <dgm:t>
        <a:bodyPr/>
        <a:lstStyle/>
        <a:p>
          <a:endParaRPr lang="fr-FR"/>
        </a:p>
      </dgm:t>
    </dgm:pt>
    <dgm:pt modelId="{B3F6DF6A-6437-43C4-B92F-CF3475FFF5C4}" type="sibTrans" cxnId="{C18C099C-0D83-4DB9-BA8F-C4FF439F83E5}">
      <dgm:prSet/>
      <dgm:spPr/>
      <dgm:t>
        <a:bodyPr/>
        <a:lstStyle/>
        <a:p>
          <a:endParaRPr lang="fr-FR"/>
        </a:p>
      </dgm:t>
    </dgm:pt>
    <dgm:pt modelId="{FA84BF08-BA6A-4E4B-A62F-42C7CFD83799}">
      <dgm:prSet/>
      <dgm:spPr>
        <a:solidFill>
          <a:schemeClr val="bg1">
            <a:lumMod val="65000"/>
            <a:alpha val="40000"/>
          </a:schemeClr>
        </a:solidFill>
      </dgm:spPr>
      <dgm:t>
        <a:bodyPr/>
        <a:lstStyle/>
        <a:p>
          <a:pPr algn="l"/>
          <a:r>
            <a:rPr lang="fr-FR"/>
            <a:t>Les utilisateurs de ces dispositifs</a:t>
          </a:r>
          <a:endParaRPr lang="fr-FR" dirty="0"/>
        </a:p>
      </dgm:t>
    </dgm:pt>
    <dgm:pt modelId="{158EF738-B1F8-401C-B630-FD685DC1D7B7}" type="parTrans" cxnId="{C3B236BA-329F-4FDB-B8C8-C5104D11AF19}">
      <dgm:prSet/>
      <dgm:spPr/>
      <dgm:t>
        <a:bodyPr/>
        <a:lstStyle/>
        <a:p>
          <a:endParaRPr lang="fr-FR"/>
        </a:p>
      </dgm:t>
    </dgm:pt>
    <dgm:pt modelId="{4E01AB0E-6A58-47F0-A1FF-3498153C2A1D}" type="sibTrans" cxnId="{C3B236BA-329F-4FDB-B8C8-C5104D11AF19}">
      <dgm:prSet/>
      <dgm:spPr/>
      <dgm:t>
        <a:bodyPr/>
        <a:lstStyle/>
        <a:p>
          <a:endParaRPr lang="fr-FR"/>
        </a:p>
      </dgm:t>
    </dgm:pt>
    <dgm:pt modelId="{757B8C14-0CB2-4E3E-9250-1FC02E530813}">
      <dgm:prSet/>
      <dgm:spPr>
        <a:solidFill>
          <a:schemeClr val="bg1">
            <a:lumMod val="65000"/>
            <a:alpha val="40000"/>
          </a:schemeClr>
        </a:solidFill>
      </dgm:spPr>
      <dgm:t>
        <a:bodyPr/>
        <a:lstStyle/>
        <a:p>
          <a:pPr algn="l"/>
          <a:r>
            <a:rPr lang="fr-FR" dirty="0"/>
            <a:t>Les conditions d’accès aux données</a:t>
          </a:r>
        </a:p>
      </dgm:t>
    </dgm:pt>
    <dgm:pt modelId="{F254E5F0-5C5F-4709-88A9-0609E46D20DF}" type="parTrans" cxnId="{6C56FDF7-9EF5-46AD-BF59-A50BFDFFB2EE}">
      <dgm:prSet/>
      <dgm:spPr/>
      <dgm:t>
        <a:bodyPr/>
        <a:lstStyle/>
        <a:p>
          <a:endParaRPr lang="fr-FR"/>
        </a:p>
      </dgm:t>
    </dgm:pt>
    <dgm:pt modelId="{7C1A3825-F1AB-4D8E-B0FA-92E994FC9801}" type="sibTrans" cxnId="{6C56FDF7-9EF5-46AD-BF59-A50BFDFFB2EE}">
      <dgm:prSet/>
      <dgm:spPr/>
      <dgm:t>
        <a:bodyPr/>
        <a:lstStyle/>
        <a:p>
          <a:endParaRPr lang="fr-FR"/>
        </a:p>
      </dgm:t>
    </dgm:pt>
    <dgm:pt modelId="{9BE32762-77C8-4513-8997-B58C371A790C}" type="pres">
      <dgm:prSet presAssocID="{219CB1CE-19BD-42C1-8CFA-9348F1029B5F}" presName="diagram" presStyleCnt="0">
        <dgm:presLayoutVars>
          <dgm:dir/>
          <dgm:resizeHandles val="exact"/>
        </dgm:presLayoutVars>
      </dgm:prSet>
      <dgm:spPr/>
    </dgm:pt>
    <dgm:pt modelId="{77AB90F4-E885-4FB7-9D0E-292D1F192F81}" type="pres">
      <dgm:prSet presAssocID="{70F7637C-45B1-4B49-8B2E-6D2EC98E50BA}" presName="node" presStyleLbl="node1" presStyleIdx="0" presStyleCnt="5">
        <dgm:presLayoutVars>
          <dgm:bulletEnabled val="1"/>
        </dgm:presLayoutVars>
      </dgm:prSet>
      <dgm:spPr/>
    </dgm:pt>
    <dgm:pt modelId="{B2170F3B-196A-4BC7-8173-3733570396D4}" type="pres">
      <dgm:prSet presAssocID="{2E6283D5-4971-4F4A-84DE-B0514BD40125}" presName="sibTrans" presStyleCnt="0"/>
      <dgm:spPr/>
    </dgm:pt>
    <dgm:pt modelId="{8F56B5F8-C26B-4E29-AEB8-053A34338D6F}" type="pres">
      <dgm:prSet presAssocID="{90B42DCB-CF6E-4AD0-8574-368E7E02E92E}" presName="node" presStyleLbl="node1" presStyleIdx="1" presStyleCnt="5">
        <dgm:presLayoutVars>
          <dgm:bulletEnabled val="1"/>
        </dgm:presLayoutVars>
      </dgm:prSet>
      <dgm:spPr/>
    </dgm:pt>
    <dgm:pt modelId="{635AB1B1-BA60-4DA5-B355-31E176722C44}" type="pres">
      <dgm:prSet presAssocID="{F0DB3F07-1FBA-4571-A644-BAB271580CDE}" presName="sibTrans" presStyleCnt="0"/>
      <dgm:spPr/>
    </dgm:pt>
    <dgm:pt modelId="{C84C7730-7427-4AD9-AE99-6EF914D0E043}" type="pres">
      <dgm:prSet presAssocID="{A372B911-F6CE-46D6-863E-D35564CE41FB}" presName="node" presStyleLbl="node1" presStyleIdx="2" presStyleCnt="5">
        <dgm:presLayoutVars>
          <dgm:bulletEnabled val="1"/>
        </dgm:presLayoutVars>
      </dgm:prSet>
      <dgm:spPr/>
    </dgm:pt>
    <dgm:pt modelId="{A424A6F2-65E9-464B-A6DD-12EA6C1C0923}" type="pres">
      <dgm:prSet presAssocID="{29AE0463-A449-4BB3-9DAB-9E0B77F6A385}" presName="sibTrans" presStyleCnt="0"/>
      <dgm:spPr/>
    </dgm:pt>
    <dgm:pt modelId="{4FAD149B-B814-4C0C-AE9B-34B9BDBA91E0}" type="pres">
      <dgm:prSet presAssocID="{B93BF58C-3A41-4FF5-B5E2-EF83F6795BF2}" presName="node" presStyleLbl="node1" presStyleIdx="3" presStyleCnt="5">
        <dgm:presLayoutVars>
          <dgm:bulletEnabled val="1"/>
        </dgm:presLayoutVars>
      </dgm:prSet>
      <dgm:spPr/>
    </dgm:pt>
    <dgm:pt modelId="{3A891D3F-AAD2-42F0-9837-F67E12152DE8}" type="pres">
      <dgm:prSet presAssocID="{F76D029F-F84C-4A9B-90D3-0925177B1504}" presName="sibTrans" presStyleCnt="0"/>
      <dgm:spPr/>
    </dgm:pt>
    <dgm:pt modelId="{37A6A630-E4D6-43AA-8C70-840680BC29AA}" type="pres">
      <dgm:prSet presAssocID="{ABA6AAE8-49F7-4F41-AC86-624280A52D0D}" presName="node" presStyleLbl="node1" presStyleIdx="4" presStyleCnt="5" custScaleX="125461" custScaleY="40602">
        <dgm:presLayoutVars>
          <dgm:bulletEnabled val="1"/>
        </dgm:presLayoutVars>
      </dgm:prSet>
      <dgm:spPr/>
    </dgm:pt>
  </dgm:ptLst>
  <dgm:cxnLst>
    <dgm:cxn modelId="{BF633C04-38B6-47EF-B266-FA256581EE82}" type="presOf" srcId="{A372B911-F6CE-46D6-863E-D35564CE41FB}" destId="{C84C7730-7427-4AD9-AE99-6EF914D0E043}" srcOrd="0" destOrd="0" presId="urn:microsoft.com/office/officeart/2005/8/layout/default"/>
    <dgm:cxn modelId="{CFA36904-427A-47F9-B9B1-F7A7B0B150ED}" srcId="{90B42DCB-CF6E-4AD0-8574-368E7E02E92E}" destId="{73731FBD-E938-41CA-BE29-68BD6010ADC7}" srcOrd="0" destOrd="0" parTransId="{8C0872EC-E789-44FF-9684-4F5BC236F731}" sibTransId="{25856036-82EF-439E-8DE1-C215CC91DD8E}"/>
    <dgm:cxn modelId="{47A81509-E0FF-4BB3-A6EC-5524AAB54EE6}" type="presOf" srcId="{6FC3D8E6-033E-4FBF-8C71-2C8AA32E0FB1}" destId="{77AB90F4-E885-4FB7-9D0E-292D1F192F81}" srcOrd="0" destOrd="3" presId="urn:microsoft.com/office/officeart/2005/8/layout/default"/>
    <dgm:cxn modelId="{20C2C70A-A4A9-4E43-9E73-6F96CB003DA1}" srcId="{B93BF58C-3A41-4FF5-B5E2-EF83F6795BF2}" destId="{A284BA89-C5E6-4C08-8699-9143FA978907}" srcOrd="0" destOrd="0" parTransId="{A31438F3-CF81-4138-8337-1BACBA3E0CD5}" sibTransId="{BE8F8C5C-A166-4084-AE72-E63CE1A82080}"/>
    <dgm:cxn modelId="{C96AAC0B-544E-4513-945D-03FF963E1E18}" type="presOf" srcId="{57B36EA1-FBA6-40EC-A264-CFBF9419D2CB}" destId="{4FAD149B-B814-4C0C-AE9B-34B9BDBA91E0}" srcOrd="0" destOrd="3" presId="urn:microsoft.com/office/officeart/2005/8/layout/default"/>
    <dgm:cxn modelId="{D1698319-E5DB-4430-8F84-38CF88FCCEAA}" srcId="{70F7637C-45B1-4B49-8B2E-6D2EC98E50BA}" destId="{861D3086-E355-4128-8766-296E56C7EB3C}" srcOrd="4" destOrd="0" parTransId="{8C1E2612-1E73-472D-BC51-3F5D257CD13A}" sibTransId="{E3593254-31B1-4F3F-A9E3-CA4BF464F92B}"/>
    <dgm:cxn modelId="{57503E1A-772A-4AE6-B553-676A944B955E}" srcId="{70F7637C-45B1-4B49-8B2E-6D2EC98E50BA}" destId="{81D221E7-67FE-4478-87F8-C0BB315B54EC}" srcOrd="1" destOrd="0" parTransId="{4ACD1112-AECD-4D2B-BAA7-73372B9CC746}" sibTransId="{CE2411E5-A34D-4E2E-924C-98FEE28DC1E7}"/>
    <dgm:cxn modelId="{88F17124-37B9-4EDB-A96B-DBEDA158A7A0}" srcId="{219CB1CE-19BD-42C1-8CFA-9348F1029B5F}" destId="{ABA6AAE8-49F7-4F41-AC86-624280A52D0D}" srcOrd="4" destOrd="0" parTransId="{39A6D5E9-3DB8-4FA3-AA08-E9B410A5BE4E}" sibTransId="{AD6A9AAC-DEFD-48E6-A649-488BDE536F44}"/>
    <dgm:cxn modelId="{1F6FA125-F24B-4CBC-AA73-76066915E6D3}" srcId="{219CB1CE-19BD-42C1-8CFA-9348F1029B5F}" destId="{90B42DCB-CF6E-4AD0-8574-368E7E02E92E}" srcOrd="1" destOrd="0" parTransId="{210BD5DB-9A97-4E78-B11A-B07683AC1574}" sibTransId="{F0DB3F07-1FBA-4571-A644-BAB271580CDE}"/>
    <dgm:cxn modelId="{E8323A27-6FCC-42A4-8893-7936E8BA01A8}" type="presOf" srcId="{2EF1947F-C2B8-453A-A3C1-D686C6BD312D}" destId="{77AB90F4-E885-4FB7-9D0E-292D1F192F81}" srcOrd="0" destOrd="1" presId="urn:microsoft.com/office/officeart/2005/8/layout/default"/>
    <dgm:cxn modelId="{86B7A429-026F-404E-BBFA-4A3141ABD612}" srcId="{2C6853A8-8373-4784-A237-B30A132D803F}" destId="{E1749CFF-252C-4B3C-9C63-F6276860B65A}" srcOrd="3" destOrd="0" parTransId="{34E144F4-5A4A-4BBA-A8B0-C7282D40F3EE}" sibTransId="{66952148-D5C2-499E-A9A8-8D60F37B8AB4}"/>
    <dgm:cxn modelId="{39A74A2F-4448-4265-86CA-42000A7BB762}" srcId="{B93BF58C-3A41-4FF5-B5E2-EF83F6795BF2}" destId="{09BCF060-509B-4226-BBBA-3FF3A3DC5957}" srcOrd="1" destOrd="0" parTransId="{5ADAD120-6F13-4D57-99F7-BD13D2C53B9B}" sibTransId="{6679420D-0926-4813-A234-606703DDC1DA}"/>
    <dgm:cxn modelId="{2CDAE933-FE51-4E34-A2BC-8F520B0C4488}" type="presOf" srcId="{81D221E7-67FE-4478-87F8-C0BB315B54EC}" destId="{77AB90F4-E885-4FB7-9D0E-292D1F192F81}" srcOrd="0" destOrd="2" presId="urn:microsoft.com/office/officeart/2005/8/layout/default"/>
    <dgm:cxn modelId="{5FEF9035-3818-472C-8451-150D8BF9375D}" srcId="{219CB1CE-19BD-42C1-8CFA-9348F1029B5F}" destId="{A372B911-F6CE-46D6-863E-D35564CE41FB}" srcOrd="2" destOrd="0" parTransId="{3126C2CE-FB3F-47BC-BEE8-3188CD0D7D03}" sibTransId="{29AE0463-A449-4BB3-9DAB-9E0B77F6A385}"/>
    <dgm:cxn modelId="{46FB9340-0A5F-4F75-87F2-7C1D334C3A64}" type="presOf" srcId="{2C6853A8-8373-4784-A237-B30A132D803F}" destId="{C84C7730-7427-4AD9-AE99-6EF914D0E043}" srcOrd="0" destOrd="1" presId="urn:microsoft.com/office/officeart/2005/8/layout/default"/>
    <dgm:cxn modelId="{81035741-BF53-4555-8BE9-10F682C5A447}" srcId="{2C6853A8-8373-4784-A237-B30A132D803F}" destId="{9AF8E7DF-5723-4516-B06E-46460A426F0B}" srcOrd="5" destOrd="0" parTransId="{78749586-AB96-4130-8217-65A7A65DB192}" sibTransId="{37B687D3-DCED-424B-A58D-802F9FA909B7}"/>
    <dgm:cxn modelId="{A3CA4046-C4F4-42C5-85D9-5E0E18D07962}" srcId="{70F7637C-45B1-4B49-8B2E-6D2EC98E50BA}" destId="{6FC3D8E6-033E-4FBF-8C71-2C8AA32E0FB1}" srcOrd="2" destOrd="0" parTransId="{58896960-A757-495B-A892-BB0F9E8C60C0}" sibTransId="{30944FF5-AC28-4D2A-8F7D-CBC8C5D9B0F4}"/>
    <dgm:cxn modelId="{2B531D47-758D-45D8-99E6-9361A67D4DEB}" srcId="{70F7637C-45B1-4B49-8B2E-6D2EC98E50BA}" destId="{2F999252-6563-46F6-8C9E-78E6CF141120}" srcOrd="5" destOrd="0" parTransId="{51CB050A-CB73-40C5-8BFB-D9514EA65CA4}" sibTransId="{81925851-7A35-4E27-ADCE-6D78AFFDD112}"/>
    <dgm:cxn modelId="{FCC43F47-F667-4DD3-81FF-E1F58EC529E3}" type="presOf" srcId="{537512E8-844B-4B2A-B6BC-3DA712949A51}" destId="{77AB90F4-E885-4FB7-9D0E-292D1F192F81}" srcOrd="0" destOrd="4" presId="urn:microsoft.com/office/officeart/2005/8/layout/default"/>
    <dgm:cxn modelId="{DA42686E-5F89-46F4-A204-574B03C38C4F}" srcId="{A372B911-F6CE-46D6-863E-D35564CE41FB}" destId="{9FE4FE65-5FA1-44DD-B272-3DFBFA26C4C6}" srcOrd="1" destOrd="0" parTransId="{39F59841-0A8C-4B34-BB90-E10553465184}" sibTransId="{FAB5E237-84A7-4EF0-BAC3-A3DD396C8756}"/>
    <dgm:cxn modelId="{8AB23B74-43F5-4CAC-B27B-92D77B6B63E2}" type="presOf" srcId="{861D3086-E355-4128-8766-296E56C7EB3C}" destId="{77AB90F4-E885-4FB7-9D0E-292D1F192F81}" srcOrd="0" destOrd="5" presId="urn:microsoft.com/office/officeart/2005/8/layout/default"/>
    <dgm:cxn modelId="{6C806E74-9704-4E9F-98C4-918385588D0E}" type="presOf" srcId="{A284BA89-C5E6-4C08-8699-9143FA978907}" destId="{4FAD149B-B814-4C0C-AE9B-34B9BDBA91E0}" srcOrd="0" destOrd="1" presId="urn:microsoft.com/office/officeart/2005/8/layout/default"/>
    <dgm:cxn modelId="{B24A0A59-EECC-4DE6-A28A-11A7927CC708}" type="presOf" srcId="{946A9345-C904-4FF2-AD91-F5ED5E484969}" destId="{C84C7730-7427-4AD9-AE99-6EF914D0E043}" srcOrd="0" destOrd="3" presId="urn:microsoft.com/office/officeart/2005/8/layout/default"/>
    <dgm:cxn modelId="{BBE0FB85-75B3-4D16-997E-1965D11A1BCE}" type="presOf" srcId="{CE0AF5ED-C3FA-46BB-AF03-3C76FD190504}" destId="{C84C7730-7427-4AD9-AE99-6EF914D0E043}" srcOrd="0" destOrd="6" presId="urn:microsoft.com/office/officeart/2005/8/layout/default"/>
    <dgm:cxn modelId="{7EB5F586-709B-40FE-9F9E-BFD081E88262}" type="presOf" srcId="{E1749CFF-252C-4B3C-9C63-F6276860B65A}" destId="{C84C7730-7427-4AD9-AE99-6EF914D0E043}" srcOrd="0" destOrd="5" presId="urn:microsoft.com/office/officeart/2005/8/layout/default"/>
    <dgm:cxn modelId="{A4368288-550F-4812-A06B-F607E1A546B0}" type="presOf" srcId="{09BCF060-509B-4226-BBBA-3FF3A3DC5957}" destId="{4FAD149B-B814-4C0C-AE9B-34B9BDBA91E0}" srcOrd="0" destOrd="2" presId="urn:microsoft.com/office/officeart/2005/8/layout/default"/>
    <dgm:cxn modelId="{54AD0D89-EB06-45CA-B1AF-86E0A3CED896}" type="presOf" srcId="{FA84BF08-BA6A-4E4B-A62F-42C7CFD83799}" destId="{8F56B5F8-C26B-4E29-AEB8-053A34338D6F}" srcOrd="0" destOrd="2" presId="urn:microsoft.com/office/officeart/2005/8/layout/default"/>
    <dgm:cxn modelId="{3D469389-F05F-40D6-B3F2-1FB11819F583}" srcId="{2C6853A8-8373-4784-A237-B30A132D803F}" destId="{71AF1045-32F9-498B-8283-D2D41C9AC575}" srcOrd="0" destOrd="0" parTransId="{066FF112-191A-4DDF-9248-6ADF4D49591A}" sibTransId="{35EE0F1F-901C-452F-AEEA-723DD042354A}"/>
    <dgm:cxn modelId="{DE924E8F-93A5-4BDD-B308-9B8425DEEBBB}" srcId="{2C6853A8-8373-4784-A237-B30A132D803F}" destId="{BC43EFA7-5800-410E-93B6-FFBA39CB43A9}" srcOrd="2" destOrd="0" parTransId="{4E6EC7CF-81B9-43E8-A57C-14E17AD7DFA2}" sibTransId="{71F88AD7-24B2-4744-8F4E-03EF82825A4C}"/>
    <dgm:cxn modelId="{682D9B93-4AE7-4145-A18A-36B850E61CF4}" srcId="{70F7637C-45B1-4B49-8B2E-6D2EC98E50BA}" destId="{537512E8-844B-4B2A-B6BC-3DA712949A51}" srcOrd="3" destOrd="0" parTransId="{02B589EA-3A26-4694-AE85-A3078420D245}" sibTransId="{98AF73E4-ADA4-4F24-ACAA-DAA6B2B32EED}"/>
    <dgm:cxn modelId="{BF2DAB98-87DC-4FDE-AB0C-4537CEEF364D}" type="presOf" srcId="{BC43EFA7-5800-410E-93B6-FFBA39CB43A9}" destId="{C84C7730-7427-4AD9-AE99-6EF914D0E043}" srcOrd="0" destOrd="4" presId="urn:microsoft.com/office/officeart/2005/8/layout/default"/>
    <dgm:cxn modelId="{3AF0849B-2382-44DC-B9B8-92F4442077C7}" type="presOf" srcId="{9FE4FE65-5FA1-44DD-B272-3DFBFA26C4C6}" destId="{C84C7730-7427-4AD9-AE99-6EF914D0E043}" srcOrd="0" destOrd="8" presId="urn:microsoft.com/office/officeart/2005/8/layout/default"/>
    <dgm:cxn modelId="{C18C099C-0D83-4DB9-BA8F-C4FF439F83E5}" srcId="{2C6853A8-8373-4784-A237-B30A132D803F}" destId="{946A9345-C904-4FF2-AD91-F5ED5E484969}" srcOrd="1" destOrd="0" parTransId="{F3A553D6-27AB-4C13-801A-3DEEEFF6B917}" sibTransId="{B3F6DF6A-6437-43C4-B92F-CF3475FFF5C4}"/>
    <dgm:cxn modelId="{FC0F0EA0-295B-4CC8-B741-98C8556E6810}" type="presOf" srcId="{219CB1CE-19BD-42C1-8CFA-9348F1029B5F}" destId="{9BE32762-77C8-4513-8997-B58C371A790C}" srcOrd="0" destOrd="0" presId="urn:microsoft.com/office/officeart/2005/8/layout/default"/>
    <dgm:cxn modelId="{27415BA2-55A5-46E9-B1CD-76D235CB77DB}" srcId="{219CB1CE-19BD-42C1-8CFA-9348F1029B5F}" destId="{70F7637C-45B1-4B49-8B2E-6D2EC98E50BA}" srcOrd="0" destOrd="0" parTransId="{5F13C579-B0CF-4929-A523-2D2297B8ED00}" sibTransId="{2E6283D5-4971-4F4A-84DE-B0514BD40125}"/>
    <dgm:cxn modelId="{5CD85FA4-FAEB-4051-A4A0-2BFB38E35B60}" type="presOf" srcId="{2F999252-6563-46F6-8C9E-78E6CF141120}" destId="{77AB90F4-E885-4FB7-9D0E-292D1F192F81}" srcOrd="0" destOrd="6" presId="urn:microsoft.com/office/officeart/2005/8/layout/default"/>
    <dgm:cxn modelId="{3DA605AD-99F4-4AEB-943F-A27B7C2B5311}" type="presOf" srcId="{ABA6AAE8-49F7-4F41-AC86-624280A52D0D}" destId="{37A6A630-E4D6-43AA-8C70-840680BC29AA}" srcOrd="0" destOrd="0" presId="urn:microsoft.com/office/officeart/2005/8/layout/default"/>
    <dgm:cxn modelId="{183AA1B6-F71B-4A4E-8B40-19714643E229}" type="presOf" srcId="{70F7637C-45B1-4B49-8B2E-6D2EC98E50BA}" destId="{77AB90F4-E885-4FB7-9D0E-292D1F192F81}" srcOrd="0" destOrd="0" presId="urn:microsoft.com/office/officeart/2005/8/layout/default"/>
    <dgm:cxn modelId="{C3B236BA-329F-4FDB-B8C8-C5104D11AF19}" srcId="{90B42DCB-CF6E-4AD0-8574-368E7E02E92E}" destId="{FA84BF08-BA6A-4E4B-A62F-42C7CFD83799}" srcOrd="1" destOrd="0" parTransId="{158EF738-B1F8-401C-B630-FD685DC1D7B7}" sibTransId="{4E01AB0E-6A58-47F0-A1FF-3498153C2A1D}"/>
    <dgm:cxn modelId="{025B68BC-B96C-4ED1-9B65-3F72301D5F40}" type="presOf" srcId="{757B8C14-0CB2-4E3E-9250-1FC02E530813}" destId="{8F56B5F8-C26B-4E29-AEB8-053A34338D6F}" srcOrd="0" destOrd="3" presId="urn:microsoft.com/office/officeart/2005/8/layout/default"/>
    <dgm:cxn modelId="{CF23D5C2-8C4F-4772-AE5D-ACA87A5986C3}" type="presOf" srcId="{9AF8E7DF-5723-4516-B06E-46460A426F0B}" destId="{C84C7730-7427-4AD9-AE99-6EF914D0E043}" srcOrd="0" destOrd="7" presId="urn:microsoft.com/office/officeart/2005/8/layout/default"/>
    <dgm:cxn modelId="{8EFB91C3-DA0A-4825-9FB2-D11862F9AB0B}" srcId="{B93BF58C-3A41-4FF5-B5E2-EF83F6795BF2}" destId="{57B36EA1-FBA6-40EC-A264-CFBF9419D2CB}" srcOrd="2" destOrd="0" parTransId="{462ED920-326A-4A9D-874F-E59A14C0C8A9}" sibTransId="{438DF643-A566-4F40-9401-BD70F1BEB998}"/>
    <dgm:cxn modelId="{EDE5FFC5-D2D9-40C7-AACB-8DCDAC4CECEF}" srcId="{70F7637C-45B1-4B49-8B2E-6D2EC98E50BA}" destId="{2EF1947F-C2B8-453A-A3C1-D686C6BD312D}" srcOrd="0" destOrd="0" parTransId="{5894E8BF-E844-492E-B302-834BC8227861}" sibTransId="{9174BC17-475F-418A-B416-80AF390323D5}"/>
    <dgm:cxn modelId="{133566D9-E518-4F23-A9DB-0FB0793B2395}" srcId="{2C6853A8-8373-4784-A237-B30A132D803F}" destId="{CE0AF5ED-C3FA-46BB-AF03-3C76FD190504}" srcOrd="4" destOrd="0" parTransId="{524EBDDA-7046-49C2-85A9-5338FA1B14EB}" sibTransId="{C74722BA-EA51-434E-AC57-C17017F9DC8F}"/>
    <dgm:cxn modelId="{332353DA-A6F4-4EDD-B0BB-FB09EB601DBA}" type="presOf" srcId="{B93BF58C-3A41-4FF5-B5E2-EF83F6795BF2}" destId="{4FAD149B-B814-4C0C-AE9B-34B9BDBA91E0}" srcOrd="0" destOrd="0" presId="urn:microsoft.com/office/officeart/2005/8/layout/default"/>
    <dgm:cxn modelId="{AAC9F5E4-25E8-49D1-AADD-366D7CA7435B}" srcId="{A372B911-F6CE-46D6-863E-D35564CE41FB}" destId="{2C6853A8-8373-4784-A237-B30A132D803F}" srcOrd="0" destOrd="0" parTransId="{2CEE8EC8-A50F-45AF-8888-3BFC08BA0AB2}" sibTransId="{E2C4E167-AB1C-441F-AD11-0E746AD9ED20}"/>
    <dgm:cxn modelId="{4A984AE9-0EC3-4D05-B845-AD6820C16C34}" type="presOf" srcId="{73731FBD-E938-41CA-BE29-68BD6010ADC7}" destId="{8F56B5F8-C26B-4E29-AEB8-053A34338D6F}" srcOrd="0" destOrd="1" presId="urn:microsoft.com/office/officeart/2005/8/layout/default"/>
    <dgm:cxn modelId="{D5CF13EB-E2B8-40E7-BBB3-2772B6BF3558}" type="presOf" srcId="{90B42DCB-CF6E-4AD0-8574-368E7E02E92E}" destId="{8F56B5F8-C26B-4E29-AEB8-053A34338D6F}" srcOrd="0" destOrd="0" presId="urn:microsoft.com/office/officeart/2005/8/layout/default"/>
    <dgm:cxn modelId="{24F29FEF-B27F-43D6-B3F3-32ECA90C5D02}" srcId="{219CB1CE-19BD-42C1-8CFA-9348F1029B5F}" destId="{B93BF58C-3A41-4FF5-B5E2-EF83F6795BF2}" srcOrd="3" destOrd="0" parTransId="{4D22EF93-1153-4538-8506-7A15D42D16FE}" sibTransId="{F76D029F-F84C-4A9B-90D3-0925177B1504}"/>
    <dgm:cxn modelId="{6C56FDF7-9EF5-46AD-BF59-A50BFDFFB2EE}" srcId="{90B42DCB-CF6E-4AD0-8574-368E7E02E92E}" destId="{757B8C14-0CB2-4E3E-9250-1FC02E530813}" srcOrd="2" destOrd="0" parTransId="{F254E5F0-5C5F-4709-88A9-0609E46D20DF}" sibTransId="{7C1A3825-F1AB-4D8E-B0FA-92E994FC9801}"/>
    <dgm:cxn modelId="{CB5026F9-A1A1-4161-916A-9A435D6423E3}" type="presOf" srcId="{71AF1045-32F9-498B-8283-D2D41C9AC575}" destId="{C84C7730-7427-4AD9-AE99-6EF914D0E043}" srcOrd="0" destOrd="2" presId="urn:microsoft.com/office/officeart/2005/8/layout/default"/>
    <dgm:cxn modelId="{01340DF1-3C0C-433D-9131-394B84F17ABE}" type="presParOf" srcId="{9BE32762-77C8-4513-8997-B58C371A790C}" destId="{77AB90F4-E885-4FB7-9D0E-292D1F192F81}" srcOrd="0" destOrd="0" presId="urn:microsoft.com/office/officeart/2005/8/layout/default"/>
    <dgm:cxn modelId="{8AC5936B-C86D-40EF-B7FE-758BD6BF3552}" type="presParOf" srcId="{9BE32762-77C8-4513-8997-B58C371A790C}" destId="{B2170F3B-196A-4BC7-8173-3733570396D4}" srcOrd="1" destOrd="0" presId="urn:microsoft.com/office/officeart/2005/8/layout/default"/>
    <dgm:cxn modelId="{A4571250-8731-4978-8E4B-DF28F621D3FE}" type="presParOf" srcId="{9BE32762-77C8-4513-8997-B58C371A790C}" destId="{8F56B5F8-C26B-4E29-AEB8-053A34338D6F}" srcOrd="2" destOrd="0" presId="urn:microsoft.com/office/officeart/2005/8/layout/default"/>
    <dgm:cxn modelId="{224A8862-2A90-48FB-BA38-E177601CE16C}" type="presParOf" srcId="{9BE32762-77C8-4513-8997-B58C371A790C}" destId="{635AB1B1-BA60-4DA5-B355-31E176722C44}" srcOrd="3" destOrd="0" presId="urn:microsoft.com/office/officeart/2005/8/layout/default"/>
    <dgm:cxn modelId="{7BC3499E-20E2-4EAD-A7BA-D1625A3E0FC5}" type="presParOf" srcId="{9BE32762-77C8-4513-8997-B58C371A790C}" destId="{C84C7730-7427-4AD9-AE99-6EF914D0E043}" srcOrd="4" destOrd="0" presId="urn:microsoft.com/office/officeart/2005/8/layout/default"/>
    <dgm:cxn modelId="{6988DCAC-F73E-4203-B561-4127285632D0}" type="presParOf" srcId="{9BE32762-77C8-4513-8997-B58C371A790C}" destId="{A424A6F2-65E9-464B-A6DD-12EA6C1C0923}" srcOrd="5" destOrd="0" presId="urn:microsoft.com/office/officeart/2005/8/layout/default"/>
    <dgm:cxn modelId="{C1C61F64-89EA-422D-9E1C-D32F5509C9C9}" type="presParOf" srcId="{9BE32762-77C8-4513-8997-B58C371A790C}" destId="{4FAD149B-B814-4C0C-AE9B-34B9BDBA91E0}" srcOrd="6" destOrd="0" presId="urn:microsoft.com/office/officeart/2005/8/layout/default"/>
    <dgm:cxn modelId="{A93BCB45-D493-4786-A7D8-B8ADC08C1B35}" type="presParOf" srcId="{9BE32762-77C8-4513-8997-B58C371A790C}" destId="{3A891D3F-AAD2-42F0-9837-F67E12152DE8}" srcOrd="7" destOrd="0" presId="urn:microsoft.com/office/officeart/2005/8/layout/default"/>
    <dgm:cxn modelId="{FB116BB2-9C2F-46FC-BBBF-28A7767B5F43}" type="presParOf" srcId="{9BE32762-77C8-4513-8997-B58C371A790C}" destId="{37A6A630-E4D6-43AA-8C70-840680BC29AA}"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9CB1CE-19BD-42C1-8CFA-9348F1029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FE4FE65-5FA1-44DD-B272-3DFBFA26C4C6}">
      <dgm:prSet phldrT="[Texte]"/>
      <dgm:spPr>
        <a:solidFill>
          <a:srgbClr val="00B0F0"/>
        </a:solidFill>
      </dgm:spPr>
      <dgm:t>
        <a:bodyPr/>
        <a:lstStyle/>
        <a:p>
          <a:pPr algn="l"/>
          <a:r>
            <a:rPr lang="fr-FR" dirty="0"/>
            <a:t>Traitements/restitutions à venir</a:t>
          </a:r>
        </a:p>
      </dgm:t>
    </dgm:pt>
    <dgm:pt modelId="{2C6853A8-8373-4784-A237-B30A132D803F}">
      <dgm:prSet phldrT="[Texte]"/>
      <dgm:spPr>
        <a:solidFill>
          <a:srgbClr val="00B0F0"/>
        </a:solidFill>
      </dgm:spPr>
      <dgm:t>
        <a:bodyPr/>
        <a:lstStyle/>
        <a:p>
          <a:pPr algn="l"/>
          <a:r>
            <a:rPr lang="fr-FR" dirty="0"/>
            <a:t>Traitements/restitutions actuels</a:t>
          </a:r>
        </a:p>
      </dgm:t>
    </dgm:pt>
    <dgm:pt modelId="{A372B911-F6CE-46D6-863E-D35564CE41FB}">
      <dgm:prSet phldrT="[Texte]"/>
      <dgm:spPr>
        <a:solidFill>
          <a:srgbClr val="00B0F0"/>
        </a:solidFill>
      </dgm:spPr>
      <dgm:t>
        <a:bodyPr/>
        <a:lstStyle/>
        <a:p>
          <a:pPr algn="ctr"/>
          <a:r>
            <a:rPr lang="fr-FR" b="1" dirty="0"/>
            <a:t>Traitements et restitutions</a:t>
          </a:r>
        </a:p>
      </dgm:t>
    </dgm:pt>
    <dgm:pt modelId="{29AE0463-A449-4BB3-9DAB-9E0B77F6A385}" type="sibTrans" cxnId="{5FEF9035-3818-472C-8451-150D8BF9375D}">
      <dgm:prSet/>
      <dgm:spPr/>
      <dgm:t>
        <a:bodyPr/>
        <a:lstStyle/>
        <a:p>
          <a:endParaRPr lang="fr-FR"/>
        </a:p>
      </dgm:t>
    </dgm:pt>
    <dgm:pt modelId="{3126C2CE-FB3F-47BC-BEE8-3188CD0D7D03}" type="parTrans" cxnId="{5FEF9035-3818-472C-8451-150D8BF9375D}">
      <dgm:prSet/>
      <dgm:spPr/>
      <dgm:t>
        <a:bodyPr/>
        <a:lstStyle/>
        <a:p>
          <a:endParaRPr lang="fr-FR"/>
        </a:p>
      </dgm:t>
    </dgm:pt>
    <dgm:pt modelId="{FAB5E237-84A7-4EF0-BAC3-A3DD396C8756}" type="sibTrans" cxnId="{DA42686E-5F89-46F4-A204-574B03C38C4F}">
      <dgm:prSet/>
      <dgm:spPr/>
      <dgm:t>
        <a:bodyPr/>
        <a:lstStyle/>
        <a:p>
          <a:endParaRPr lang="fr-FR"/>
        </a:p>
      </dgm:t>
    </dgm:pt>
    <dgm:pt modelId="{39F59841-0A8C-4B34-BB90-E10553465184}" type="parTrans" cxnId="{DA42686E-5F89-46F4-A204-574B03C38C4F}">
      <dgm:prSet/>
      <dgm:spPr/>
      <dgm:t>
        <a:bodyPr/>
        <a:lstStyle/>
        <a:p>
          <a:endParaRPr lang="fr-FR"/>
        </a:p>
      </dgm:t>
    </dgm:pt>
    <dgm:pt modelId="{E2C4E167-AB1C-441F-AD11-0E746AD9ED20}" type="sibTrans" cxnId="{AAC9F5E4-25E8-49D1-AADD-366D7CA7435B}">
      <dgm:prSet/>
      <dgm:spPr/>
      <dgm:t>
        <a:bodyPr/>
        <a:lstStyle/>
        <a:p>
          <a:endParaRPr lang="fr-FR"/>
        </a:p>
      </dgm:t>
    </dgm:pt>
    <dgm:pt modelId="{2CEE8EC8-A50F-45AF-8888-3BFC08BA0AB2}" type="parTrans" cxnId="{AAC9F5E4-25E8-49D1-AADD-366D7CA7435B}">
      <dgm:prSet/>
      <dgm:spPr/>
      <dgm:t>
        <a:bodyPr/>
        <a:lstStyle/>
        <a:p>
          <a:endParaRPr lang="fr-FR"/>
        </a:p>
      </dgm:t>
    </dgm:pt>
    <dgm:pt modelId="{73731FBD-E938-41CA-BE29-68BD6010ADC7}">
      <dgm:prSet phldrT="[Texte]"/>
      <dgm:spPr>
        <a:solidFill>
          <a:schemeClr val="accent4">
            <a:lumMod val="20000"/>
            <a:lumOff val="80000"/>
          </a:schemeClr>
        </a:solidFill>
      </dgm:spPr>
      <dgm:t>
        <a:bodyPr/>
        <a:lstStyle/>
        <a:p>
          <a:pPr algn="l"/>
          <a:r>
            <a:rPr lang="fr-FR" dirty="0"/>
            <a:t>Les dispositifs d’accès</a:t>
          </a:r>
        </a:p>
      </dgm:t>
    </dgm:pt>
    <dgm:pt modelId="{90B42DCB-CF6E-4AD0-8574-368E7E02E92E}">
      <dgm:prSet phldrT="[Texte]"/>
      <dgm:spPr>
        <a:solidFill>
          <a:schemeClr val="accent4">
            <a:lumMod val="20000"/>
            <a:lumOff val="80000"/>
          </a:schemeClr>
        </a:solidFill>
      </dgm:spPr>
      <dgm:t>
        <a:bodyPr/>
        <a:lstStyle/>
        <a:p>
          <a:pPr algn="ctr"/>
          <a:r>
            <a:rPr lang="fr-FR" b="1" dirty="0"/>
            <a:t>Modalités d’accès aux données</a:t>
          </a:r>
        </a:p>
      </dgm:t>
    </dgm:pt>
    <dgm:pt modelId="{25856036-82EF-439E-8DE1-C215CC91DD8E}" type="sibTrans" cxnId="{CFA36904-427A-47F9-B9B1-F7A7B0B150ED}">
      <dgm:prSet/>
      <dgm:spPr/>
      <dgm:t>
        <a:bodyPr/>
        <a:lstStyle/>
        <a:p>
          <a:endParaRPr lang="fr-FR"/>
        </a:p>
      </dgm:t>
    </dgm:pt>
    <dgm:pt modelId="{8C0872EC-E789-44FF-9684-4F5BC236F731}" type="parTrans" cxnId="{CFA36904-427A-47F9-B9B1-F7A7B0B150ED}">
      <dgm:prSet/>
      <dgm:spPr/>
      <dgm:t>
        <a:bodyPr/>
        <a:lstStyle/>
        <a:p>
          <a:endParaRPr lang="fr-FR"/>
        </a:p>
      </dgm:t>
    </dgm:pt>
    <dgm:pt modelId="{F0DB3F07-1FBA-4571-A644-BAB271580CDE}" type="sibTrans" cxnId="{1F6FA125-F24B-4CBC-AA73-76066915E6D3}">
      <dgm:prSet/>
      <dgm:spPr/>
      <dgm:t>
        <a:bodyPr/>
        <a:lstStyle/>
        <a:p>
          <a:endParaRPr lang="fr-FR"/>
        </a:p>
      </dgm:t>
    </dgm:pt>
    <dgm:pt modelId="{210BD5DB-9A97-4E78-B11A-B07683AC1574}" type="parTrans" cxnId="{1F6FA125-F24B-4CBC-AA73-76066915E6D3}">
      <dgm:prSet/>
      <dgm:spPr/>
      <dgm:t>
        <a:bodyPr/>
        <a:lstStyle/>
        <a:p>
          <a:endParaRPr lang="fr-FR"/>
        </a:p>
      </dgm:t>
    </dgm:pt>
    <dgm:pt modelId="{2EF1947F-C2B8-453A-A3C1-D686C6BD312D}">
      <dgm:prSet phldrT="[Texte]"/>
      <dgm:spPr>
        <a:solidFill>
          <a:schemeClr val="accent4">
            <a:lumMod val="20000"/>
            <a:lumOff val="80000"/>
          </a:schemeClr>
        </a:solidFill>
      </dgm:spPr>
      <dgm:t>
        <a:bodyPr/>
        <a:lstStyle/>
        <a:p>
          <a:pPr algn="l"/>
          <a:r>
            <a:rPr lang="fr-FR" dirty="0"/>
            <a:t>Données médicales</a:t>
          </a:r>
        </a:p>
      </dgm:t>
    </dgm:pt>
    <dgm:pt modelId="{70F7637C-45B1-4B49-8B2E-6D2EC98E50BA}">
      <dgm:prSet phldrT="[Texte]"/>
      <dgm:spPr>
        <a:solidFill>
          <a:schemeClr val="accent4">
            <a:lumMod val="20000"/>
            <a:lumOff val="80000"/>
          </a:schemeClr>
        </a:solidFill>
      </dgm:spPr>
      <dgm:t>
        <a:bodyPr/>
        <a:lstStyle/>
        <a:p>
          <a:pPr algn="ctr"/>
          <a:r>
            <a:rPr lang="fr-FR" b="1" dirty="0"/>
            <a:t>Données collectées</a:t>
          </a:r>
        </a:p>
      </dgm:t>
    </dgm:pt>
    <dgm:pt modelId="{2E6283D5-4971-4F4A-84DE-B0514BD40125}" type="sibTrans" cxnId="{27415BA2-55A5-46E9-B1CD-76D235CB77DB}">
      <dgm:prSet/>
      <dgm:spPr/>
      <dgm:t>
        <a:bodyPr/>
        <a:lstStyle/>
        <a:p>
          <a:endParaRPr lang="fr-FR"/>
        </a:p>
      </dgm:t>
    </dgm:pt>
    <dgm:pt modelId="{5F13C579-B0CF-4929-A523-2D2297B8ED00}" type="parTrans" cxnId="{27415BA2-55A5-46E9-B1CD-76D235CB77DB}">
      <dgm:prSet/>
      <dgm:spPr/>
      <dgm:t>
        <a:bodyPr/>
        <a:lstStyle/>
        <a:p>
          <a:endParaRPr lang="fr-FR"/>
        </a:p>
      </dgm:t>
    </dgm:pt>
    <dgm:pt modelId="{9174BC17-475F-418A-B416-80AF390323D5}" type="sibTrans" cxnId="{EDE5FFC5-D2D9-40C7-AACB-8DCDAC4CECEF}">
      <dgm:prSet/>
      <dgm:spPr/>
      <dgm:t>
        <a:bodyPr/>
        <a:lstStyle/>
        <a:p>
          <a:endParaRPr lang="fr-FR"/>
        </a:p>
      </dgm:t>
    </dgm:pt>
    <dgm:pt modelId="{5894E8BF-E844-492E-B302-834BC8227861}" type="parTrans" cxnId="{EDE5FFC5-D2D9-40C7-AACB-8DCDAC4CECEF}">
      <dgm:prSet/>
      <dgm:spPr/>
      <dgm:t>
        <a:bodyPr/>
        <a:lstStyle/>
        <a:p>
          <a:endParaRPr lang="fr-FR"/>
        </a:p>
      </dgm:t>
    </dgm:pt>
    <dgm:pt modelId="{ABA6AAE8-49F7-4F41-AC86-624280A52D0D}">
      <dgm:prSet phldrT="[Texte]"/>
      <dgm:spPr>
        <a:solidFill>
          <a:schemeClr val="accent4">
            <a:lumMod val="20000"/>
            <a:lumOff val="80000"/>
          </a:schemeClr>
        </a:solidFill>
      </dgm:spPr>
      <dgm:t>
        <a:bodyPr/>
        <a:lstStyle/>
        <a:p>
          <a:r>
            <a:rPr lang="fr-FR" b="1" dirty="0"/>
            <a:t>Orientations stratégiques à 5 ans</a:t>
          </a:r>
        </a:p>
      </dgm:t>
    </dgm:pt>
    <dgm:pt modelId="{39A6D5E9-3DB8-4FA3-AA08-E9B410A5BE4E}" type="parTrans" cxnId="{88F17124-37B9-4EDB-A96B-DBEDA158A7A0}">
      <dgm:prSet/>
      <dgm:spPr/>
      <dgm:t>
        <a:bodyPr/>
        <a:lstStyle/>
        <a:p>
          <a:endParaRPr lang="fr-FR"/>
        </a:p>
      </dgm:t>
    </dgm:pt>
    <dgm:pt modelId="{AD6A9AAC-DEFD-48E6-A649-488BDE536F44}" type="sibTrans" cxnId="{88F17124-37B9-4EDB-A96B-DBEDA158A7A0}">
      <dgm:prSet/>
      <dgm:spPr/>
      <dgm:t>
        <a:bodyPr/>
        <a:lstStyle/>
        <a:p>
          <a:endParaRPr lang="fr-FR"/>
        </a:p>
      </dgm:t>
    </dgm:pt>
    <dgm:pt modelId="{B93BF58C-3A41-4FF5-B5E2-EF83F6795BF2}">
      <dgm:prSet phldrT="[Texte]"/>
      <dgm:spPr>
        <a:solidFill>
          <a:schemeClr val="accent4">
            <a:lumMod val="20000"/>
            <a:lumOff val="80000"/>
          </a:schemeClr>
        </a:solidFill>
      </dgm:spPr>
      <dgm:t>
        <a:bodyPr/>
        <a:lstStyle/>
        <a:p>
          <a:pPr algn="ctr"/>
          <a:r>
            <a:rPr lang="fr-FR" b="1" dirty="0"/>
            <a:t>Analyses</a:t>
          </a:r>
        </a:p>
      </dgm:t>
    </dgm:pt>
    <dgm:pt modelId="{4D22EF93-1153-4538-8506-7A15D42D16FE}" type="parTrans" cxnId="{24F29FEF-B27F-43D6-B3F3-32ECA90C5D02}">
      <dgm:prSet/>
      <dgm:spPr/>
      <dgm:t>
        <a:bodyPr/>
        <a:lstStyle/>
        <a:p>
          <a:endParaRPr lang="fr-FR"/>
        </a:p>
      </dgm:t>
    </dgm:pt>
    <dgm:pt modelId="{F76D029F-F84C-4A9B-90D3-0925177B1504}" type="sibTrans" cxnId="{24F29FEF-B27F-43D6-B3F3-32ECA90C5D02}">
      <dgm:prSet/>
      <dgm:spPr/>
      <dgm:t>
        <a:bodyPr/>
        <a:lstStyle/>
        <a:p>
          <a:endParaRPr lang="fr-FR"/>
        </a:p>
      </dgm:t>
    </dgm:pt>
    <dgm:pt modelId="{A284BA89-C5E6-4C08-8699-9143FA978907}">
      <dgm:prSet phldrT="[Texte]"/>
      <dgm:spPr>
        <a:solidFill>
          <a:schemeClr val="accent4">
            <a:lumMod val="20000"/>
            <a:lumOff val="80000"/>
          </a:schemeClr>
        </a:solidFill>
      </dgm:spPr>
      <dgm:t>
        <a:bodyPr/>
        <a:lstStyle/>
        <a:p>
          <a:pPr algn="l"/>
          <a:r>
            <a:rPr lang="fr-FR" dirty="0"/>
            <a:t>Descriptives (finalité connaissance)</a:t>
          </a:r>
        </a:p>
      </dgm:t>
    </dgm:pt>
    <dgm:pt modelId="{A31438F3-CF81-4138-8337-1BACBA3E0CD5}" type="parTrans" cxnId="{20C2C70A-A4A9-4E43-9E73-6F96CB003DA1}">
      <dgm:prSet/>
      <dgm:spPr/>
      <dgm:t>
        <a:bodyPr/>
        <a:lstStyle/>
        <a:p>
          <a:endParaRPr lang="fr-FR"/>
        </a:p>
      </dgm:t>
    </dgm:pt>
    <dgm:pt modelId="{BE8F8C5C-A166-4084-AE72-E63CE1A82080}" type="sibTrans" cxnId="{20C2C70A-A4A9-4E43-9E73-6F96CB003DA1}">
      <dgm:prSet/>
      <dgm:spPr/>
      <dgm:t>
        <a:bodyPr/>
        <a:lstStyle/>
        <a:p>
          <a:endParaRPr lang="fr-FR"/>
        </a:p>
      </dgm:t>
    </dgm:pt>
    <dgm:pt modelId="{09BCF060-509B-4226-BBBA-3FF3A3DC5957}">
      <dgm:prSet phldrT="[Texte]"/>
      <dgm:spPr>
        <a:solidFill>
          <a:schemeClr val="accent4">
            <a:lumMod val="20000"/>
            <a:lumOff val="80000"/>
          </a:schemeClr>
        </a:solidFill>
      </dgm:spPr>
      <dgm:t>
        <a:bodyPr/>
        <a:lstStyle/>
        <a:p>
          <a:pPr algn="l"/>
          <a:r>
            <a:rPr lang="fr-FR" dirty="0"/>
            <a:t>Prospectives</a:t>
          </a:r>
        </a:p>
      </dgm:t>
    </dgm:pt>
    <dgm:pt modelId="{5ADAD120-6F13-4D57-99F7-BD13D2C53B9B}" type="parTrans" cxnId="{39A74A2F-4448-4265-86CA-42000A7BB762}">
      <dgm:prSet/>
      <dgm:spPr/>
      <dgm:t>
        <a:bodyPr/>
        <a:lstStyle/>
        <a:p>
          <a:endParaRPr lang="fr-FR"/>
        </a:p>
      </dgm:t>
    </dgm:pt>
    <dgm:pt modelId="{6679420D-0926-4813-A234-606703DDC1DA}" type="sibTrans" cxnId="{39A74A2F-4448-4265-86CA-42000A7BB762}">
      <dgm:prSet/>
      <dgm:spPr/>
      <dgm:t>
        <a:bodyPr/>
        <a:lstStyle/>
        <a:p>
          <a:endParaRPr lang="fr-FR"/>
        </a:p>
      </dgm:t>
    </dgm:pt>
    <dgm:pt modelId="{57B36EA1-FBA6-40EC-A264-CFBF9419D2CB}">
      <dgm:prSet phldrT="[Texte]"/>
      <dgm:spPr>
        <a:solidFill>
          <a:schemeClr val="accent4">
            <a:lumMod val="20000"/>
            <a:lumOff val="80000"/>
          </a:schemeClr>
        </a:solidFill>
      </dgm:spPr>
      <dgm:t>
        <a:bodyPr/>
        <a:lstStyle/>
        <a:p>
          <a:pPr algn="l"/>
          <a:r>
            <a:rPr lang="fr-FR" dirty="0"/>
            <a:t>Méthodes d’analyse particulières</a:t>
          </a:r>
        </a:p>
        <a:p>
          <a:pPr algn="l"/>
          <a:endParaRPr lang="fr-FR" dirty="0"/>
        </a:p>
      </dgm:t>
    </dgm:pt>
    <dgm:pt modelId="{462ED920-326A-4A9D-874F-E59A14C0C8A9}" type="parTrans" cxnId="{8EFB91C3-DA0A-4825-9FB2-D11862F9AB0B}">
      <dgm:prSet/>
      <dgm:spPr/>
      <dgm:t>
        <a:bodyPr/>
        <a:lstStyle/>
        <a:p>
          <a:endParaRPr lang="fr-FR"/>
        </a:p>
      </dgm:t>
    </dgm:pt>
    <dgm:pt modelId="{438DF643-A566-4F40-9401-BD70F1BEB998}" type="sibTrans" cxnId="{8EFB91C3-DA0A-4825-9FB2-D11862F9AB0B}">
      <dgm:prSet/>
      <dgm:spPr/>
      <dgm:t>
        <a:bodyPr/>
        <a:lstStyle/>
        <a:p>
          <a:endParaRPr lang="fr-FR"/>
        </a:p>
      </dgm:t>
    </dgm:pt>
    <dgm:pt modelId="{81D221E7-67FE-4478-87F8-C0BB315B54EC}">
      <dgm:prSet phldrT="[Texte]"/>
      <dgm:spPr>
        <a:solidFill>
          <a:schemeClr val="accent4">
            <a:lumMod val="20000"/>
            <a:lumOff val="80000"/>
          </a:schemeClr>
        </a:solidFill>
      </dgm:spPr>
      <dgm:t>
        <a:bodyPr/>
        <a:lstStyle/>
        <a:p>
          <a:pPr algn="l"/>
          <a:r>
            <a:rPr lang="fr-FR" dirty="0"/>
            <a:t>Données de coût</a:t>
          </a:r>
        </a:p>
      </dgm:t>
    </dgm:pt>
    <dgm:pt modelId="{4ACD1112-AECD-4D2B-BAA7-73372B9CC746}" type="parTrans" cxnId="{57503E1A-772A-4AE6-B553-676A944B955E}">
      <dgm:prSet/>
      <dgm:spPr/>
      <dgm:t>
        <a:bodyPr/>
        <a:lstStyle/>
        <a:p>
          <a:endParaRPr lang="fr-FR"/>
        </a:p>
      </dgm:t>
    </dgm:pt>
    <dgm:pt modelId="{CE2411E5-A34D-4E2E-924C-98FEE28DC1E7}" type="sibTrans" cxnId="{57503E1A-772A-4AE6-B553-676A944B955E}">
      <dgm:prSet/>
      <dgm:spPr/>
      <dgm:t>
        <a:bodyPr/>
        <a:lstStyle/>
        <a:p>
          <a:endParaRPr lang="fr-FR"/>
        </a:p>
      </dgm:t>
    </dgm:pt>
    <dgm:pt modelId="{6FC3D8E6-033E-4FBF-8C71-2C8AA32E0FB1}">
      <dgm:prSet phldrT="[Texte]"/>
      <dgm:spPr>
        <a:solidFill>
          <a:schemeClr val="accent4">
            <a:lumMod val="20000"/>
            <a:lumOff val="80000"/>
          </a:schemeClr>
        </a:solidFill>
      </dgm:spPr>
      <dgm:t>
        <a:bodyPr/>
        <a:lstStyle/>
        <a:p>
          <a:pPr algn="l"/>
          <a:r>
            <a:rPr lang="fr-FR" dirty="0"/>
            <a:t>Données comptables et financières</a:t>
          </a:r>
        </a:p>
      </dgm:t>
    </dgm:pt>
    <dgm:pt modelId="{58896960-A757-495B-A892-BB0F9E8C60C0}" type="parTrans" cxnId="{A3CA4046-C4F4-42C5-85D9-5E0E18D07962}">
      <dgm:prSet/>
      <dgm:spPr/>
      <dgm:t>
        <a:bodyPr/>
        <a:lstStyle/>
        <a:p>
          <a:endParaRPr lang="fr-FR"/>
        </a:p>
      </dgm:t>
    </dgm:pt>
    <dgm:pt modelId="{30944FF5-AC28-4D2A-8F7D-CBC8C5D9B0F4}" type="sibTrans" cxnId="{A3CA4046-C4F4-42C5-85D9-5E0E18D07962}">
      <dgm:prSet/>
      <dgm:spPr/>
      <dgm:t>
        <a:bodyPr/>
        <a:lstStyle/>
        <a:p>
          <a:endParaRPr lang="fr-FR"/>
        </a:p>
      </dgm:t>
    </dgm:pt>
    <dgm:pt modelId="{537512E8-844B-4B2A-B6BC-3DA712949A51}">
      <dgm:prSet phldrT="[Texte]"/>
      <dgm:spPr>
        <a:solidFill>
          <a:schemeClr val="accent4">
            <a:lumMod val="20000"/>
            <a:lumOff val="80000"/>
          </a:schemeClr>
        </a:solidFill>
      </dgm:spPr>
      <dgm:t>
        <a:bodyPr/>
        <a:lstStyle/>
        <a:p>
          <a:pPr algn="l"/>
          <a:r>
            <a:rPr lang="fr-FR" dirty="0"/>
            <a:t>Données RH</a:t>
          </a:r>
        </a:p>
      </dgm:t>
    </dgm:pt>
    <dgm:pt modelId="{02B589EA-3A26-4694-AE85-A3078420D245}" type="parTrans" cxnId="{682D9B93-4AE7-4145-A18A-36B850E61CF4}">
      <dgm:prSet/>
      <dgm:spPr/>
      <dgm:t>
        <a:bodyPr/>
        <a:lstStyle/>
        <a:p>
          <a:endParaRPr lang="fr-FR"/>
        </a:p>
      </dgm:t>
    </dgm:pt>
    <dgm:pt modelId="{98AF73E4-ADA4-4F24-ACAA-DAA6B2B32EED}" type="sibTrans" cxnId="{682D9B93-4AE7-4145-A18A-36B850E61CF4}">
      <dgm:prSet/>
      <dgm:spPr/>
      <dgm:t>
        <a:bodyPr/>
        <a:lstStyle/>
        <a:p>
          <a:endParaRPr lang="fr-FR"/>
        </a:p>
      </dgm:t>
    </dgm:pt>
    <dgm:pt modelId="{2F999252-6563-46F6-8C9E-78E6CF141120}">
      <dgm:prSet phldrT="[Texte]"/>
      <dgm:spPr>
        <a:solidFill>
          <a:schemeClr val="accent4">
            <a:lumMod val="20000"/>
            <a:lumOff val="80000"/>
          </a:schemeClr>
        </a:solidFill>
      </dgm:spPr>
      <dgm:t>
        <a:bodyPr/>
        <a:lstStyle/>
        <a:p>
          <a:pPr algn="l"/>
          <a:r>
            <a:rPr lang="fr-FR" dirty="0"/>
            <a:t>Données SI</a:t>
          </a:r>
        </a:p>
      </dgm:t>
    </dgm:pt>
    <dgm:pt modelId="{51CB050A-CB73-40C5-8BFB-D9514EA65CA4}" type="parTrans" cxnId="{2B531D47-758D-45D8-99E6-9361A67D4DEB}">
      <dgm:prSet/>
      <dgm:spPr/>
      <dgm:t>
        <a:bodyPr/>
        <a:lstStyle/>
        <a:p>
          <a:endParaRPr lang="fr-FR"/>
        </a:p>
      </dgm:t>
    </dgm:pt>
    <dgm:pt modelId="{81925851-7A35-4E27-ADCE-6D78AFFDD112}" type="sibTrans" cxnId="{2B531D47-758D-45D8-99E6-9361A67D4DEB}">
      <dgm:prSet/>
      <dgm:spPr/>
      <dgm:t>
        <a:bodyPr/>
        <a:lstStyle/>
        <a:p>
          <a:endParaRPr lang="fr-FR"/>
        </a:p>
      </dgm:t>
    </dgm:pt>
    <dgm:pt modelId="{861D3086-E355-4128-8766-296E56C7EB3C}">
      <dgm:prSet phldrT="[Texte]"/>
      <dgm:spPr>
        <a:solidFill>
          <a:schemeClr val="accent4">
            <a:lumMod val="20000"/>
            <a:lumOff val="80000"/>
          </a:schemeClr>
        </a:solidFill>
      </dgm:spPr>
      <dgm:t>
        <a:bodyPr/>
        <a:lstStyle/>
        <a:p>
          <a:pPr algn="l"/>
          <a:r>
            <a:rPr lang="fr-FR" dirty="0"/>
            <a:t>Données médico-sociales</a:t>
          </a:r>
        </a:p>
      </dgm:t>
    </dgm:pt>
    <dgm:pt modelId="{8C1E2612-1E73-472D-BC51-3F5D257CD13A}" type="parTrans" cxnId="{D1698319-E5DB-4430-8F84-38CF88FCCEAA}">
      <dgm:prSet/>
      <dgm:spPr/>
      <dgm:t>
        <a:bodyPr/>
        <a:lstStyle/>
        <a:p>
          <a:endParaRPr lang="fr-FR"/>
        </a:p>
      </dgm:t>
    </dgm:pt>
    <dgm:pt modelId="{E3593254-31B1-4F3F-A9E3-CA4BF464F92B}" type="sibTrans" cxnId="{D1698319-E5DB-4430-8F84-38CF88FCCEAA}">
      <dgm:prSet/>
      <dgm:spPr/>
      <dgm:t>
        <a:bodyPr/>
        <a:lstStyle/>
        <a:p>
          <a:endParaRPr lang="fr-FR"/>
        </a:p>
      </dgm:t>
    </dgm:pt>
    <dgm:pt modelId="{71AF1045-32F9-498B-8283-D2D41C9AC575}">
      <dgm:prSet phldrT="[Texte]"/>
      <dgm:spPr>
        <a:solidFill>
          <a:srgbClr val="00B0F0"/>
        </a:solidFill>
      </dgm:spPr>
      <dgm:t>
        <a:bodyPr/>
        <a:lstStyle/>
        <a:p>
          <a:pPr algn="l"/>
          <a:r>
            <a:rPr lang="fr-FR" dirty="0" err="1"/>
            <a:t>ScanSanté</a:t>
          </a:r>
          <a:r>
            <a:rPr lang="fr-FR" dirty="0"/>
            <a:t>, </a:t>
          </a:r>
        </a:p>
      </dgm:t>
    </dgm:pt>
    <dgm:pt modelId="{066FF112-191A-4DDF-9248-6ADF4D49591A}" type="parTrans" cxnId="{3D469389-F05F-40D6-B3F2-1FB11819F583}">
      <dgm:prSet/>
      <dgm:spPr/>
      <dgm:t>
        <a:bodyPr/>
        <a:lstStyle/>
        <a:p>
          <a:endParaRPr lang="fr-FR"/>
        </a:p>
      </dgm:t>
    </dgm:pt>
    <dgm:pt modelId="{35EE0F1F-901C-452F-AEEA-723DD042354A}" type="sibTrans" cxnId="{3D469389-F05F-40D6-B3F2-1FB11819F583}">
      <dgm:prSet/>
      <dgm:spPr/>
      <dgm:t>
        <a:bodyPr/>
        <a:lstStyle/>
        <a:p>
          <a:endParaRPr lang="fr-FR"/>
        </a:p>
      </dgm:t>
    </dgm:pt>
    <dgm:pt modelId="{BC43EFA7-5800-410E-93B6-FFBA39CB43A9}">
      <dgm:prSet phldrT="[Texte]"/>
      <dgm:spPr>
        <a:solidFill>
          <a:srgbClr val="00B0F0"/>
        </a:solidFill>
      </dgm:spPr>
      <dgm:t>
        <a:bodyPr/>
        <a:lstStyle/>
        <a:p>
          <a:pPr algn="l"/>
          <a:r>
            <a:rPr lang="fr-FR" dirty="0"/>
            <a:t>Référentiels de coûts</a:t>
          </a:r>
        </a:p>
      </dgm:t>
    </dgm:pt>
    <dgm:pt modelId="{4E6EC7CF-81B9-43E8-A57C-14E17AD7DFA2}" type="parTrans" cxnId="{DE924E8F-93A5-4BDD-B308-9B8425DEEBBB}">
      <dgm:prSet/>
      <dgm:spPr/>
      <dgm:t>
        <a:bodyPr/>
        <a:lstStyle/>
        <a:p>
          <a:endParaRPr lang="fr-FR"/>
        </a:p>
      </dgm:t>
    </dgm:pt>
    <dgm:pt modelId="{71F88AD7-24B2-4744-8F4E-03EF82825A4C}" type="sibTrans" cxnId="{DE924E8F-93A5-4BDD-B308-9B8425DEEBBB}">
      <dgm:prSet/>
      <dgm:spPr/>
      <dgm:t>
        <a:bodyPr/>
        <a:lstStyle/>
        <a:p>
          <a:endParaRPr lang="fr-FR"/>
        </a:p>
      </dgm:t>
    </dgm:pt>
    <dgm:pt modelId="{E1749CFF-252C-4B3C-9C63-F6276860B65A}">
      <dgm:prSet phldrT="[Texte]"/>
      <dgm:spPr>
        <a:solidFill>
          <a:srgbClr val="00B0F0"/>
        </a:solidFill>
      </dgm:spPr>
      <dgm:t>
        <a:bodyPr/>
        <a:lstStyle/>
        <a:p>
          <a:pPr algn="l"/>
          <a:r>
            <a:rPr lang="fr-FR" dirty="0"/>
            <a:t>Tarifs</a:t>
          </a:r>
        </a:p>
      </dgm:t>
    </dgm:pt>
    <dgm:pt modelId="{34E144F4-5A4A-4BBA-A8B0-C7282D40F3EE}" type="parTrans" cxnId="{86B7A429-026F-404E-BBFA-4A3141ABD612}">
      <dgm:prSet/>
      <dgm:spPr/>
      <dgm:t>
        <a:bodyPr/>
        <a:lstStyle/>
        <a:p>
          <a:endParaRPr lang="fr-FR"/>
        </a:p>
      </dgm:t>
    </dgm:pt>
    <dgm:pt modelId="{66952148-D5C2-499E-A9A8-8D60F37B8AB4}" type="sibTrans" cxnId="{86B7A429-026F-404E-BBFA-4A3141ABD612}">
      <dgm:prSet/>
      <dgm:spPr/>
      <dgm:t>
        <a:bodyPr/>
        <a:lstStyle/>
        <a:p>
          <a:endParaRPr lang="fr-FR"/>
        </a:p>
      </dgm:t>
    </dgm:pt>
    <dgm:pt modelId="{9AF8E7DF-5723-4516-B06E-46460A426F0B}">
      <dgm:prSet phldrT="[Texte]"/>
      <dgm:spPr>
        <a:solidFill>
          <a:srgbClr val="00B0F0"/>
        </a:solidFill>
      </dgm:spPr>
      <dgm:t>
        <a:bodyPr/>
        <a:lstStyle/>
        <a:p>
          <a:pPr algn="l"/>
          <a:endParaRPr lang="fr-FR" dirty="0"/>
        </a:p>
      </dgm:t>
    </dgm:pt>
    <dgm:pt modelId="{78749586-AB96-4130-8217-65A7A65DB192}" type="parTrans" cxnId="{81035741-BF53-4555-8BE9-10F682C5A447}">
      <dgm:prSet/>
      <dgm:spPr/>
      <dgm:t>
        <a:bodyPr/>
        <a:lstStyle/>
        <a:p>
          <a:endParaRPr lang="fr-FR"/>
        </a:p>
      </dgm:t>
    </dgm:pt>
    <dgm:pt modelId="{37B687D3-DCED-424B-A58D-802F9FA909B7}" type="sibTrans" cxnId="{81035741-BF53-4555-8BE9-10F682C5A447}">
      <dgm:prSet/>
      <dgm:spPr/>
      <dgm:t>
        <a:bodyPr/>
        <a:lstStyle/>
        <a:p>
          <a:endParaRPr lang="fr-FR"/>
        </a:p>
      </dgm:t>
    </dgm:pt>
    <dgm:pt modelId="{CE0AF5ED-C3FA-46BB-AF03-3C76FD190504}">
      <dgm:prSet phldrT="[Texte]"/>
      <dgm:spPr>
        <a:solidFill>
          <a:srgbClr val="00B0F0"/>
        </a:solidFill>
      </dgm:spPr>
      <dgm:t>
        <a:bodyPr/>
        <a:lstStyle/>
        <a:p>
          <a:pPr algn="l"/>
          <a:r>
            <a:rPr lang="fr-FR" dirty="0"/>
            <a:t>Indicateurs qualité</a:t>
          </a:r>
        </a:p>
      </dgm:t>
    </dgm:pt>
    <dgm:pt modelId="{524EBDDA-7046-49C2-85A9-5338FA1B14EB}" type="parTrans" cxnId="{133566D9-E518-4F23-A9DB-0FB0793B2395}">
      <dgm:prSet/>
      <dgm:spPr/>
      <dgm:t>
        <a:bodyPr/>
        <a:lstStyle/>
        <a:p>
          <a:endParaRPr lang="fr-FR"/>
        </a:p>
      </dgm:t>
    </dgm:pt>
    <dgm:pt modelId="{C74722BA-EA51-434E-AC57-C17017F9DC8F}" type="sibTrans" cxnId="{133566D9-E518-4F23-A9DB-0FB0793B2395}">
      <dgm:prSet/>
      <dgm:spPr/>
      <dgm:t>
        <a:bodyPr/>
        <a:lstStyle/>
        <a:p>
          <a:endParaRPr lang="fr-FR"/>
        </a:p>
      </dgm:t>
    </dgm:pt>
    <dgm:pt modelId="{DE1CE376-DD25-44A6-BDD2-A840109A6FD2}">
      <dgm:prSet phldrT="[Texte]"/>
      <dgm:spPr>
        <a:solidFill>
          <a:srgbClr val="00B0F0"/>
        </a:solidFill>
      </dgm:spPr>
      <dgm:t>
        <a:bodyPr/>
        <a:lstStyle/>
        <a:p>
          <a:pPr algn="l"/>
          <a:r>
            <a:rPr lang="fr-FR" dirty="0"/>
            <a:t>Indicateurs de suivi financier </a:t>
          </a:r>
        </a:p>
      </dgm:t>
    </dgm:pt>
    <dgm:pt modelId="{062DEC26-FCA3-47A7-A195-E7E8CC7B52E8}" type="parTrans" cxnId="{F978C0E7-9866-4F73-9E00-4FBD24E4E350}">
      <dgm:prSet/>
      <dgm:spPr/>
      <dgm:t>
        <a:bodyPr/>
        <a:lstStyle/>
        <a:p>
          <a:endParaRPr lang="fr-FR"/>
        </a:p>
      </dgm:t>
    </dgm:pt>
    <dgm:pt modelId="{8B3AC027-0BCD-4459-BF9D-8AC471C82AFD}" type="sibTrans" cxnId="{F978C0E7-9866-4F73-9E00-4FBD24E4E350}">
      <dgm:prSet/>
      <dgm:spPr/>
      <dgm:t>
        <a:bodyPr/>
        <a:lstStyle/>
        <a:p>
          <a:endParaRPr lang="fr-FR"/>
        </a:p>
      </dgm:t>
    </dgm:pt>
    <dgm:pt modelId="{653D4DAC-CBBE-41BF-9009-B1499FA1F07F}">
      <dgm:prSet/>
      <dgm:spPr/>
      <dgm:t>
        <a:bodyPr/>
        <a:lstStyle/>
        <a:p>
          <a:pPr algn="l"/>
          <a:r>
            <a:rPr lang="fr-FR"/>
            <a:t>Les utilisateurs de ces dispositifs</a:t>
          </a:r>
          <a:endParaRPr lang="fr-FR" dirty="0"/>
        </a:p>
      </dgm:t>
    </dgm:pt>
    <dgm:pt modelId="{EDD888E2-6562-4293-8053-24D5A880FC01}" type="parTrans" cxnId="{3F7E01E0-1B83-4B9F-81CB-D8012BCF1199}">
      <dgm:prSet/>
      <dgm:spPr/>
      <dgm:t>
        <a:bodyPr/>
        <a:lstStyle/>
        <a:p>
          <a:endParaRPr lang="fr-FR"/>
        </a:p>
      </dgm:t>
    </dgm:pt>
    <dgm:pt modelId="{0638EC86-877C-4D97-B004-AA9F9C057534}" type="sibTrans" cxnId="{3F7E01E0-1B83-4B9F-81CB-D8012BCF1199}">
      <dgm:prSet/>
      <dgm:spPr/>
      <dgm:t>
        <a:bodyPr/>
        <a:lstStyle/>
        <a:p>
          <a:endParaRPr lang="fr-FR"/>
        </a:p>
      </dgm:t>
    </dgm:pt>
    <dgm:pt modelId="{766C844F-6C94-4970-B89C-3B679DEDBCE6}">
      <dgm:prSet/>
      <dgm:spPr/>
      <dgm:t>
        <a:bodyPr/>
        <a:lstStyle/>
        <a:p>
          <a:pPr algn="l"/>
          <a:r>
            <a:rPr lang="fr-FR" dirty="0"/>
            <a:t>Les conditions d’accès aux données</a:t>
          </a:r>
        </a:p>
      </dgm:t>
    </dgm:pt>
    <dgm:pt modelId="{ACD9E42E-FF30-480E-9F73-B31454D9EDAB}" type="parTrans" cxnId="{EE6131FA-3DA9-4966-B010-40C44CF0D7E4}">
      <dgm:prSet/>
      <dgm:spPr/>
      <dgm:t>
        <a:bodyPr/>
        <a:lstStyle/>
        <a:p>
          <a:endParaRPr lang="fr-FR"/>
        </a:p>
      </dgm:t>
    </dgm:pt>
    <dgm:pt modelId="{DE832954-3FC1-4283-9AB4-C3636ECDD2CF}" type="sibTrans" cxnId="{EE6131FA-3DA9-4966-B010-40C44CF0D7E4}">
      <dgm:prSet/>
      <dgm:spPr/>
      <dgm:t>
        <a:bodyPr/>
        <a:lstStyle/>
        <a:p>
          <a:endParaRPr lang="fr-FR"/>
        </a:p>
      </dgm:t>
    </dgm:pt>
    <dgm:pt modelId="{9BE32762-77C8-4513-8997-B58C371A790C}" type="pres">
      <dgm:prSet presAssocID="{219CB1CE-19BD-42C1-8CFA-9348F1029B5F}" presName="diagram" presStyleCnt="0">
        <dgm:presLayoutVars>
          <dgm:dir/>
          <dgm:resizeHandles val="exact"/>
        </dgm:presLayoutVars>
      </dgm:prSet>
      <dgm:spPr/>
    </dgm:pt>
    <dgm:pt modelId="{77AB90F4-E885-4FB7-9D0E-292D1F192F81}" type="pres">
      <dgm:prSet presAssocID="{70F7637C-45B1-4B49-8B2E-6D2EC98E50BA}" presName="node" presStyleLbl="node1" presStyleIdx="0" presStyleCnt="5">
        <dgm:presLayoutVars>
          <dgm:bulletEnabled val="1"/>
        </dgm:presLayoutVars>
      </dgm:prSet>
      <dgm:spPr/>
    </dgm:pt>
    <dgm:pt modelId="{B2170F3B-196A-4BC7-8173-3733570396D4}" type="pres">
      <dgm:prSet presAssocID="{2E6283D5-4971-4F4A-84DE-B0514BD40125}" presName="sibTrans" presStyleCnt="0"/>
      <dgm:spPr/>
    </dgm:pt>
    <dgm:pt modelId="{8F56B5F8-C26B-4E29-AEB8-053A34338D6F}" type="pres">
      <dgm:prSet presAssocID="{90B42DCB-CF6E-4AD0-8574-368E7E02E92E}" presName="node" presStyleLbl="node1" presStyleIdx="1" presStyleCnt="5">
        <dgm:presLayoutVars>
          <dgm:bulletEnabled val="1"/>
        </dgm:presLayoutVars>
      </dgm:prSet>
      <dgm:spPr/>
    </dgm:pt>
    <dgm:pt modelId="{635AB1B1-BA60-4DA5-B355-31E176722C44}" type="pres">
      <dgm:prSet presAssocID="{F0DB3F07-1FBA-4571-A644-BAB271580CDE}" presName="sibTrans" presStyleCnt="0"/>
      <dgm:spPr/>
    </dgm:pt>
    <dgm:pt modelId="{C84C7730-7427-4AD9-AE99-6EF914D0E043}" type="pres">
      <dgm:prSet presAssocID="{A372B911-F6CE-46D6-863E-D35564CE41FB}" presName="node" presStyleLbl="node1" presStyleIdx="2" presStyleCnt="5">
        <dgm:presLayoutVars>
          <dgm:bulletEnabled val="1"/>
        </dgm:presLayoutVars>
      </dgm:prSet>
      <dgm:spPr/>
    </dgm:pt>
    <dgm:pt modelId="{A424A6F2-65E9-464B-A6DD-12EA6C1C0923}" type="pres">
      <dgm:prSet presAssocID="{29AE0463-A449-4BB3-9DAB-9E0B77F6A385}" presName="sibTrans" presStyleCnt="0"/>
      <dgm:spPr/>
    </dgm:pt>
    <dgm:pt modelId="{4FAD149B-B814-4C0C-AE9B-34B9BDBA91E0}" type="pres">
      <dgm:prSet presAssocID="{B93BF58C-3A41-4FF5-B5E2-EF83F6795BF2}" presName="node" presStyleLbl="node1" presStyleIdx="3" presStyleCnt="5">
        <dgm:presLayoutVars>
          <dgm:bulletEnabled val="1"/>
        </dgm:presLayoutVars>
      </dgm:prSet>
      <dgm:spPr/>
    </dgm:pt>
    <dgm:pt modelId="{3A891D3F-AAD2-42F0-9837-F67E12152DE8}" type="pres">
      <dgm:prSet presAssocID="{F76D029F-F84C-4A9B-90D3-0925177B1504}" presName="sibTrans" presStyleCnt="0"/>
      <dgm:spPr/>
    </dgm:pt>
    <dgm:pt modelId="{37A6A630-E4D6-43AA-8C70-840680BC29AA}" type="pres">
      <dgm:prSet presAssocID="{ABA6AAE8-49F7-4F41-AC86-624280A52D0D}" presName="node" presStyleLbl="node1" presStyleIdx="4" presStyleCnt="5" custScaleX="125461" custScaleY="40602">
        <dgm:presLayoutVars>
          <dgm:bulletEnabled val="1"/>
        </dgm:presLayoutVars>
      </dgm:prSet>
      <dgm:spPr/>
    </dgm:pt>
  </dgm:ptLst>
  <dgm:cxnLst>
    <dgm:cxn modelId="{BF633C04-38B6-47EF-B266-FA256581EE82}" type="presOf" srcId="{A372B911-F6CE-46D6-863E-D35564CE41FB}" destId="{C84C7730-7427-4AD9-AE99-6EF914D0E043}" srcOrd="0" destOrd="0" presId="urn:microsoft.com/office/officeart/2005/8/layout/default"/>
    <dgm:cxn modelId="{CFA36904-427A-47F9-B9B1-F7A7B0B150ED}" srcId="{90B42DCB-CF6E-4AD0-8574-368E7E02E92E}" destId="{73731FBD-E938-41CA-BE29-68BD6010ADC7}" srcOrd="0" destOrd="0" parTransId="{8C0872EC-E789-44FF-9684-4F5BC236F731}" sibTransId="{25856036-82EF-439E-8DE1-C215CC91DD8E}"/>
    <dgm:cxn modelId="{47A81509-E0FF-4BB3-A6EC-5524AAB54EE6}" type="presOf" srcId="{6FC3D8E6-033E-4FBF-8C71-2C8AA32E0FB1}" destId="{77AB90F4-E885-4FB7-9D0E-292D1F192F81}" srcOrd="0" destOrd="3" presId="urn:microsoft.com/office/officeart/2005/8/layout/default"/>
    <dgm:cxn modelId="{20C2C70A-A4A9-4E43-9E73-6F96CB003DA1}" srcId="{B93BF58C-3A41-4FF5-B5E2-EF83F6795BF2}" destId="{A284BA89-C5E6-4C08-8699-9143FA978907}" srcOrd="0" destOrd="0" parTransId="{A31438F3-CF81-4138-8337-1BACBA3E0CD5}" sibTransId="{BE8F8C5C-A166-4084-AE72-E63CE1A82080}"/>
    <dgm:cxn modelId="{C96AAC0B-544E-4513-945D-03FF963E1E18}" type="presOf" srcId="{57B36EA1-FBA6-40EC-A264-CFBF9419D2CB}" destId="{4FAD149B-B814-4C0C-AE9B-34B9BDBA91E0}" srcOrd="0" destOrd="3" presId="urn:microsoft.com/office/officeart/2005/8/layout/default"/>
    <dgm:cxn modelId="{D1698319-E5DB-4430-8F84-38CF88FCCEAA}" srcId="{70F7637C-45B1-4B49-8B2E-6D2EC98E50BA}" destId="{861D3086-E355-4128-8766-296E56C7EB3C}" srcOrd="4" destOrd="0" parTransId="{8C1E2612-1E73-472D-BC51-3F5D257CD13A}" sibTransId="{E3593254-31B1-4F3F-A9E3-CA4BF464F92B}"/>
    <dgm:cxn modelId="{57503E1A-772A-4AE6-B553-676A944B955E}" srcId="{70F7637C-45B1-4B49-8B2E-6D2EC98E50BA}" destId="{81D221E7-67FE-4478-87F8-C0BB315B54EC}" srcOrd="1" destOrd="0" parTransId="{4ACD1112-AECD-4D2B-BAA7-73372B9CC746}" sibTransId="{CE2411E5-A34D-4E2E-924C-98FEE28DC1E7}"/>
    <dgm:cxn modelId="{88F17124-37B9-4EDB-A96B-DBEDA158A7A0}" srcId="{219CB1CE-19BD-42C1-8CFA-9348F1029B5F}" destId="{ABA6AAE8-49F7-4F41-AC86-624280A52D0D}" srcOrd="4" destOrd="0" parTransId="{39A6D5E9-3DB8-4FA3-AA08-E9B410A5BE4E}" sibTransId="{AD6A9AAC-DEFD-48E6-A649-488BDE536F44}"/>
    <dgm:cxn modelId="{1F6FA125-F24B-4CBC-AA73-76066915E6D3}" srcId="{219CB1CE-19BD-42C1-8CFA-9348F1029B5F}" destId="{90B42DCB-CF6E-4AD0-8574-368E7E02E92E}" srcOrd="1" destOrd="0" parTransId="{210BD5DB-9A97-4E78-B11A-B07683AC1574}" sibTransId="{F0DB3F07-1FBA-4571-A644-BAB271580CDE}"/>
    <dgm:cxn modelId="{E8323A27-6FCC-42A4-8893-7936E8BA01A8}" type="presOf" srcId="{2EF1947F-C2B8-453A-A3C1-D686C6BD312D}" destId="{77AB90F4-E885-4FB7-9D0E-292D1F192F81}" srcOrd="0" destOrd="1" presId="urn:microsoft.com/office/officeart/2005/8/layout/default"/>
    <dgm:cxn modelId="{86B7A429-026F-404E-BBFA-4A3141ABD612}" srcId="{2C6853A8-8373-4784-A237-B30A132D803F}" destId="{E1749CFF-252C-4B3C-9C63-F6276860B65A}" srcOrd="3" destOrd="0" parTransId="{34E144F4-5A4A-4BBA-A8B0-C7282D40F3EE}" sibTransId="{66952148-D5C2-499E-A9A8-8D60F37B8AB4}"/>
    <dgm:cxn modelId="{90A7CE2A-B5CB-4558-BFE1-3B9A5EF2B6A9}" type="presOf" srcId="{DE1CE376-DD25-44A6-BDD2-A840109A6FD2}" destId="{C84C7730-7427-4AD9-AE99-6EF914D0E043}" srcOrd="0" destOrd="3" presId="urn:microsoft.com/office/officeart/2005/8/layout/default"/>
    <dgm:cxn modelId="{39A74A2F-4448-4265-86CA-42000A7BB762}" srcId="{B93BF58C-3A41-4FF5-B5E2-EF83F6795BF2}" destId="{09BCF060-509B-4226-BBBA-3FF3A3DC5957}" srcOrd="1" destOrd="0" parTransId="{5ADAD120-6F13-4D57-99F7-BD13D2C53B9B}" sibTransId="{6679420D-0926-4813-A234-606703DDC1DA}"/>
    <dgm:cxn modelId="{2CDAE933-FE51-4E34-A2BC-8F520B0C4488}" type="presOf" srcId="{81D221E7-67FE-4478-87F8-C0BB315B54EC}" destId="{77AB90F4-E885-4FB7-9D0E-292D1F192F81}" srcOrd="0" destOrd="2" presId="urn:microsoft.com/office/officeart/2005/8/layout/default"/>
    <dgm:cxn modelId="{5FEF9035-3818-472C-8451-150D8BF9375D}" srcId="{219CB1CE-19BD-42C1-8CFA-9348F1029B5F}" destId="{A372B911-F6CE-46D6-863E-D35564CE41FB}" srcOrd="2" destOrd="0" parTransId="{3126C2CE-FB3F-47BC-BEE8-3188CD0D7D03}" sibTransId="{29AE0463-A449-4BB3-9DAB-9E0B77F6A385}"/>
    <dgm:cxn modelId="{46FB9340-0A5F-4F75-87F2-7C1D334C3A64}" type="presOf" srcId="{2C6853A8-8373-4784-A237-B30A132D803F}" destId="{C84C7730-7427-4AD9-AE99-6EF914D0E043}" srcOrd="0" destOrd="1" presId="urn:microsoft.com/office/officeart/2005/8/layout/default"/>
    <dgm:cxn modelId="{81035741-BF53-4555-8BE9-10F682C5A447}" srcId="{2C6853A8-8373-4784-A237-B30A132D803F}" destId="{9AF8E7DF-5723-4516-B06E-46460A426F0B}" srcOrd="5" destOrd="0" parTransId="{78749586-AB96-4130-8217-65A7A65DB192}" sibTransId="{37B687D3-DCED-424B-A58D-802F9FA909B7}"/>
    <dgm:cxn modelId="{A3CA4046-C4F4-42C5-85D9-5E0E18D07962}" srcId="{70F7637C-45B1-4B49-8B2E-6D2EC98E50BA}" destId="{6FC3D8E6-033E-4FBF-8C71-2C8AA32E0FB1}" srcOrd="2" destOrd="0" parTransId="{58896960-A757-495B-A892-BB0F9E8C60C0}" sibTransId="{30944FF5-AC28-4D2A-8F7D-CBC8C5D9B0F4}"/>
    <dgm:cxn modelId="{2B531D47-758D-45D8-99E6-9361A67D4DEB}" srcId="{70F7637C-45B1-4B49-8B2E-6D2EC98E50BA}" destId="{2F999252-6563-46F6-8C9E-78E6CF141120}" srcOrd="5" destOrd="0" parTransId="{51CB050A-CB73-40C5-8BFB-D9514EA65CA4}" sibTransId="{81925851-7A35-4E27-ADCE-6D78AFFDD112}"/>
    <dgm:cxn modelId="{FCC43F47-F667-4DD3-81FF-E1F58EC529E3}" type="presOf" srcId="{537512E8-844B-4B2A-B6BC-3DA712949A51}" destId="{77AB90F4-E885-4FB7-9D0E-292D1F192F81}" srcOrd="0" destOrd="4" presId="urn:microsoft.com/office/officeart/2005/8/layout/default"/>
    <dgm:cxn modelId="{DA42686E-5F89-46F4-A204-574B03C38C4F}" srcId="{A372B911-F6CE-46D6-863E-D35564CE41FB}" destId="{9FE4FE65-5FA1-44DD-B272-3DFBFA26C4C6}" srcOrd="1" destOrd="0" parTransId="{39F59841-0A8C-4B34-BB90-E10553465184}" sibTransId="{FAB5E237-84A7-4EF0-BAC3-A3DD396C8756}"/>
    <dgm:cxn modelId="{8AB23B74-43F5-4CAC-B27B-92D77B6B63E2}" type="presOf" srcId="{861D3086-E355-4128-8766-296E56C7EB3C}" destId="{77AB90F4-E885-4FB7-9D0E-292D1F192F81}" srcOrd="0" destOrd="5" presId="urn:microsoft.com/office/officeart/2005/8/layout/default"/>
    <dgm:cxn modelId="{6C806E74-9704-4E9F-98C4-918385588D0E}" type="presOf" srcId="{A284BA89-C5E6-4C08-8699-9143FA978907}" destId="{4FAD149B-B814-4C0C-AE9B-34B9BDBA91E0}" srcOrd="0" destOrd="1" presId="urn:microsoft.com/office/officeart/2005/8/layout/default"/>
    <dgm:cxn modelId="{27C12B85-8F98-475B-91E5-DC5718EB5D68}" type="presOf" srcId="{653D4DAC-CBBE-41BF-9009-B1499FA1F07F}" destId="{8F56B5F8-C26B-4E29-AEB8-053A34338D6F}" srcOrd="0" destOrd="2" presId="urn:microsoft.com/office/officeart/2005/8/layout/default"/>
    <dgm:cxn modelId="{BBE0FB85-75B3-4D16-997E-1965D11A1BCE}" type="presOf" srcId="{CE0AF5ED-C3FA-46BB-AF03-3C76FD190504}" destId="{C84C7730-7427-4AD9-AE99-6EF914D0E043}" srcOrd="0" destOrd="6" presId="urn:microsoft.com/office/officeart/2005/8/layout/default"/>
    <dgm:cxn modelId="{7EB5F586-709B-40FE-9F9E-BFD081E88262}" type="presOf" srcId="{E1749CFF-252C-4B3C-9C63-F6276860B65A}" destId="{C84C7730-7427-4AD9-AE99-6EF914D0E043}" srcOrd="0" destOrd="5" presId="urn:microsoft.com/office/officeart/2005/8/layout/default"/>
    <dgm:cxn modelId="{A4368288-550F-4812-A06B-F607E1A546B0}" type="presOf" srcId="{09BCF060-509B-4226-BBBA-3FF3A3DC5957}" destId="{4FAD149B-B814-4C0C-AE9B-34B9BDBA91E0}" srcOrd="0" destOrd="2" presId="urn:microsoft.com/office/officeart/2005/8/layout/default"/>
    <dgm:cxn modelId="{3D469389-F05F-40D6-B3F2-1FB11819F583}" srcId="{2C6853A8-8373-4784-A237-B30A132D803F}" destId="{71AF1045-32F9-498B-8283-D2D41C9AC575}" srcOrd="0" destOrd="0" parTransId="{066FF112-191A-4DDF-9248-6ADF4D49591A}" sibTransId="{35EE0F1F-901C-452F-AEEA-723DD042354A}"/>
    <dgm:cxn modelId="{DE924E8F-93A5-4BDD-B308-9B8425DEEBBB}" srcId="{2C6853A8-8373-4784-A237-B30A132D803F}" destId="{BC43EFA7-5800-410E-93B6-FFBA39CB43A9}" srcOrd="2" destOrd="0" parTransId="{4E6EC7CF-81B9-43E8-A57C-14E17AD7DFA2}" sibTransId="{71F88AD7-24B2-4744-8F4E-03EF82825A4C}"/>
    <dgm:cxn modelId="{682D9B93-4AE7-4145-A18A-36B850E61CF4}" srcId="{70F7637C-45B1-4B49-8B2E-6D2EC98E50BA}" destId="{537512E8-844B-4B2A-B6BC-3DA712949A51}" srcOrd="3" destOrd="0" parTransId="{02B589EA-3A26-4694-AE85-A3078420D245}" sibTransId="{98AF73E4-ADA4-4F24-ACAA-DAA6B2B32EED}"/>
    <dgm:cxn modelId="{BF2DAB98-87DC-4FDE-AB0C-4537CEEF364D}" type="presOf" srcId="{BC43EFA7-5800-410E-93B6-FFBA39CB43A9}" destId="{C84C7730-7427-4AD9-AE99-6EF914D0E043}" srcOrd="0" destOrd="4" presId="urn:microsoft.com/office/officeart/2005/8/layout/default"/>
    <dgm:cxn modelId="{3AF0849B-2382-44DC-B9B8-92F4442077C7}" type="presOf" srcId="{9FE4FE65-5FA1-44DD-B272-3DFBFA26C4C6}" destId="{C84C7730-7427-4AD9-AE99-6EF914D0E043}" srcOrd="0" destOrd="8" presId="urn:microsoft.com/office/officeart/2005/8/layout/default"/>
    <dgm:cxn modelId="{FC0F0EA0-295B-4CC8-B741-98C8556E6810}" type="presOf" srcId="{219CB1CE-19BD-42C1-8CFA-9348F1029B5F}" destId="{9BE32762-77C8-4513-8997-B58C371A790C}" srcOrd="0" destOrd="0" presId="urn:microsoft.com/office/officeart/2005/8/layout/default"/>
    <dgm:cxn modelId="{27415BA2-55A5-46E9-B1CD-76D235CB77DB}" srcId="{219CB1CE-19BD-42C1-8CFA-9348F1029B5F}" destId="{70F7637C-45B1-4B49-8B2E-6D2EC98E50BA}" srcOrd="0" destOrd="0" parTransId="{5F13C579-B0CF-4929-A523-2D2297B8ED00}" sibTransId="{2E6283D5-4971-4F4A-84DE-B0514BD40125}"/>
    <dgm:cxn modelId="{5CD85FA4-FAEB-4051-A4A0-2BFB38E35B60}" type="presOf" srcId="{2F999252-6563-46F6-8C9E-78E6CF141120}" destId="{77AB90F4-E885-4FB7-9D0E-292D1F192F81}" srcOrd="0" destOrd="6" presId="urn:microsoft.com/office/officeart/2005/8/layout/default"/>
    <dgm:cxn modelId="{3DA605AD-99F4-4AEB-943F-A27B7C2B5311}" type="presOf" srcId="{ABA6AAE8-49F7-4F41-AC86-624280A52D0D}" destId="{37A6A630-E4D6-43AA-8C70-840680BC29AA}" srcOrd="0" destOrd="0" presId="urn:microsoft.com/office/officeart/2005/8/layout/default"/>
    <dgm:cxn modelId="{183AA1B6-F71B-4A4E-8B40-19714643E229}" type="presOf" srcId="{70F7637C-45B1-4B49-8B2E-6D2EC98E50BA}" destId="{77AB90F4-E885-4FB7-9D0E-292D1F192F81}" srcOrd="0" destOrd="0" presId="urn:microsoft.com/office/officeart/2005/8/layout/default"/>
    <dgm:cxn modelId="{CF23D5C2-8C4F-4772-AE5D-ACA87A5986C3}" type="presOf" srcId="{9AF8E7DF-5723-4516-B06E-46460A426F0B}" destId="{C84C7730-7427-4AD9-AE99-6EF914D0E043}" srcOrd="0" destOrd="7" presId="urn:microsoft.com/office/officeart/2005/8/layout/default"/>
    <dgm:cxn modelId="{8EFB91C3-DA0A-4825-9FB2-D11862F9AB0B}" srcId="{B93BF58C-3A41-4FF5-B5E2-EF83F6795BF2}" destId="{57B36EA1-FBA6-40EC-A264-CFBF9419D2CB}" srcOrd="2" destOrd="0" parTransId="{462ED920-326A-4A9D-874F-E59A14C0C8A9}" sibTransId="{438DF643-A566-4F40-9401-BD70F1BEB998}"/>
    <dgm:cxn modelId="{EDE5FFC5-D2D9-40C7-AACB-8DCDAC4CECEF}" srcId="{70F7637C-45B1-4B49-8B2E-6D2EC98E50BA}" destId="{2EF1947F-C2B8-453A-A3C1-D686C6BD312D}" srcOrd="0" destOrd="0" parTransId="{5894E8BF-E844-492E-B302-834BC8227861}" sibTransId="{9174BC17-475F-418A-B416-80AF390323D5}"/>
    <dgm:cxn modelId="{133566D9-E518-4F23-A9DB-0FB0793B2395}" srcId="{2C6853A8-8373-4784-A237-B30A132D803F}" destId="{CE0AF5ED-C3FA-46BB-AF03-3C76FD190504}" srcOrd="4" destOrd="0" parTransId="{524EBDDA-7046-49C2-85A9-5338FA1B14EB}" sibTransId="{C74722BA-EA51-434E-AC57-C17017F9DC8F}"/>
    <dgm:cxn modelId="{332353DA-A6F4-4EDD-B0BB-FB09EB601DBA}" type="presOf" srcId="{B93BF58C-3A41-4FF5-B5E2-EF83F6795BF2}" destId="{4FAD149B-B814-4C0C-AE9B-34B9BDBA91E0}" srcOrd="0" destOrd="0" presId="urn:microsoft.com/office/officeart/2005/8/layout/default"/>
    <dgm:cxn modelId="{3F7E01E0-1B83-4B9F-81CB-D8012BCF1199}" srcId="{90B42DCB-CF6E-4AD0-8574-368E7E02E92E}" destId="{653D4DAC-CBBE-41BF-9009-B1499FA1F07F}" srcOrd="1" destOrd="0" parTransId="{EDD888E2-6562-4293-8053-24D5A880FC01}" sibTransId="{0638EC86-877C-4D97-B004-AA9F9C057534}"/>
    <dgm:cxn modelId="{3EBD7CE2-522D-452E-A713-8D3A54E694B8}" type="presOf" srcId="{766C844F-6C94-4970-B89C-3B679DEDBCE6}" destId="{8F56B5F8-C26B-4E29-AEB8-053A34338D6F}" srcOrd="0" destOrd="3" presId="urn:microsoft.com/office/officeart/2005/8/layout/default"/>
    <dgm:cxn modelId="{AAC9F5E4-25E8-49D1-AADD-366D7CA7435B}" srcId="{A372B911-F6CE-46D6-863E-D35564CE41FB}" destId="{2C6853A8-8373-4784-A237-B30A132D803F}" srcOrd="0" destOrd="0" parTransId="{2CEE8EC8-A50F-45AF-8888-3BFC08BA0AB2}" sibTransId="{E2C4E167-AB1C-441F-AD11-0E746AD9ED20}"/>
    <dgm:cxn modelId="{F978C0E7-9866-4F73-9E00-4FBD24E4E350}" srcId="{2C6853A8-8373-4784-A237-B30A132D803F}" destId="{DE1CE376-DD25-44A6-BDD2-A840109A6FD2}" srcOrd="1" destOrd="0" parTransId="{062DEC26-FCA3-47A7-A195-E7E8CC7B52E8}" sibTransId="{8B3AC027-0BCD-4459-BF9D-8AC471C82AFD}"/>
    <dgm:cxn modelId="{4A984AE9-0EC3-4D05-B845-AD6820C16C34}" type="presOf" srcId="{73731FBD-E938-41CA-BE29-68BD6010ADC7}" destId="{8F56B5F8-C26B-4E29-AEB8-053A34338D6F}" srcOrd="0" destOrd="1" presId="urn:microsoft.com/office/officeart/2005/8/layout/default"/>
    <dgm:cxn modelId="{D5CF13EB-E2B8-40E7-BBB3-2772B6BF3558}" type="presOf" srcId="{90B42DCB-CF6E-4AD0-8574-368E7E02E92E}" destId="{8F56B5F8-C26B-4E29-AEB8-053A34338D6F}" srcOrd="0" destOrd="0" presId="urn:microsoft.com/office/officeart/2005/8/layout/default"/>
    <dgm:cxn modelId="{24F29FEF-B27F-43D6-B3F3-32ECA90C5D02}" srcId="{219CB1CE-19BD-42C1-8CFA-9348F1029B5F}" destId="{B93BF58C-3A41-4FF5-B5E2-EF83F6795BF2}" srcOrd="3" destOrd="0" parTransId="{4D22EF93-1153-4538-8506-7A15D42D16FE}" sibTransId="{F76D029F-F84C-4A9B-90D3-0925177B1504}"/>
    <dgm:cxn modelId="{CB5026F9-A1A1-4161-916A-9A435D6423E3}" type="presOf" srcId="{71AF1045-32F9-498B-8283-D2D41C9AC575}" destId="{C84C7730-7427-4AD9-AE99-6EF914D0E043}" srcOrd="0" destOrd="2" presId="urn:microsoft.com/office/officeart/2005/8/layout/default"/>
    <dgm:cxn modelId="{EE6131FA-3DA9-4966-B010-40C44CF0D7E4}" srcId="{90B42DCB-CF6E-4AD0-8574-368E7E02E92E}" destId="{766C844F-6C94-4970-B89C-3B679DEDBCE6}" srcOrd="2" destOrd="0" parTransId="{ACD9E42E-FF30-480E-9F73-B31454D9EDAB}" sibTransId="{DE832954-3FC1-4283-9AB4-C3636ECDD2CF}"/>
    <dgm:cxn modelId="{01340DF1-3C0C-433D-9131-394B84F17ABE}" type="presParOf" srcId="{9BE32762-77C8-4513-8997-B58C371A790C}" destId="{77AB90F4-E885-4FB7-9D0E-292D1F192F81}" srcOrd="0" destOrd="0" presId="urn:microsoft.com/office/officeart/2005/8/layout/default"/>
    <dgm:cxn modelId="{8AC5936B-C86D-40EF-B7FE-758BD6BF3552}" type="presParOf" srcId="{9BE32762-77C8-4513-8997-B58C371A790C}" destId="{B2170F3B-196A-4BC7-8173-3733570396D4}" srcOrd="1" destOrd="0" presId="urn:microsoft.com/office/officeart/2005/8/layout/default"/>
    <dgm:cxn modelId="{A4571250-8731-4978-8E4B-DF28F621D3FE}" type="presParOf" srcId="{9BE32762-77C8-4513-8997-B58C371A790C}" destId="{8F56B5F8-C26B-4E29-AEB8-053A34338D6F}" srcOrd="2" destOrd="0" presId="urn:microsoft.com/office/officeart/2005/8/layout/default"/>
    <dgm:cxn modelId="{224A8862-2A90-48FB-BA38-E177601CE16C}" type="presParOf" srcId="{9BE32762-77C8-4513-8997-B58C371A790C}" destId="{635AB1B1-BA60-4DA5-B355-31E176722C44}" srcOrd="3" destOrd="0" presId="urn:microsoft.com/office/officeart/2005/8/layout/default"/>
    <dgm:cxn modelId="{7BC3499E-20E2-4EAD-A7BA-D1625A3E0FC5}" type="presParOf" srcId="{9BE32762-77C8-4513-8997-B58C371A790C}" destId="{C84C7730-7427-4AD9-AE99-6EF914D0E043}" srcOrd="4" destOrd="0" presId="urn:microsoft.com/office/officeart/2005/8/layout/default"/>
    <dgm:cxn modelId="{6988DCAC-F73E-4203-B561-4127285632D0}" type="presParOf" srcId="{9BE32762-77C8-4513-8997-B58C371A790C}" destId="{A424A6F2-65E9-464B-A6DD-12EA6C1C0923}" srcOrd="5" destOrd="0" presId="urn:microsoft.com/office/officeart/2005/8/layout/default"/>
    <dgm:cxn modelId="{C1C61F64-89EA-422D-9E1C-D32F5509C9C9}" type="presParOf" srcId="{9BE32762-77C8-4513-8997-B58C371A790C}" destId="{4FAD149B-B814-4C0C-AE9B-34B9BDBA91E0}" srcOrd="6" destOrd="0" presId="urn:microsoft.com/office/officeart/2005/8/layout/default"/>
    <dgm:cxn modelId="{A93BCB45-D493-4786-A7D8-B8ADC08C1B35}" type="presParOf" srcId="{9BE32762-77C8-4513-8997-B58C371A790C}" destId="{3A891D3F-AAD2-42F0-9837-F67E12152DE8}" srcOrd="7" destOrd="0" presId="urn:microsoft.com/office/officeart/2005/8/layout/default"/>
    <dgm:cxn modelId="{FB116BB2-9C2F-46FC-BBBF-28A7767B5F43}" type="presParOf" srcId="{9BE32762-77C8-4513-8997-B58C371A790C}" destId="{37A6A630-E4D6-43AA-8C70-840680BC29A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9CB1CE-19BD-42C1-8CFA-9348F1029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FE4FE65-5FA1-44DD-B272-3DFBFA26C4C6}">
      <dgm:prSet phldrT="[Texte]"/>
      <dgm:spPr>
        <a:solidFill>
          <a:schemeClr val="accent4">
            <a:lumMod val="20000"/>
            <a:lumOff val="80000"/>
          </a:schemeClr>
        </a:solidFill>
      </dgm:spPr>
      <dgm:t>
        <a:bodyPr/>
        <a:lstStyle/>
        <a:p>
          <a:pPr algn="l"/>
          <a:r>
            <a:rPr lang="fr-FR" dirty="0"/>
            <a:t>Traitements/restitutions à venir</a:t>
          </a:r>
        </a:p>
      </dgm:t>
    </dgm:pt>
    <dgm:pt modelId="{2C6853A8-8373-4784-A237-B30A132D803F}">
      <dgm:prSet phldrT="[Texte]"/>
      <dgm:spPr>
        <a:solidFill>
          <a:schemeClr val="accent4">
            <a:lumMod val="20000"/>
            <a:lumOff val="80000"/>
          </a:schemeClr>
        </a:solidFill>
      </dgm:spPr>
      <dgm:t>
        <a:bodyPr/>
        <a:lstStyle/>
        <a:p>
          <a:pPr algn="l"/>
          <a:r>
            <a:rPr lang="fr-FR" dirty="0"/>
            <a:t>Traitements/restitutions actuels</a:t>
          </a:r>
        </a:p>
      </dgm:t>
    </dgm:pt>
    <dgm:pt modelId="{A372B911-F6CE-46D6-863E-D35564CE41FB}">
      <dgm:prSet phldrT="[Texte]"/>
      <dgm:spPr>
        <a:solidFill>
          <a:schemeClr val="accent4">
            <a:lumMod val="20000"/>
            <a:lumOff val="80000"/>
          </a:schemeClr>
        </a:solidFill>
      </dgm:spPr>
      <dgm:t>
        <a:bodyPr/>
        <a:lstStyle/>
        <a:p>
          <a:pPr algn="ctr"/>
          <a:r>
            <a:rPr lang="fr-FR" b="1" dirty="0"/>
            <a:t>Traitements et restitutions</a:t>
          </a:r>
        </a:p>
      </dgm:t>
    </dgm:pt>
    <dgm:pt modelId="{29AE0463-A449-4BB3-9DAB-9E0B77F6A385}" type="sibTrans" cxnId="{5FEF9035-3818-472C-8451-150D8BF9375D}">
      <dgm:prSet/>
      <dgm:spPr/>
      <dgm:t>
        <a:bodyPr/>
        <a:lstStyle/>
        <a:p>
          <a:endParaRPr lang="fr-FR"/>
        </a:p>
      </dgm:t>
    </dgm:pt>
    <dgm:pt modelId="{3126C2CE-FB3F-47BC-BEE8-3188CD0D7D03}" type="parTrans" cxnId="{5FEF9035-3818-472C-8451-150D8BF9375D}">
      <dgm:prSet/>
      <dgm:spPr/>
      <dgm:t>
        <a:bodyPr/>
        <a:lstStyle/>
        <a:p>
          <a:endParaRPr lang="fr-FR"/>
        </a:p>
      </dgm:t>
    </dgm:pt>
    <dgm:pt modelId="{FAB5E237-84A7-4EF0-BAC3-A3DD396C8756}" type="sibTrans" cxnId="{DA42686E-5F89-46F4-A204-574B03C38C4F}">
      <dgm:prSet/>
      <dgm:spPr/>
      <dgm:t>
        <a:bodyPr/>
        <a:lstStyle/>
        <a:p>
          <a:endParaRPr lang="fr-FR"/>
        </a:p>
      </dgm:t>
    </dgm:pt>
    <dgm:pt modelId="{39F59841-0A8C-4B34-BB90-E10553465184}" type="parTrans" cxnId="{DA42686E-5F89-46F4-A204-574B03C38C4F}">
      <dgm:prSet/>
      <dgm:spPr/>
      <dgm:t>
        <a:bodyPr/>
        <a:lstStyle/>
        <a:p>
          <a:endParaRPr lang="fr-FR"/>
        </a:p>
      </dgm:t>
    </dgm:pt>
    <dgm:pt modelId="{E2C4E167-AB1C-441F-AD11-0E746AD9ED20}" type="sibTrans" cxnId="{AAC9F5E4-25E8-49D1-AADD-366D7CA7435B}">
      <dgm:prSet/>
      <dgm:spPr/>
      <dgm:t>
        <a:bodyPr/>
        <a:lstStyle/>
        <a:p>
          <a:endParaRPr lang="fr-FR"/>
        </a:p>
      </dgm:t>
    </dgm:pt>
    <dgm:pt modelId="{2CEE8EC8-A50F-45AF-8888-3BFC08BA0AB2}" type="parTrans" cxnId="{AAC9F5E4-25E8-49D1-AADD-366D7CA7435B}">
      <dgm:prSet/>
      <dgm:spPr/>
      <dgm:t>
        <a:bodyPr/>
        <a:lstStyle/>
        <a:p>
          <a:endParaRPr lang="fr-FR"/>
        </a:p>
      </dgm:t>
    </dgm:pt>
    <dgm:pt modelId="{73731FBD-E938-41CA-BE29-68BD6010ADC7}">
      <dgm:prSet phldrT="[Texte]"/>
      <dgm:spPr>
        <a:solidFill>
          <a:schemeClr val="accent4">
            <a:lumMod val="20000"/>
            <a:lumOff val="80000"/>
          </a:schemeClr>
        </a:solidFill>
      </dgm:spPr>
      <dgm:t>
        <a:bodyPr/>
        <a:lstStyle/>
        <a:p>
          <a:pPr algn="l"/>
          <a:r>
            <a:rPr lang="fr-FR" dirty="0"/>
            <a:t>Les dispositifs d’accès</a:t>
          </a:r>
        </a:p>
      </dgm:t>
    </dgm:pt>
    <dgm:pt modelId="{90B42DCB-CF6E-4AD0-8574-368E7E02E92E}">
      <dgm:prSet phldrT="[Texte]"/>
      <dgm:spPr>
        <a:solidFill>
          <a:schemeClr val="accent4">
            <a:lumMod val="20000"/>
            <a:lumOff val="80000"/>
          </a:schemeClr>
        </a:solidFill>
      </dgm:spPr>
      <dgm:t>
        <a:bodyPr/>
        <a:lstStyle/>
        <a:p>
          <a:pPr algn="ctr"/>
          <a:r>
            <a:rPr lang="fr-FR" b="1" dirty="0"/>
            <a:t>Modalités d’accès aux données</a:t>
          </a:r>
        </a:p>
      </dgm:t>
    </dgm:pt>
    <dgm:pt modelId="{25856036-82EF-439E-8DE1-C215CC91DD8E}" type="sibTrans" cxnId="{CFA36904-427A-47F9-B9B1-F7A7B0B150ED}">
      <dgm:prSet/>
      <dgm:spPr/>
      <dgm:t>
        <a:bodyPr/>
        <a:lstStyle/>
        <a:p>
          <a:endParaRPr lang="fr-FR"/>
        </a:p>
      </dgm:t>
    </dgm:pt>
    <dgm:pt modelId="{8C0872EC-E789-44FF-9684-4F5BC236F731}" type="parTrans" cxnId="{CFA36904-427A-47F9-B9B1-F7A7B0B150ED}">
      <dgm:prSet/>
      <dgm:spPr/>
      <dgm:t>
        <a:bodyPr/>
        <a:lstStyle/>
        <a:p>
          <a:endParaRPr lang="fr-FR"/>
        </a:p>
      </dgm:t>
    </dgm:pt>
    <dgm:pt modelId="{F0DB3F07-1FBA-4571-A644-BAB271580CDE}" type="sibTrans" cxnId="{1F6FA125-F24B-4CBC-AA73-76066915E6D3}">
      <dgm:prSet/>
      <dgm:spPr/>
      <dgm:t>
        <a:bodyPr/>
        <a:lstStyle/>
        <a:p>
          <a:endParaRPr lang="fr-FR"/>
        </a:p>
      </dgm:t>
    </dgm:pt>
    <dgm:pt modelId="{210BD5DB-9A97-4E78-B11A-B07683AC1574}" type="parTrans" cxnId="{1F6FA125-F24B-4CBC-AA73-76066915E6D3}">
      <dgm:prSet/>
      <dgm:spPr/>
      <dgm:t>
        <a:bodyPr/>
        <a:lstStyle/>
        <a:p>
          <a:endParaRPr lang="fr-FR"/>
        </a:p>
      </dgm:t>
    </dgm:pt>
    <dgm:pt modelId="{2EF1947F-C2B8-453A-A3C1-D686C6BD312D}">
      <dgm:prSet phldrT="[Texte]"/>
      <dgm:spPr>
        <a:solidFill>
          <a:schemeClr val="accent4">
            <a:lumMod val="20000"/>
            <a:lumOff val="80000"/>
          </a:schemeClr>
        </a:solidFill>
      </dgm:spPr>
      <dgm:t>
        <a:bodyPr/>
        <a:lstStyle/>
        <a:p>
          <a:pPr algn="l"/>
          <a:r>
            <a:rPr lang="fr-FR" dirty="0"/>
            <a:t>Données médicales</a:t>
          </a:r>
        </a:p>
      </dgm:t>
    </dgm:pt>
    <dgm:pt modelId="{70F7637C-45B1-4B49-8B2E-6D2EC98E50BA}">
      <dgm:prSet phldrT="[Texte]"/>
      <dgm:spPr>
        <a:solidFill>
          <a:schemeClr val="accent4">
            <a:lumMod val="20000"/>
            <a:lumOff val="80000"/>
          </a:schemeClr>
        </a:solidFill>
      </dgm:spPr>
      <dgm:t>
        <a:bodyPr/>
        <a:lstStyle/>
        <a:p>
          <a:pPr algn="ctr"/>
          <a:r>
            <a:rPr lang="fr-FR" b="1" dirty="0"/>
            <a:t>Données collectées</a:t>
          </a:r>
        </a:p>
      </dgm:t>
    </dgm:pt>
    <dgm:pt modelId="{2E6283D5-4971-4F4A-84DE-B0514BD40125}" type="sibTrans" cxnId="{27415BA2-55A5-46E9-B1CD-76D235CB77DB}">
      <dgm:prSet/>
      <dgm:spPr/>
      <dgm:t>
        <a:bodyPr/>
        <a:lstStyle/>
        <a:p>
          <a:endParaRPr lang="fr-FR"/>
        </a:p>
      </dgm:t>
    </dgm:pt>
    <dgm:pt modelId="{5F13C579-B0CF-4929-A523-2D2297B8ED00}" type="parTrans" cxnId="{27415BA2-55A5-46E9-B1CD-76D235CB77DB}">
      <dgm:prSet/>
      <dgm:spPr/>
      <dgm:t>
        <a:bodyPr/>
        <a:lstStyle/>
        <a:p>
          <a:endParaRPr lang="fr-FR"/>
        </a:p>
      </dgm:t>
    </dgm:pt>
    <dgm:pt modelId="{9174BC17-475F-418A-B416-80AF390323D5}" type="sibTrans" cxnId="{EDE5FFC5-D2D9-40C7-AACB-8DCDAC4CECEF}">
      <dgm:prSet/>
      <dgm:spPr/>
      <dgm:t>
        <a:bodyPr/>
        <a:lstStyle/>
        <a:p>
          <a:endParaRPr lang="fr-FR"/>
        </a:p>
      </dgm:t>
    </dgm:pt>
    <dgm:pt modelId="{5894E8BF-E844-492E-B302-834BC8227861}" type="parTrans" cxnId="{EDE5FFC5-D2D9-40C7-AACB-8DCDAC4CECEF}">
      <dgm:prSet/>
      <dgm:spPr/>
      <dgm:t>
        <a:bodyPr/>
        <a:lstStyle/>
        <a:p>
          <a:endParaRPr lang="fr-FR"/>
        </a:p>
      </dgm:t>
    </dgm:pt>
    <dgm:pt modelId="{ABA6AAE8-49F7-4F41-AC86-624280A52D0D}">
      <dgm:prSet phldrT="[Texte]"/>
      <dgm:spPr>
        <a:solidFill>
          <a:schemeClr val="accent4">
            <a:lumMod val="20000"/>
            <a:lumOff val="80000"/>
          </a:schemeClr>
        </a:solidFill>
      </dgm:spPr>
      <dgm:t>
        <a:bodyPr/>
        <a:lstStyle/>
        <a:p>
          <a:r>
            <a:rPr lang="fr-FR" b="1" dirty="0"/>
            <a:t>Orientations stratégiques à 5 ans</a:t>
          </a:r>
        </a:p>
      </dgm:t>
    </dgm:pt>
    <dgm:pt modelId="{39A6D5E9-3DB8-4FA3-AA08-E9B410A5BE4E}" type="parTrans" cxnId="{88F17124-37B9-4EDB-A96B-DBEDA158A7A0}">
      <dgm:prSet/>
      <dgm:spPr/>
      <dgm:t>
        <a:bodyPr/>
        <a:lstStyle/>
        <a:p>
          <a:endParaRPr lang="fr-FR"/>
        </a:p>
      </dgm:t>
    </dgm:pt>
    <dgm:pt modelId="{AD6A9AAC-DEFD-48E6-A649-488BDE536F44}" type="sibTrans" cxnId="{88F17124-37B9-4EDB-A96B-DBEDA158A7A0}">
      <dgm:prSet/>
      <dgm:spPr/>
      <dgm:t>
        <a:bodyPr/>
        <a:lstStyle/>
        <a:p>
          <a:endParaRPr lang="fr-FR"/>
        </a:p>
      </dgm:t>
    </dgm:pt>
    <dgm:pt modelId="{B93BF58C-3A41-4FF5-B5E2-EF83F6795BF2}">
      <dgm:prSet phldrT="[Texte]"/>
      <dgm:spPr>
        <a:solidFill>
          <a:srgbClr val="7030A0"/>
        </a:solidFill>
      </dgm:spPr>
      <dgm:t>
        <a:bodyPr/>
        <a:lstStyle/>
        <a:p>
          <a:pPr algn="ctr"/>
          <a:r>
            <a:rPr lang="fr-FR" b="1" dirty="0"/>
            <a:t>Analyses</a:t>
          </a:r>
        </a:p>
      </dgm:t>
    </dgm:pt>
    <dgm:pt modelId="{4D22EF93-1153-4538-8506-7A15D42D16FE}" type="parTrans" cxnId="{24F29FEF-B27F-43D6-B3F3-32ECA90C5D02}">
      <dgm:prSet/>
      <dgm:spPr/>
      <dgm:t>
        <a:bodyPr/>
        <a:lstStyle/>
        <a:p>
          <a:endParaRPr lang="fr-FR"/>
        </a:p>
      </dgm:t>
    </dgm:pt>
    <dgm:pt modelId="{F76D029F-F84C-4A9B-90D3-0925177B1504}" type="sibTrans" cxnId="{24F29FEF-B27F-43D6-B3F3-32ECA90C5D02}">
      <dgm:prSet/>
      <dgm:spPr/>
      <dgm:t>
        <a:bodyPr/>
        <a:lstStyle/>
        <a:p>
          <a:endParaRPr lang="fr-FR"/>
        </a:p>
      </dgm:t>
    </dgm:pt>
    <dgm:pt modelId="{A284BA89-C5E6-4C08-8699-9143FA978907}">
      <dgm:prSet phldrT="[Texte]"/>
      <dgm:spPr>
        <a:solidFill>
          <a:srgbClr val="7030A0"/>
        </a:solidFill>
      </dgm:spPr>
      <dgm:t>
        <a:bodyPr/>
        <a:lstStyle/>
        <a:p>
          <a:pPr algn="l"/>
          <a:r>
            <a:rPr lang="fr-FR" dirty="0"/>
            <a:t>Descriptives (finalité connaissance)</a:t>
          </a:r>
        </a:p>
      </dgm:t>
    </dgm:pt>
    <dgm:pt modelId="{A31438F3-CF81-4138-8337-1BACBA3E0CD5}" type="parTrans" cxnId="{20C2C70A-A4A9-4E43-9E73-6F96CB003DA1}">
      <dgm:prSet/>
      <dgm:spPr/>
      <dgm:t>
        <a:bodyPr/>
        <a:lstStyle/>
        <a:p>
          <a:endParaRPr lang="fr-FR"/>
        </a:p>
      </dgm:t>
    </dgm:pt>
    <dgm:pt modelId="{BE8F8C5C-A166-4084-AE72-E63CE1A82080}" type="sibTrans" cxnId="{20C2C70A-A4A9-4E43-9E73-6F96CB003DA1}">
      <dgm:prSet/>
      <dgm:spPr/>
      <dgm:t>
        <a:bodyPr/>
        <a:lstStyle/>
        <a:p>
          <a:endParaRPr lang="fr-FR"/>
        </a:p>
      </dgm:t>
    </dgm:pt>
    <dgm:pt modelId="{09BCF060-509B-4226-BBBA-3FF3A3DC5957}">
      <dgm:prSet phldrT="[Texte]"/>
      <dgm:spPr>
        <a:solidFill>
          <a:srgbClr val="7030A0"/>
        </a:solidFill>
      </dgm:spPr>
      <dgm:t>
        <a:bodyPr/>
        <a:lstStyle/>
        <a:p>
          <a:pPr algn="l"/>
          <a:r>
            <a:rPr lang="fr-FR" dirty="0"/>
            <a:t>Prospectives</a:t>
          </a:r>
        </a:p>
      </dgm:t>
    </dgm:pt>
    <dgm:pt modelId="{5ADAD120-6F13-4D57-99F7-BD13D2C53B9B}" type="parTrans" cxnId="{39A74A2F-4448-4265-86CA-42000A7BB762}">
      <dgm:prSet/>
      <dgm:spPr/>
      <dgm:t>
        <a:bodyPr/>
        <a:lstStyle/>
        <a:p>
          <a:endParaRPr lang="fr-FR"/>
        </a:p>
      </dgm:t>
    </dgm:pt>
    <dgm:pt modelId="{6679420D-0926-4813-A234-606703DDC1DA}" type="sibTrans" cxnId="{39A74A2F-4448-4265-86CA-42000A7BB762}">
      <dgm:prSet/>
      <dgm:spPr/>
      <dgm:t>
        <a:bodyPr/>
        <a:lstStyle/>
        <a:p>
          <a:endParaRPr lang="fr-FR"/>
        </a:p>
      </dgm:t>
    </dgm:pt>
    <dgm:pt modelId="{57B36EA1-FBA6-40EC-A264-CFBF9419D2CB}">
      <dgm:prSet phldrT="[Texte]"/>
      <dgm:spPr>
        <a:solidFill>
          <a:srgbClr val="7030A0"/>
        </a:solidFill>
      </dgm:spPr>
      <dgm:t>
        <a:bodyPr/>
        <a:lstStyle/>
        <a:p>
          <a:pPr algn="l"/>
          <a:r>
            <a:rPr lang="fr-FR" dirty="0"/>
            <a:t>Méthodes d’analyse particulières</a:t>
          </a:r>
        </a:p>
        <a:p>
          <a:pPr algn="l"/>
          <a:endParaRPr lang="fr-FR" dirty="0"/>
        </a:p>
      </dgm:t>
    </dgm:pt>
    <dgm:pt modelId="{462ED920-326A-4A9D-874F-E59A14C0C8A9}" type="parTrans" cxnId="{8EFB91C3-DA0A-4825-9FB2-D11862F9AB0B}">
      <dgm:prSet/>
      <dgm:spPr/>
      <dgm:t>
        <a:bodyPr/>
        <a:lstStyle/>
        <a:p>
          <a:endParaRPr lang="fr-FR"/>
        </a:p>
      </dgm:t>
    </dgm:pt>
    <dgm:pt modelId="{438DF643-A566-4F40-9401-BD70F1BEB998}" type="sibTrans" cxnId="{8EFB91C3-DA0A-4825-9FB2-D11862F9AB0B}">
      <dgm:prSet/>
      <dgm:spPr/>
      <dgm:t>
        <a:bodyPr/>
        <a:lstStyle/>
        <a:p>
          <a:endParaRPr lang="fr-FR"/>
        </a:p>
      </dgm:t>
    </dgm:pt>
    <dgm:pt modelId="{81D221E7-67FE-4478-87F8-C0BB315B54EC}">
      <dgm:prSet phldrT="[Texte]"/>
      <dgm:spPr>
        <a:solidFill>
          <a:schemeClr val="accent4">
            <a:lumMod val="20000"/>
            <a:lumOff val="80000"/>
          </a:schemeClr>
        </a:solidFill>
      </dgm:spPr>
      <dgm:t>
        <a:bodyPr/>
        <a:lstStyle/>
        <a:p>
          <a:pPr algn="l"/>
          <a:r>
            <a:rPr lang="fr-FR" dirty="0"/>
            <a:t>Données de coût</a:t>
          </a:r>
        </a:p>
      </dgm:t>
    </dgm:pt>
    <dgm:pt modelId="{4ACD1112-AECD-4D2B-BAA7-73372B9CC746}" type="parTrans" cxnId="{57503E1A-772A-4AE6-B553-676A944B955E}">
      <dgm:prSet/>
      <dgm:spPr/>
      <dgm:t>
        <a:bodyPr/>
        <a:lstStyle/>
        <a:p>
          <a:endParaRPr lang="fr-FR"/>
        </a:p>
      </dgm:t>
    </dgm:pt>
    <dgm:pt modelId="{CE2411E5-A34D-4E2E-924C-98FEE28DC1E7}" type="sibTrans" cxnId="{57503E1A-772A-4AE6-B553-676A944B955E}">
      <dgm:prSet/>
      <dgm:spPr/>
      <dgm:t>
        <a:bodyPr/>
        <a:lstStyle/>
        <a:p>
          <a:endParaRPr lang="fr-FR"/>
        </a:p>
      </dgm:t>
    </dgm:pt>
    <dgm:pt modelId="{6FC3D8E6-033E-4FBF-8C71-2C8AA32E0FB1}">
      <dgm:prSet phldrT="[Texte]"/>
      <dgm:spPr>
        <a:solidFill>
          <a:schemeClr val="accent4">
            <a:lumMod val="20000"/>
            <a:lumOff val="80000"/>
          </a:schemeClr>
        </a:solidFill>
      </dgm:spPr>
      <dgm:t>
        <a:bodyPr/>
        <a:lstStyle/>
        <a:p>
          <a:pPr algn="l"/>
          <a:r>
            <a:rPr lang="fr-FR" dirty="0"/>
            <a:t>Données comptables et financières</a:t>
          </a:r>
        </a:p>
      </dgm:t>
    </dgm:pt>
    <dgm:pt modelId="{58896960-A757-495B-A892-BB0F9E8C60C0}" type="parTrans" cxnId="{A3CA4046-C4F4-42C5-85D9-5E0E18D07962}">
      <dgm:prSet/>
      <dgm:spPr/>
      <dgm:t>
        <a:bodyPr/>
        <a:lstStyle/>
        <a:p>
          <a:endParaRPr lang="fr-FR"/>
        </a:p>
      </dgm:t>
    </dgm:pt>
    <dgm:pt modelId="{30944FF5-AC28-4D2A-8F7D-CBC8C5D9B0F4}" type="sibTrans" cxnId="{A3CA4046-C4F4-42C5-85D9-5E0E18D07962}">
      <dgm:prSet/>
      <dgm:spPr/>
      <dgm:t>
        <a:bodyPr/>
        <a:lstStyle/>
        <a:p>
          <a:endParaRPr lang="fr-FR"/>
        </a:p>
      </dgm:t>
    </dgm:pt>
    <dgm:pt modelId="{537512E8-844B-4B2A-B6BC-3DA712949A51}">
      <dgm:prSet phldrT="[Texte]"/>
      <dgm:spPr>
        <a:solidFill>
          <a:schemeClr val="accent4">
            <a:lumMod val="20000"/>
            <a:lumOff val="80000"/>
          </a:schemeClr>
        </a:solidFill>
      </dgm:spPr>
      <dgm:t>
        <a:bodyPr/>
        <a:lstStyle/>
        <a:p>
          <a:pPr algn="l"/>
          <a:r>
            <a:rPr lang="fr-FR" dirty="0"/>
            <a:t>Données RH</a:t>
          </a:r>
        </a:p>
      </dgm:t>
    </dgm:pt>
    <dgm:pt modelId="{02B589EA-3A26-4694-AE85-A3078420D245}" type="parTrans" cxnId="{682D9B93-4AE7-4145-A18A-36B850E61CF4}">
      <dgm:prSet/>
      <dgm:spPr/>
      <dgm:t>
        <a:bodyPr/>
        <a:lstStyle/>
        <a:p>
          <a:endParaRPr lang="fr-FR"/>
        </a:p>
      </dgm:t>
    </dgm:pt>
    <dgm:pt modelId="{98AF73E4-ADA4-4F24-ACAA-DAA6B2B32EED}" type="sibTrans" cxnId="{682D9B93-4AE7-4145-A18A-36B850E61CF4}">
      <dgm:prSet/>
      <dgm:spPr/>
      <dgm:t>
        <a:bodyPr/>
        <a:lstStyle/>
        <a:p>
          <a:endParaRPr lang="fr-FR"/>
        </a:p>
      </dgm:t>
    </dgm:pt>
    <dgm:pt modelId="{2F999252-6563-46F6-8C9E-78E6CF141120}">
      <dgm:prSet phldrT="[Texte]"/>
      <dgm:spPr>
        <a:solidFill>
          <a:schemeClr val="accent4">
            <a:lumMod val="20000"/>
            <a:lumOff val="80000"/>
          </a:schemeClr>
        </a:solidFill>
      </dgm:spPr>
      <dgm:t>
        <a:bodyPr/>
        <a:lstStyle/>
        <a:p>
          <a:pPr algn="l"/>
          <a:r>
            <a:rPr lang="fr-FR" dirty="0"/>
            <a:t>Données SI</a:t>
          </a:r>
        </a:p>
      </dgm:t>
    </dgm:pt>
    <dgm:pt modelId="{51CB050A-CB73-40C5-8BFB-D9514EA65CA4}" type="parTrans" cxnId="{2B531D47-758D-45D8-99E6-9361A67D4DEB}">
      <dgm:prSet/>
      <dgm:spPr/>
      <dgm:t>
        <a:bodyPr/>
        <a:lstStyle/>
        <a:p>
          <a:endParaRPr lang="fr-FR"/>
        </a:p>
      </dgm:t>
    </dgm:pt>
    <dgm:pt modelId="{81925851-7A35-4E27-ADCE-6D78AFFDD112}" type="sibTrans" cxnId="{2B531D47-758D-45D8-99E6-9361A67D4DEB}">
      <dgm:prSet/>
      <dgm:spPr/>
      <dgm:t>
        <a:bodyPr/>
        <a:lstStyle/>
        <a:p>
          <a:endParaRPr lang="fr-FR"/>
        </a:p>
      </dgm:t>
    </dgm:pt>
    <dgm:pt modelId="{861D3086-E355-4128-8766-296E56C7EB3C}">
      <dgm:prSet phldrT="[Texte]"/>
      <dgm:spPr>
        <a:solidFill>
          <a:schemeClr val="accent4">
            <a:lumMod val="20000"/>
            <a:lumOff val="80000"/>
          </a:schemeClr>
        </a:solidFill>
      </dgm:spPr>
      <dgm:t>
        <a:bodyPr/>
        <a:lstStyle/>
        <a:p>
          <a:pPr algn="l"/>
          <a:r>
            <a:rPr lang="fr-FR" dirty="0"/>
            <a:t>Données médico-sociales</a:t>
          </a:r>
        </a:p>
      </dgm:t>
    </dgm:pt>
    <dgm:pt modelId="{8C1E2612-1E73-472D-BC51-3F5D257CD13A}" type="parTrans" cxnId="{D1698319-E5DB-4430-8F84-38CF88FCCEAA}">
      <dgm:prSet/>
      <dgm:spPr/>
      <dgm:t>
        <a:bodyPr/>
        <a:lstStyle/>
        <a:p>
          <a:endParaRPr lang="fr-FR"/>
        </a:p>
      </dgm:t>
    </dgm:pt>
    <dgm:pt modelId="{E3593254-31B1-4F3F-A9E3-CA4BF464F92B}" type="sibTrans" cxnId="{D1698319-E5DB-4430-8F84-38CF88FCCEAA}">
      <dgm:prSet/>
      <dgm:spPr/>
      <dgm:t>
        <a:bodyPr/>
        <a:lstStyle/>
        <a:p>
          <a:endParaRPr lang="fr-FR"/>
        </a:p>
      </dgm:t>
    </dgm:pt>
    <dgm:pt modelId="{71AF1045-32F9-498B-8283-D2D41C9AC575}">
      <dgm:prSet phldrT="[Texte]"/>
      <dgm:spPr>
        <a:solidFill>
          <a:schemeClr val="accent4">
            <a:lumMod val="20000"/>
            <a:lumOff val="80000"/>
          </a:schemeClr>
        </a:solidFill>
      </dgm:spPr>
      <dgm:t>
        <a:bodyPr/>
        <a:lstStyle/>
        <a:p>
          <a:pPr algn="l"/>
          <a:r>
            <a:rPr lang="fr-FR" dirty="0" err="1"/>
            <a:t>ScanSanté</a:t>
          </a:r>
          <a:r>
            <a:rPr lang="fr-FR" dirty="0"/>
            <a:t>, </a:t>
          </a:r>
        </a:p>
      </dgm:t>
    </dgm:pt>
    <dgm:pt modelId="{066FF112-191A-4DDF-9248-6ADF4D49591A}" type="parTrans" cxnId="{3D469389-F05F-40D6-B3F2-1FB11819F583}">
      <dgm:prSet/>
      <dgm:spPr/>
      <dgm:t>
        <a:bodyPr/>
        <a:lstStyle/>
        <a:p>
          <a:endParaRPr lang="fr-FR"/>
        </a:p>
      </dgm:t>
    </dgm:pt>
    <dgm:pt modelId="{35EE0F1F-901C-452F-AEEA-723DD042354A}" type="sibTrans" cxnId="{3D469389-F05F-40D6-B3F2-1FB11819F583}">
      <dgm:prSet/>
      <dgm:spPr/>
      <dgm:t>
        <a:bodyPr/>
        <a:lstStyle/>
        <a:p>
          <a:endParaRPr lang="fr-FR"/>
        </a:p>
      </dgm:t>
    </dgm:pt>
    <dgm:pt modelId="{BC43EFA7-5800-410E-93B6-FFBA39CB43A9}">
      <dgm:prSet phldrT="[Texte]"/>
      <dgm:spPr>
        <a:solidFill>
          <a:schemeClr val="accent4">
            <a:lumMod val="20000"/>
            <a:lumOff val="80000"/>
          </a:schemeClr>
        </a:solidFill>
      </dgm:spPr>
      <dgm:t>
        <a:bodyPr/>
        <a:lstStyle/>
        <a:p>
          <a:pPr algn="l"/>
          <a:r>
            <a:rPr lang="fr-FR" dirty="0"/>
            <a:t>Référentiels de coûts</a:t>
          </a:r>
        </a:p>
      </dgm:t>
    </dgm:pt>
    <dgm:pt modelId="{4E6EC7CF-81B9-43E8-A57C-14E17AD7DFA2}" type="parTrans" cxnId="{DE924E8F-93A5-4BDD-B308-9B8425DEEBBB}">
      <dgm:prSet/>
      <dgm:spPr/>
      <dgm:t>
        <a:bodyPr/>
        <a:lstStyle/>
        <a:p>
          <a:endParaRPr lang="fr-FR"/>
        </a:p>
      </dgm:t>
    </dgm:pt>
    <dgm:pt modelId="{71F88AD7-24B2-4744-8F4E-03EF82825A4C}" type="sibTrans" cxnId="{DE924E8F-93A5-4BDD-B308-9B8425DEEBBB}">
      <dgm:prSet/>
      <dgm:spPr/>
      <dgm:t>
        <a:bodyPr/>
        <a:lstStyle/>
        <a:p>
          <a:endParaRPr lang="fr-FR"/>
        </a:p>
      </dgm:t>
    </dgm:pt>
    <dgm:pt modelId="{E1749CFF-252C-4B3C-9C63-F6276860B65A}">
      <dgm:prSet phldrT="[Texte]"/>
      <dgm:spPr>
        <a:solidFill>
          <a:schemeClr val="accent4">
            <a:lumMod val="20000"/>
            <a:lumOff val="80000"/>
          </a:schemeClr>
        </a:solidFill>
      </dgm:spPr>
      <dgm:t>
        <a:bodyPr/>
        <a:lstStyle/>
        <a:p>
          <a:pPr algn="l"/>
          <a:r>
            <a:rPr lang="fr-FR" dirty="0"/>
            <a:t>Tarifs</a:t>
          </a:r>
        </a:p>
      </dgm:t>
    </dgm:pt>
    <dgm:pt modelId="{34E144F4-5A4A-4BBA-A8B0-C7282D40F3EE}" type="parTrans" cxnId="{86B7A429-026F-404E-BBFA-4A3141ABD612}">
      <dgm:prSet/>
      <dgm:spPr/>
      <dgm:t>
        <a:bodyPr/>
        <a:lstStyle/>
        <a:p>
          <a:endParaRPr lang="fr-FR"/>
        </a:p>
      </dgm:t>
    </dgm:pt>
    <dgm:pt modelId="{66952148-D5C2-499E-A9A8-8D60F37B8AB4}" type="sibTrans" cxnId="{86B7A429-026F-404E-BBFA-4A3141ABD612}">
      <dgm:prSet/>
      <dgm:spPr/>
      <dgm:t>
        <a:bodyPr/>
        <a:lstStyle/>
        <a:p>
          <a:endParaRPr lang="fr-FR"/>
        </a:p>
      </dgm:t>
    </dgm:pt>
    <dgm:pt modelId="{9AF8E7DF-5723-4516-B06E-46460A426F0B}">
      <dgm:prSet phldrT="[Texte]"/>
      <dgm:spPr>
        <a:solidFill>
          <a:schemeClr val="accent4">
            <a:lumMod val="20000"/>
            <a:lumOff val="80000"/>
          </a:schemeClr>
        </a:solidFill>
      </dgm:spPr>
      <dgm:t>
        <a:bodyPr/>
        <a:lstStyle/>
        <a:p>
          <a:pPr algn="l"/>
          <a:endParaRPr lang="fr-FR" dirty="0"/>
        </a:p>
      </dgm:t>
    </dgm:pt>
    <dgm:pt modelId="{78749586-AB96-4130-8217-65A7A65DB192}" type="parTrans" cxnId="{81035741-BF53-4555-8BE9-10F682C5A447}">
      <dgm:prSet/>
      <dgm:spPr/>
      <dgm:t>
        <a:bodyPr/>
        <a:lstStyle/>
        <a:p>
          <a:endParaRPr lang="fr-FR"/>
        </a:p>
      </dgm:t>
    </dgm:pt>
    <dgm:pt modelId="{37B687D3-DCED-424B-A58D-802F9FA909B7}" type="sibTrans" cxnId="{81035741-BF53-4555-8BE9-10F682C5A447}">
      <dgm:prSet/>
      <dgm:spPr/>
      <dgm:t>
        <a:bodyPr/>
        <a:lstStyle/>
        <a:p>
          <a:endParaRPr lang="fr-FR"/>
        </a:p>
      </dgm:t>
    </dgm:pt>
    <dgm:pt modelId="{CE0AF5ED-C3FA-46BB-AF03-3C76FD190504}">
      <dgm:prSet phldrT="[Texte]"/>
      <dgm:spPr>
        <a:solidFill>
          <a:schemeClr val="accent4">
            <a:lumMod val="20000"/>
            <a:lumOff val="80000"/>
          </a:schemeClr>
        </a:solidFill>
      </dgm:spPr>
      <dgm:t>
        <a:bodyPr/>
        <a:lstStyle/>
        <a:p>
          <a:pPr algn="l"/>
          <a:r>
            <a:rPr lang="fr-FR" dirty="0"/>
            <a:t>Indicateurs qualité</a:t>
          </a:r>
        </a:p>
      </dgm:t>
    </dgm:pt>
    <dgm:pt modelId="{524EBDDA-7046-49C2-85A9-5338FA1B14EB}" type="parTrans" cxnId="{133566D9-E518-4F23-A9DB-0FB0793B2395}">
      <dgm:prSet/>
      <dgm:spPr/>
      <dgm:t>
        <a:bodyPr/>
        <a:lstStyle/>
        <a:p>
          <a:endParaRPr lang="fr-FR"/>
        </a:p>
      </dgm:t>
    </dgm:pt>
    <dgm:pt modelId="{C74722BA-EA51-434E-AC57-C17017F9DC8F}" type="sibTrans" cxnId="{133566D9-E518-4F23-A9DB-0FB0793B2395}">
      <dgm:prSet/>
      <dgm:spPr/>
      <dgm:t>
        <a:bodyPr/>
        <a:lstStyle/>
        <a:p>
          <a:endParaRPr lang="fr-FR"/>
        </a:p>
      </dgm:t>
    </dgm:pt>
    <dgm:pt modelId="{AA07BB8B-9AC1-4477-BD00-1A53A03C923E}">
      <dgm:prSet phldrT="[Texte]"/>
      <dgm:spPr>
        <a:solidFill>
          <a:schemeClr val="accent4">
            <a:lumMod val="20000"/>
            <a:lumOff val="80000"/>
          </a:schemeClr>
        </a:solidFill>
      </dgm:spPr>
      <dgm:t>
        <a:bodyPr/>
        <a:lstStyle/>
        <a:p>
          <a:pPr algn="l"/>
          <a:r>
            <a:rPr lang="fr-FR" dirty="0"/>
            <a:t>Indicateurs de suivi financier </a:t>
          </a:r>
        </a:p>
      </dgm:t>
    </dgm:pt>
    <dgm:pt modelId="{22DFBD73-393F-4DF8-AF61-4620C9B49BBC}" type="parTrans" cxnId="{9FF20353-BD6F-4B0C-A38B-1319F7F564B4}">
      <dgm:prSet/>
      <dgm:spPr/>
      <dgm:t>
        <a:bodyPr/>
        <a:lstStyle/>
        <a:p>
          <a:endParaRPr lang="fr-FR"/>
        </a:p>
      </dgm:t>
    </dgm:pt>
    <dgm:pt modelId="{CB7AEC86-518B-497E-942B-AB032D257838}" type="sibTrans" cxnId="{9FF20353-BD6F-4B0C-A38B-1319F7F564B4}">
      <dgm:prSet/>
      <dgm:spPr/>
      <dgm:t>
        <a:bodyPr/>
        <a:lstStyle/>
        <a:p>
          <a:endParaRPr lang="fr-FR"/>
        </a:p>
      </dgm:t>
    </dgm:pt>
    <dgm:pt modelId="{F08A481E-6783-48CB-9F35-77B25FC9B37A}">
      <dgm:prSet/>
      <dgm:spPr/>
      <dgm:t>
        <a:bodyPr/>
        <a:lstStyle/>
        <a:p>
          <a:pPr algn="l"/>
          <a:r>
            <a:rPr lang="fr-FR"/>
            <a:t>Les utilisateurs de ces dispositifs</a:t>
          </a:r>
          <a:endParaRPr lang="fr-FR" dirty="0"/>
        </a:p>
      </dgm:t>
    </dgm:pt>
    <dgm:pt modelId="{3D72FF67-2852-47A3-9965-EFCA9D7FFBDF}" type="parTrans" cxnId="{A576BA99-8AA3-45B9-95FC-30EA0429B778}">
      <dgm:prSet/>
      <dgm:spPr/>
      <dgm:t>
        <a:bodyPr/>
        <a:lstStyle/>
        <a:p>
          <a:endParaRPr lang="fr-FR"/>
        </a:p>
      </dgm:t>
    </dgm:pt>
    <dgm:pt modelId="{0825A45D-BFB8-4043-95EE-0CD6C8FA3822}" type="sibTrans" cxnId="{A576BA99-8AA3-45B9-95FC-30EA0429B778}">
      <dgm:prSet/>
      <dgm:spPr/>
      <dgm:t>
        <a:bodyPr/>
        <a:lstStyle/>
        <a:p>
          <a:endParaRPr lang="fr-FR"/>
        </a:p>
      </dgm:t>
    </dgm:pt>
    <dgm:pt modelId="{36ED3355-C490-4BB1-A4C9-081361CD8798}">
      <dgm:prSet/>
      <dgm:spPr/>
      <dgm:t>
        <a:bodyPr/>
        <a:lstStyle/>
        <a:p>
          <a:pPr algn="l"/>
          <a:r>
            <a:rPr lang="fr-FR" dirty="0"/>
            <a:t>Les conditions d’accès aux données</a:t>
          </a:r>
        </a:p>
      </dgm:t>
    </dgm:pt>
    <dgm:pt modelId="{AB3F2A3E-B4AF-4710-A7BD-0E12CCF3E067}" type="parTrans" cxnId="{3A83EC30-D3BE-469A-ADBF-5EDDCC3C24A3}">
      <dgm:prSet/>
      <dgm:spPr/>
      <dgm:t>
        <a:bodyPr/>
        <a:lstStyle/>
        <a:p>
          <a:endParaRPr lang="fr-FR"/>
        </a:p>
      </dgm:t>
    </dgm:pt>
    <dgm:pt modelId="{F6DEE185-6C82-4532-AB70-7A7877392752}" type="sibTrans" cxnId="{3A83EC30-D3BE-469A-ADBF-5EDDCC3C24A3}">
      <dgm:prSet/>
      <dgm:spPr/>
      <dgm:t>
        <a:bodyPr/>
        <a:lstStyle/>
        <a:p>
          <a:endParaRPr lang="fr-FR"/>
        </a:p>
      </dgm:t>
    </dgm:pt>
    <dgm:pt modelId="{9BE32762-77C8-4513-8997-B58C371A790C}" type="pres">
      <dgm:prSet presAssocID="{219CB1CE-19BD-42C1-8CFA-9348F1029B5F}" presName="diagram" presStyleCnt="0">
        <dgm:presLayoutVars>
          <dgm:dir/>
          <dgm:resizeHandles val="exact"/>
        </dgm:presLayoutVars>
      </dgm:prSet>
      <dgm:spPr/>
    </dgm:pt>
    <dgm:pt modelId="{77AB90F4-E885-4FB7-9D0E-292D1F192F81}" type="pres">
      <dgm:prSet presAssocID="{70F7637C-45B1-4B49-8B2E-6D2EC98E50BA}" presName="node" presStyleLbl="node1" presStyleIdx="0" presStyleCnt="5">
        <dgm:presLayoutVars>
          <dgm:bulletEnabled val="1"/>
        </dgm:presLayoutVars>
      </dgm:prSet>
      <dgm:spPr/>
    </dgm:pt>
    <dgm:pt modelId="{B2170F3B-196A-4BC7-8173-3733570396D4}" type="pres">
      <dgm:prSet presAssocID="{2E6283D5-4971-4F4A-84DE-B0514BD40125}" presName="sibTrans" presStyleCnt="0"/>
      <dgm:spPr/>
    </dgm:pt>
    <dgm:pt modelId="{8F56B5F8-C26B-4E29-AEB8-053A34338D6F}" type="pres">
      <dgm:prSet presAssocID="{90B42DCB-CF6E-4AD0-8574-368E7E02E92E}" presName="node" presStyleLbl="node1" presStyleIdx="1" presStyleCnt="5">
        <dgm:presLayoutVars>
          <dgm:bulletEnabled val="1"/>
        </dgm:presLayoutVars>
      </dgm:prSet>
      <dgm:spPr/>
    </dgm:pt>
    <dgm:pt modelId="{635AB1B1-BA60-4DA5-B355-31E176722C44}" type="pres">
      <dgm:prSet presAssocID="{F0DB3F07-1FBA-4571-A644-BAB271580CDE}" presName="sibTrans" presStyleCnt="0"/>
      <dgm:spPr/>
    </dgm:pt>
    <dgm:pt modelId="{C84C7730-7427-4AD9-AE99-6EF914D0E043}" type="pres">
      <dgm:prSet presAssocID="{A372B911-F6CE-46D6-863E-D35564CE41FB}" presName="node" presStyleLbl="node1" presStyleIdx="2" presStyleCnt="5">
        <dgm:presLayoutVars>
          <dgm:bulletEnabled val="1"/>
        </dgm:presLayoutVars>
      </dgm:prSet>
      <dgm:spPr/>
    </dgm:pt>
    <dgm:pt modelId="{A424A6F2-65E9-464B-A6DD-12EA6C1C0923}" type="pres">
      <dgm:prSet presAssocID="{29AE0463-A449-4BB3-9DAB-9E0B77F6A385}" presName="sibTrans" presStyleCnt="0"/>
      <dgm:spPr/>
    </dgm:pt>
    <dgm:pt modelId="{4FAD149B-B814-4C0C-AE9B-34B9BDBA91E0}" type="pres">
      <dgm:prSet presAssocID="{B93BF58C-3A41-4FF5-B5E2-EF83F6795BF2}" presName="node" presStyleLbl="node1" presStyleIdx="3" presStyleCnt="5">
        <dgm:presLayoutVars>
          <dgm:bulletEnabled val="1"/>
        </dgm:presLayoutVars>
      </dgm:prSet>
      <dgm:spPr/>
    </dgm:pt>
    <dgm:pt modelId="{3A891D3F-AAD2-42F0-9837-F67E12152DE8}" type="pres">
      <dgm:prSet presAssocID="{F76D029F-F84C-4A9B-90D3-0925177B1504}" presName="sibTrans" presStyleCnt="0"/>
      <dgm:spPr/>
    </dgm:pt>
    <dgm:pt modelId="{37A6A630-E4D6-43AA-8C70-840680BC29AA}" type="pres">
      <dgm:prSet presAssocID="{ABA6AAE8-49F7-4F41-AC86-624280A52D0D}" presName="node" presStyleLbl="node1" presStyleIdx="4" presStyleCnt="5" custScaleX="125461" custScaleY="40602">
        <dgm:presLayoutVars>
          <dgm:bulletEnabled val="1"/>
        </dgm:presLayoutVars>
      </dgm:prSet>
      <dgm:spPr/>
    </dgm:pt>
  </dgm:ptLst>
  <dgm:cxnLst>
    <dgm:cxn modelId="{BF633C04-38B6-47EF-B266-FA256581EE82}" type="presOf" srcId="{A372B911-F6CE-46D6-863E-D35564CE41FB}" destId="{C84C7730-7427-4AD9-AE99-6EF914D0E043}" srcOrd="0" destOrd="0" presId="urn:microsoft.com/office/officeart/2005/8/layout/default"/>
    <dgm:cxn modelId="{CFA36904-427A-47F9-B9B1-F7A7B0B150ED}" srcId="{90B42DCB-CF6E-4AD0-8574-368E7E02E92E}" destId="{73731FBD-E938-41CA-BE29-68BD6010ADC7}" srcOrd="0" destOrd="0" parTransId="{8C0872EC-E789-44FF-9684-4F5BC236F731}" sibTransId="{25856036-82EF-439E-8DE1-C215CC91DD8E}"/>
    <dgm:cxn modelId="{47A81509-E0FF-4BB3-A6EC-5524AAB54EE6}" type="presOf" srcId="{6FC3D8E6-033E-4FBF-8C71-2C8AA32E0FB1}" destId="{77AB90F4-E885-4FB7-9D0E-292D1F192F81}" srcOrd="0" destOrd="3" presId="urn:microsoft.com/office/officeart/2005/8/layout/default"/>
    <dgm:cxn modelId="{20C2C70A-A4A9-4E43-9E73-6F96CB003DA1}" srcId="{B93BF58C-3A41-4FF5-B5E2-EF83F6795BF2}" destId="{A284BA89-C5E6-4C08-8699-9143FA978907}" srcOrd="0" destOrd="0" parTransId="{A31438F3-CF81-4138-8337-1BACBA3E0CD5}" sibTransId="{BE8F8C5C-A166-4084-AE72-E63CE1A82080}"/>
    <dgm:cxn modelId="{C96AAC0B-544E-4513-945D-03FF963E1E18}" type="presOf" srcId="{57B36EA1-FBA6-40EC-A264-CFBF9419D2CB}" destId="{4FAD149B-B814-4C0C-AE9B-34B9BDBA91E0}" srcOrd="0" destOrd="3" presId="urn:microsoft.com/office/officeart/2005/8/layout/default"/>
    <dgm:cxn modelId="{D1698319-E5DB-4430-8F84-38CF88FCCEAA}" srcId="{70F7637C-45B1-4B49-8B2E-6D2EC98E50BA}" destId="{861D3086-E355-4128-8766-296E56C7EB3C}" srcOrd="4" destOrd="0" parTransId="{8C1E2612-1E73-472D-BC51-3F5D257CD13A}" sibTransId="{E3593254-31B1-4F3F-A9E3-CA4BF464F92B}"/>
    <dgm:cxn modelId="{57503E1A-772A-4AE6-B553-676A944B955E}" srcId="{70F7637C-45B1-4B49-8B2E-6D2EC98E50BA}" destId="{81D221E7-67FE-4478-87F8-C0BB315B54EC}" srcOrd="1" destOrd="0" parTransId="{4ACD1112-AECD-4D2B-BAA7-73372B9CC746}" sibTransId="{CE2411E5-A34D-4E2E-924C-98FEE28DC1E7}"/>
    <dgm:cxn modelId="{88F17124-37B9-4EDB-A96B-DBEDA158A7A0}" srcId="{219CB1CE-19BD-42C1-8CFA-9348F1029B5F}" destId="{ABA6AAE8-49F7-4F41-AC86-624280A52D0D}" srcOrd="4" destOrd="0" parTransId="{39A6D5E9-3DB8-4FA3-AA08-E9B410A5BE4E}" sibTransId="{AD6A9AAC-DEFD-48E6-A649-488BDE536F44}"/>
    <dgm:cxn modelId="{1F6FA125-F24B-4CBC-AA73-76066915E6D3}" srcId="{219CB1CE-19BD-42C1-8CFA-9348F1029B5F}" destId="{90B42DCB-CF6E-4AD0-8574-368E7E02E92E}" srcOrd="1" destOrd="0" parTransId="{210BD5DB-9A97-4E78-B11A-B07683AC1574}" sibTransId="{F0DB3F07-1FBA-4571-A644-BAB271580CDE}"/>
    <dgm:cxn modelId="{E8323A27-6FCC-42A4-8893-7936E8BA01A8}" type="presOf" srcId="{2EF1947F-C2B8-453A-A3C1-D686C6BD312D}" destId="{77AB90F4-E885-4FB7-9D0E-292D1F192F81}" srcOrd="0" destOrd="1" presId="urn:microsoft.com/office/officeart/2005/8/layout/default"/>
    <dgm:cxn modelId="{86B7A429-026F-404E-BBFA-4A3141ABD612}" srcId="{2C6853A8-8373-4784-A237-B30A132D803F}" destId="{E1749CFF-252C-4B3C-9C63-F6276860B65A}" srcOrd="3" destOrd="0" parTransId="{34E144F4-5A4A-4BBA-A8B0-C7282D40F3EE}" sibTransId="{66952148-D5C2-499E-A9A8-8D60F37B8AB4}"/>
    <dgm:cxn modelId="{39A74A2F-4448-4265-86CA-42000A7BB762}" srcId="{B93BF58C-3A41-4FF5-B5E2-EF83F6795BF2}" destId="{09BCF060-509B-4226-BBBA-3FF3A3DC5957}" srcOrd="1" destOrd="0" parTransId="{5ADAD120-6F13-4D57-99F7-BD13D2C53B9B}" sibTransId="{6679420D-0926-4813-A234-606703DDC1DA}"/>
    <dgm:cxn modelId="{3A83EC30-D3BE-469A-ADBF-5EDDCC3C24A3}" srcId="{90B42DCB-CF6E-4AD0-8574-368E7E02E92E}" destId="{36ED3355-C490-4BB1-A4C9-081361CD8798}" srcOrd="2" destOrd="0" parTransId="{AB3F2A3E-B4AF-4710-A7BD-0E12CCF3E067}" sibTransId="{F6DEE185-6C82-4532-AB70-7A7877392752}"/>
    <dgm:cxn modelId="{2CDAE933-FE51-4E34-A2BC-8F520B0C4488}" type="presOf" srcId="{81D221E7-67FE-4478-87F8-C0BB315B54EC}" destId="{77AB90F4-E885-4FB7-9D0E-292D1F192F81}" srcOrd="0" destOrd="2" presId="urn:microsoft.com/office/officeart/2005/8/layout/default"/>
    <dgm:cxn modelId="{5FEF9035-3818-472C-8451-150D8BF9375D}" srcId="{219CB1CE-19BD-42C1-8CFA-9348F1029B5F}" destId="{A372B911-F6CE-46D6-863E-D35564CE41FB}" srcOrd="2" destOrd="0" parTransId="{3126C2CE-FB3F-47BC-BEE8-3188CD0D7D03}" sibTransId="{29AE0463-A449-4BB3-9DAB-9E0B77F6A385}"/>
    <dgm:cxn modelId="{46FB9340-0A5F-4F75-87F2-7C1D334C3A64}" type="presOf" srcId="{2C6853A8-8373-4784-A237-B30A132D803F}" destId="{C84C7730-7427-4AD9-AE99-6EF914D0E043}" srcOrd="0" destOrd="1" presId="urn:microsoft.com/office/officeart/2005/8/layout/default"/>
    <dgm:cxn modelId="{81035741-BF53-4555-8BE9-10F682C5A447}" srcId="{2C6853A8-8373-4784-A237-B30A132D803F}" destId="{9AF8E7DF-5723-4516-B06E-46460A426F0B}" srcOrd="5" destOrd="0" parTransId="{78749586-AB96-4130-8217-65A7A65DB192}" sibTransId="{37B687D3-DCED-424B-A58D-802F9FA909B7}"/>
    <dgm:cxn modelId="{A3CA4046-C4F4-42C5-85D9-5E0E18D07962}" srcId="{70F7637C-45B1-4B49-8B2E-6D2EC98E50BA}" destId="{6FC3D8E6-033E-4FBF-8C71-2C8AA32E0FB1}" srcOrd="2" destOrd="0" parTransId="{58896960-A757-495B-A892-BB0F9E8C60C0}" sibTransId="{30944FF5-AC28-4D2A-8F7D-CBC8C5D9B0F4}"/>
    <dgm:cxn modelId="{2B531D47-758D-45D8-99E6-9361A67D4DEB}" srcId="{70F7637C-45B1-4B49-8B2E-6D2EC98E50BA}" destId="{2F999252-6563-46F6-8C9E-78E6CF141120}" srcOrd="5" destOrd="0" parTransId="{51CB050A-CB73-40C5-8BFB-D9514EA65CA4}" sibTransId="{81925851-7A35-4E27-ADCE-6D78AFFDD112}"/>
    <dgm:cxn modelId="{FCC43F47-F667-4DD3-81FF-E1F58EC529E3}" type="presOf" srcId="{537512E8-844B-4B2A-B6BC-3DA712949A51}" destId="{77AB90F4-E885-4FB7-9D0E-292D1F192F81}" srcOrd="0" destOrd="4" presId="urn:microsoft.com/office/officeart/2005/8/layout/default"/>
    <dgm:cxn modelId="{DA42686E-5F89-46F4-A204-574B03C38C4F}" srcId="{A372B911-F6CE-46D6-863E-D35564CE41FB}" destId="{9FE4FE65-5FA1-44DD-B272-3DFBFA26C4C6}" srcOrd="1" destOrd="0" parTransId="{39F59841-0A8C-4B34-BB90-E10553465184}" sibTransId="{FAB5E237-84A7-4EF0-BAC3-A3DD396C8756}"/>
    <dgm:cxn modelId="{9FF20353-BD6F-4B0C-A38B-1319F7F564B4}" srcId="{2C6853A8-8373-4784-A237-B30A132D803F}" destId="{AA07BB8B-9AC1-4477-BD00-1A53A03C923E}" srcOrd="1" destOrd="0" parTransId="{22DFBD73-393F-4DF8-AF61-4620C9B49BBC}" sibTransId="{CB7AEC86-518B-497E-942B-AB032D257838}"/>
    <dgm:cxn modelId="{8AB23B74-43F5-4CAC-B27B-92D77B6B63E2}" type="presOf" srcId="{861D3086-E355-4128-8766-296E56C7EB3C}" destId="{77AB90F4-E885-4FB7-9D0E-292D1F192F81}" srcOrd="0" destOrd="5" presId="urn:microsoft.com/office/officeart/2005/8/layout/default"/>
    <dgm:cxn modelId="{6C806E74-9704-4E9F-98C4-918385588D0E}" type="presOf" srcId="{A284BA89-C5E6-4C08-8699-9143FA978907}" destId="{4FAD149B-B814-4C0C-AE9B-34B9BDBA91E0}" srcOrd="0" destOrd="1" presId="urn:microsoft.com/office/officeart/2005/8/layout/default"/>
    <dgm:cxn modelId="{BBE0FB85-75B3-4D16-997E-1965D11A1BCE}" type="presOf" srcId="{CE0AF5ED-C3FA-46BB-AF03-3C76FD190504}" destId="{C84C7730-7427-4AD9-AE99-6EF914D0E043}" srcOrd="0" destOrd="6" presId="urn:microsoft.com/office/officeart/2005/8/layout/default"/>
    <dgm:cxn modelId="{7EB5F586-709B-40FE-9F9E-BFD081E88262}" type="presOf" srcId="{E1749CFF-252C-4B3C-9C63-F6276860B65A}" destId="{C84C7730-7427-4AD9-AE99-6EF914D0E043}" srcOrd="0" destOrd="5" presId="urn:microsoft.com/office/officeart/2005/8/layout/default"/>
    <dgm:cxn modelId="{A4368288-550F-4812-A06B-F607E1A546B0}" type="presOf" srcId="{09BCF060-509B-4226-BBBA-3FF3A3DC5957}" destId="{4FAD149B-B814-4C0C-AE9B-34B9BDBA91E0}" srcOrd="0" destOrd="2" presId="urn:microsoft.com/office/officeart/2005/8/layout/default"/>
    <dgm:cxn modelId="{3D469389-F05F-40D6-B3F2-1FB11819F583}" srcId="{2C6853A8-8373-4784-A237-B30A132D803F}" destId="{71AF1045-32F9-498B-8283-D2D41C9AC575}" srcOrd="0" destOrd="0" parTransId="{066FF112-191A-4DDF-9248-6ADF4D49591A}" sibTransId="{35EE0F1F-901C-452F-AEEA-723DD042354A}"/>
    <dgm:cxn modelId="{5D47FA89-28E4-4F11-8353-4D7C9B7877CE}" type="presOf" srcId="{F08A481E-6783-48CB-9F35-77B25FC9B37A}" destId="{8F56B5F8-C26B-4E29-AEB8-053A34338D6F}" srcOrd="0" destOrd="2" presId="urn:microsoft.com/office/officeart/2005/8/layout/default"/>
    <dgm:cxn modelId="{DE924E8F-93A5-4BDD-B308-9B8425DEEBBB}" srcId="{2C6853A8-8373-4784-A237-B30A132D803F}" destId="{BC43EFA7-5800-410E-93B6-FFBA39CB43A9}" srcOrd="2" destOrd="0" parTransId="{4E6EC7CF-81B9-43E8-A57C-14E17AD7DFA2}" sibTransId="{71F88AD7-24B2-4744-8F4E-03EF82825A4C}"/>
    <dgm:cxn modelId="{682D9B93-4AE7-4145-A18A-36B850E61CF4}" srcId="{70F7637C-45B1-4B49-8B2E-6D2EC98E50BA}" destId="{537512E8-844B-4B2A-B6BC-3DA712949A51}" srcOrd="3" destOrd="0" parTransId="{02B589EA-3A26-4694-AE85-A3078420D245}" sibTransId="{98AF73E4-ADA4-4F24-ACAA-DAA6B2B32EED}"/>
    <dgm:cxn modelId="{BF2DAB98-87DC-4FDE-AB0C-4537CEEF364D}" type="presOf" srcId="{BC43EFA7-5800-410E-93B6-FFBA39CB43A9}" destId="{C84C7730-7427-4AD9-AE99-6EF914D0E043}" srcOrd="0" destOrd="4" presId="urn:microsoft.com/office/officeart/2005/8/layout/default"/>
    <dgm:cxn modelId="{A576BA99-8AA3-45B9-95FC-30EA0429B778}" srcId="{90B42DCB-CF6E-4AD0-8574-368E7E02E92E}" destId="{F08A481E-6783-48CB-9F35-77B25FC9B37A}" srcOrd="1" destOrd="0" parTransId="{3D72FF67-2852-47A3-9965-EFCA9D7FFBDF}" sibTransId="{0825A45D-BFB8-4043-95EE-0CD6C8FA3822}"/>
    <dgm:cxn modelId="{3AF0849B-2382-44DC-B9B8-92F4442077C7}" type="presOf" srcId="{9FE4FE65-5FA1-44DD-B272-3DFBFA26C4C6}" destId="{C84C7730-7427-4AD9-AE99-6EF914D0E043}" srcOrd="0" destOrd="8" presId="urn:microsoft.com/office/officeart/2005/8/layout/default"/>
    <dgm:cxn modelId="{FC0F0EA0-295B-4CC8-B741-98C8556E6810}" type="presOf" srcId="{219CB1CE-19BD-42C1-8CFA-9348F1029B5F}" destId="{9BE32762-77C8-4513-8997-B58C371A790C}" srcOrd="0" destOrd="0" presId="urn:microsoft.com/office/officeart/2005/8/layout/default"/>
    <dgm:cxn modelId="{27415BA2-55A5-46E9-B1CD-76D235CB77DB}" srcId="{219CB1CE-19BD-42C1-8CFA-9348F1029B5F}" destId="{70F7637C-45B1-4B49-8B2E-6D2EC98E50BA}" srcOrd="0" destOrd="0" parTransId="{5F13C579-B0CF-4929-A523-2D2297B8ED00}" sibTransId="{2E6283D5-4971-4F4A-84DE-B0514BD40125}"/>
    <dgm:cxn modelId="{5CD85FA4-FAEB-4051-A4A0-2BFB38E35B60}" type="presOf" srcId="{2F999252-6563-46F6-8C9E-78E6CF141120}" destId="{77AB90F4-E885-4FB7-9D0E-292D1F192F81}" srcOrd="0" destOrd="6" presId="urn:microsoft.com/office/officeart/2005/8/layout/default"/>
    <dgm:cxn modelId="{3DA605AD-99F4-4AEB-943F-A27B7C2B5311}" type="presOf" srcId="{ABA6AAE8-49F7-4F41-AC86-624280A52D0D}" destId="{37A6A630-E4D6-43AA-8C70-840680BC29AA}" srcOrd="0" destOrd="0" presId="urn:microsoft.com/office/officeart/2005/8/layout/default"/>
    <dgm:cxn modelId="{183AA1B6-F71B-4A4E-8B40-19714643E229}" type="presOf" srcId="{70F7637C-45B1-4B49-8B2E-6D2EC98E50BA}" destId="{77AB90F4-E885-4FB7-9D0E-292D1F192F81}" srcOrd="0" destOrd="0" presId="urn:microsoft.com/office/officeart/2005/8/layout/default"/>
    <dgm:cxn modelId="{CF23D5C2-8C4F-4772-AE5D-ACA87A5986C3}" type="presOf" srcId="{9AF8E7DF-5723-4516-B06E-46460A426F0B}" destId="{C84C7730-7427-4AD9-AE99-6EF914D0E043}" srcOrd="0" destOrd="7" presId="urn:microsoft.com/office/officeart/2005/8/layout/default"/>
    <dgm:cxn modelId="{8EFB91C3-DA0A-4825-9FB2-D11862F9AB0B}" srcId="{B93BF58C-3A41-4FF5-B5E2-EF83F6795BF2}" destId="{57B36EA1-FBA6-40EC-A264-CFBF9419D2CB}" srcOrd="2" destOrd="0" parTransId="{462ED920-326A-4A9D-874F-E59A14C0C8A9}" sibTransId="{438DF643-A566-4F40-9401-BD70F1BEB998}"/>
    <dgm:cxn modelId="{EDE5FFC5-D2D9-40C7-AACB-8DCDAC4CECEF}" srcId="{70F7637C-45B1-4B49-8B2E-6D2EC98E50BA}" destId="{2EF1947F-C2B8-453A-A3C1-D686C6BD312D}" srcOrd="0" destOrd="0" parTransId="{5894E8BF-E844-492E-B302-834BC8227861}" sibTransId="{9174BC17-475F-418A-B416-80AF390323D5}"/>
    <dgm:cxn modelId="{F5B0D7C9-7C0A-4C18-BB8C-F3C04383DB7F}" type="presOf" srcId="{36ED3355-C490-4BB1-A4C9-081361CD8798}" destId="{8F56B5F8-C26B-4E29-AEB8-053A34338D6F}" srcOrd="0" destOrd="3" presId="urn:microsoft.com/office/officeart/2005/8/layout/default"/>
    <dgm:cxn modelId="{133566D9-E518-4F23-A9DB-0FB0793B2395}" srcId="{2C6853A8-8373-4784-A237-B30A132D803F}" destId="{CE0AF5ED-C3FA-46BB-AF03-3C76FD190504}" srcOrd="4" destOrd="0" parTransId="{524EBDDA-7046-49C2-85A9-5338FA1B14EB}" sibTransId="{C74722BA-EA51-434E-AC57-C17017F9DC8F}"/>
    <dgm:cxn modelId="{332353DA-A6F4-4EDD-B0BB-FB09EB601DBA}" type="presOf" srcId="{B93BF58C-3A41-4FF5-B5E2-EF83F6795BF2}" destId="{4FAD149B-B814-4C0C-AE9B-34B9BDBA91E0}" srcOrd="0" destOrd="0" presId="urn:microsoft.com/office/officeart/2005/8/layout/default"/>
    <dgm:cxn modelId="{43EFFCE2-FCD2-442F-B984-394399805875}" type="presOf" srcId="{AA07BB8B-9AC1-4477-BD00-1A53A03C923E}" destId="{C84C7730-7427-4AD9-AE99-6EF914D0E043}" srcOrd="0" destOrd="3" presId="urn:microsoft.com/office/officeart/2005/8/layout/default"/>
    <dgm:cxn modelId="{AAC9F5E4-25E8-49D1-AADD-366D7CA7435B}" srcId="{A372B911-F6CE-46D6-863E-D35564CE41FB}" destId="{2C6853A8-8373-4784-A237-B30A132D803F}" srcOrd="0" destOrd="0" parTransId="{2CEE8EC8-A50F-45AF-8888-3BFC08BA0AB2}" sibTransId="{E2C4E167-AB1C-441F-AD11-0E746AD9ED20}"/>
    <dgm:cxn modelId="{4A984AE9-0EC3-4D05-B845-AD6820C16C34}" type="presOf" srcId="{73731FBD-E938-41CA-BE29-68BD6010ADC7}" destId="{8F56B5F8-C26B-4E29-AEB8-053A34338D6F}" srcOrd="0" destOrd="1" presId="urn:microsoft.com/office/officeart/2005/8/layout/default"/>
    <dgm:cxn modelId="{D5CF13EB-E2B8-40E7-BBB3-2772B6BF3558}" type="presOf" srcId="{90B42DCB-CF6E-4AD0-8574-368E7E02E92E}" destId="{8F56B5F8-C26B-4E29-AEB8-053A34338D6F}" srcOrd="0" destOrd="0" presId="urn:microsoft.com/office/officeart/2005/8/layout/default"/>
    <dgm:cxn modelId="{24F29FEF-B27F-43D6-B3F3-32ECA90C5D02}" srcId="{219CB1CE-19BD-42C1-8CFA-9348F1029B5F}" destId="{B93BF58C-3A41-4FF5-B5E2-EF83F6795BF2}" srcOrd="3" destOrd="0" parTransId="{4D22EF93-1153-4538-8506-7A15D42D16FE}" sibTransId="{F76D029F-F84C-4A9B-90D3-0925177B1504}"/>
    <dgm:cxn modelId="{CB5026F9-A1A1-4161-916A-9A435D6423E3}" type="presOf" srcId="{71AF1045-32F9-498B-8283-D2D41C9AC575}" destId="{C84C7730-7427-4AD9-AE99-6EF914D0E043}" srcOrd="0" destOrd="2" presId="urn:microsoft.com/office/officeart/2005/8/layout/default"/>
    <dgm:cxn modelId="{01340DF1-3C0C-433D-9131-394B84F17ABE}" type="presParOf" srcId="{9BE32762-77C8-4513-8997-B58C371A790C}" destId="{77AB90F4-E885-4FB7-9D0E-292D1F192F81}" srcOrd="0" destOrd="0" presId="urn:microsoft.com/office/officeart/2005/8/layout/default"/>
    <dgm:cxn modelId="{8AC5936B-C86D-40EF-B7FE-758BD6BF3552}" type="presParOf" srcId="{9BE32762-77C8-4513-8997-B58C371A790C}" destId="{B2170F3B-196A-4BC7-8173-3733570396D4}" srcOrd="1" destOrd="0" presId="urn:microsoft.com/office/officeart/2005/8/layout/default"/>
    <dgm:cxn modelId="{A4571250-8731-4978-8E4B-DF28F621D3FE}" type="presParOf" srcId="{9BE32762-77C8-4513-8997-B58C371A790C}" destId="{8F56B5F8-C26B-4E29-AEB8-053A34338D6F}" srcOrd="2" destOrd="0" presId="urn:microsoft.com/office/officeart/2005/8/layout/default"/>
    <dgm:cxn modelId="{224A8862-2A90-48FB-BA38-E177601CE16C}" type="presParOf" srcId="{9BE32762-77C8-4513-8997-B58C371A790C}" destId="{635AB1B1-BA60-4DA5-B355-31E176722C44}" srcOrd="3" destOrd="0" presId="urn:microsoft.com/office/officeart/2005/8/layout/default"/>
    <dgm:cxn modelId="{7BC3499E-20E2-4EAD-A7BA-D1625A3E0FC5}" type="presParOf" srcId="{9BE32762-77C8-4513-8997-B58C371A790C}" destId="{C84C7730-7427-4AD9-AE99-6EF914D0E043}" srcOrd="4" destOrd="0" presId="urn:microsoft.com/office/officeart/2005/8/layout/default"/>
    <dgm:cxn modelId="{6988DCAC-F73E-4203-B561-4127285632D0}" type="presParOf" srcId="{9BE32762-77C8-4513-8997-B58C371A790C}" destId="{A424A6F2-65E9-464B-A6DD-12EA6C1C0923}" srcOrd="5" destOrd="0" presId="urn:microsoft.com/office/officeart/2005/8/layout/default"/>
    <dgm:cxn modelId="{C1C61F64-89EA-422D-9E1C-D32F5509C9C9}" type="presParOf" srcId="{9BE32762-77C8-4513-8997-B58C371A790C}" destId="{4FAD149B-B814-4C0C-AE9B-34B9BDBA91E0}" srcOrd="6" destOrd="0" presId="urn:microsoft.com/office/officeart/2005/8/layout/default"/>
    <dgm:cxn modelId="{A93BCB45-D493-4786-A7D8-B8ADC08C1B35}" type="presParOf" srcId="{9BE32762-77C8-4513-8997-B58C371A790C}" destId="{3A891D3F-AAD2-42F0-9837-F67E12152DE8}" srcOrd="7" destOrd="0" presId="urn:microsoft.com/office/officeart/2005/8/layout/default"/>
    <dgm:cxn modelId="{FB116BB2-9C2F-46FC-BBBF-28A7767B5F43}" type="presParOf" srcId="{9BE32762-77C8-4513-8997-B58C371A790C}" destId="{37A6A630-E4D6-43AA-8C70-840680BC29A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9CB1CE-19BD-42C1-8CFA-9348F1029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FE4FE65-5FA1-44DD-B272-3DFBFA26C4C6}">
      <dgm:prSet phldrT="[Texte]"/>
      <dgm:spPr>
        <a:solidFill>
          <a:schemeClr val="accent3">
            <a:lumMod val="20000"/>
            <a:lumOff val="80000"/>
          </a:schemeClr>
        </a:solidFill>
      </dgm:spPr>
      <dgm:t>
        <a:bodyPr/>
        <a:lstStyle/>
        <a:p>
          <a:pPr algn="l"/>
          <a:r>
            <a:rPr lang="fr-FR" dirty="0"/>
            <a:t>Traitements/restitutions à venir</a:t>
          </a:r>
        </a:p>
      </dgm:t>
    </dgm:pt>
    <dgm:pt modelId="{2C6853A8-8373-4784-A237-B30A132D803F}">
      <dgm:prSet phldrT="[Texte]"/>
      <dgm:spPr>
        <a:solidFill>
          <a:schemeClr val="accent3">
            <a:lumMod val="20000"/>
            <a:lumOff val="80000"/>
          </a:schemeClr>
        </a:solidFill>
      </dgm:spPr>
      <dgm:t>
        <a:bodyPr/>
        <a:lstStyle/>
        <a:p>
          <a:pPr algn="l"/>
          <a:r>
            <a:rPr lang="fr-FR" dirty="0"/>
            <a:t>Traitements/restitutions actuels</a:t>
          </a:r>
        </a:p>
      </dgm:t>
    </dgm:pt>
    <dgm:pt modelId="{A372B911-F6CE-46D6-863E-D35564CE41FB}">
      <dgm:prSet phldrT="[Texte]"/>
      <dgm:spPr>
        <a:solidFill>
          <a:schemeClr val="accent3">
            <a:lumMod val="20000"/>
            <a:lumOff val="80000"/>
          </a:schemeClr>
        </a:solidFill>
      </dgm:spPr>
      <dgm:t>
        <a:bodyPr/>
        <a:lstStyle/>
        <a:p>
          <a:pPr algn="ctr"/>
          <a:r>
            <a:rPr lang="fr-FR" b="1" dirty="0"/>
            <a:t>Traitements et restitutions</a:t>
          </a:r>
        </a:p>
      </dgm:t>
    </dgm:pt>
    <dgm:pt modelId="{29AE0463-A449-4BB3-9DAB-9E0B77F6A385}" type="sibTrans" cxnId="{5FEF9035-3818-472C-8451-150D8BF9375D}">
      <dgm:prSet/>
      <dgm:spPr/>
      <dgm:t>
        <a:bodyPr/>
        <a:lstStyle/>
        <a:p>
          <a:endParaRPr lang="fr-FR"/>
        </a:p>
      </dgm:t>
    </dgm:pt>
    <dgm:pt modelId="{3126C2CE-FB3F-47BC-BEE8-3188CD0D7D03}" type="parTrans" cxnId="{5FEF9035-3818-472C-8451-150D8BF9375D}">
      <dgm:prSet/>
      <dgm:spPr/>
      <dgm:t>
        <a:bodyPr/>
        <a:lstStyle/>
        <a:p>
          <a:endParaRPr lang="fr-FR"/>
        </a:p>
      </dgm:t>
    </dgm:pt>
    <dgm:pt modelId="{FAB5E237-84A7-4EF0-BAC3-A3DD396C8756}" type="sibTrans" cxnId="{DA42686E-5F89-46F4-A204-574B03C38C4F}">
      <dgm:prSet/>
      <dgm:spPr/>
      <dgm:t>
        <a:bodyPr/>
        <a:lstStyle/>
        <a:p>
          <a:endParaRPr lang="fr-FR"/>
        </a:p>
      </dgm:t>
    </dgm:pt>
    <dgm:pt modelId="{39F59841-0A8C-4B34-BB90-E10553465184}" type="parTrans" cxnId="{DA42686E-5F89-46F4-A204-574B03C38C4F}">
      <dgm:prSet/>
      <dgm:spPr/>
      <dgm:t>
        <a:bodyPr/>
        <a:lstStyle/>
        <a:p>
          <a:endParaRPr lang="fr-FR"/>
        </a:p>
      </dgm:t>
    </dgm:pt>
    <dgm:pt modelId="{E2C4E167-AB1C-441F-AD11-0E746AD9ED20}" type="sibTrans" cxnId="{AAC9F5E4-25E8-49D1-AADD-366D7CA7435B}">
      <dgm:prSet/>
      <dgm:spPr/>
      <dgm:t>
        <a:bodyPr/>
        <a:lstStyle/>
        <a:p>
          <a:endParaRPr lang="fr-FR"/>
        </a:p>
      </dgm:t>
    </dgm:pt>
    <dgm:pt modelId="{2CEE8EC8-A50F-45AF-8888-3BFC08BA0AB2}" type="parTrans" cxnId="{AAC9F5E4-25E8-49D1-AADD-366D7CA7435B}">
      <dgm:prSet/>
      <dgm:spPr/>
      <dgm:t>
        <a:bodyPr/>
        <a:lstStyle/>
        <a:p>
          <a:endParaRPr lang="fr-FR"/>
        </a:p>
      </dgm:t>
    </dgm:pt>
    <dgm:pt modelId="{73731FBD-E938-41CA-BE29-68BD6010ADC7}">
      <dgm:prSet phldrT="[Texte]"/>
      <dgm:spPr>
        <a:solidFill>
          <a:schemeClr val="accent3">
            <a:lumMod val="20000"/>
            <a:lumOff val="80000"/>
          </a:schemeClr>
        </a:solidFill>
      </dgm:spPr>
      <dgm:t>
        <a:bodyPr/>
        <a:lstStyle/>
        <a:p>
          <a:pPr algn="l"/>
          <a:r>
            <a:rPr lang="fr-FR" dirty="0"/>
            <a:t>Les dispositifs d’accès</a:t>
          </a:r>
        </a:p>
      </dgm:t>
    </dgm:pt>
    <dgm:pt modelId="{90B42DCB-CF6E-4AD0-8574-368E7E02E92E}">
      <dgm:prSet phldrT="[Texte]"/>
      <dgm:spPr>
        <a:solidFill>
          <a:schemeClr val="accent3">
            <a:lumMod val="20000"/>
            <a:lumOff val="80000"/>
          </a:schemeClr>
        </a:solidFill>
      </dgm:spPr>
      <dgm:t>
        <a:bodyPr/>
        <a:lstStyle/>
        <a:p>
          <a:pPr algn="ctr"/>
          <a:r>
            <a:rPr lang="fr-FR" b="1" dirty="0"/>
            <a:t>Modalités d’accès aux données</a:t>
          </a:r>
        </a:p>
      </dgm:t>
    </dgm:pt>
    <dgm:pt modelId="{25856036-82EF-439E-8DE1-C215CC91DD8E}" type="sibTrans" cxnId="{CFA36904-427A-47F9-B9B1-F7A7B0B150ED}">
      <dgm:prSet/>
      <dgm:spPr/>
      <dgm:t>
        <a:bodyPr/>
        <a:lstStyle/>
        <a:p>
          <a:endParaRPr lang="fr-FR"/>
        </a:p>
      </dgm:t>
    </dgm:pt>
    <dgm:pt modelId="{8C0872EC-E789-44FF-9684-4F5BC236F731}" type="parTrans" cxnId="{CFA36904-427A-47F9-B9B1-F7A7B0B150ED}">
      <dgm:prSet/>
      <dgm:spPr/>
      <dgm:t>
        <a:bodyPr/>
        <a:lstStyle/>
        <a:p>
          <a:endParaRPr lang="fr-FR"/>
        </a:p>
      </dgm:t>
    </dgm:pt>
    <dgm:pt modelId="{F0DB3F07-1FBA-4571-A644-BAB271580CDE}" type="sibTrans" cxnId="{1F6FA125-F24B-4CBC-AA73-76066915E6D3}">
      <dgm:prSet/>
      <dgm:spPr/>
      <dgm:t>
        <a:bodyPr/>
        <a:lstStyle/>
        <a:p>
          <a:endParaRPr lang="fr-FR"/>
        </a:p>
      </dgm:t>
    </dgm:pt>
    <dgm:pt modelId="{210BD5DB-9A97-4E78-B11A-B07683AC1574}" type="parTrans" cxnId="{1F6FA125-F24B-4CBC-AA73-76066915E6D3}">
      <dgm:prSet/>
      <dgm:spPr/>
      <dgm:t>
        <a:bodyPr/>
        <a:lstStyle/>
        <a:p>
          <a:endParaRPr lang="fr-FR"/>
        </a:p>
      </dgm:t>
    </dgm:pt>
    <dgm:pt modelId="{2EF1947F-C2B8-453A-A3C1-D686C6BD312D}">
      <dgm:prSet phldrT="[Texte]"/>
      <dgm:spPr/>
      <dgm:t>
        <a:bodyPr/>
        <a:lstStyle/>
        <a:p>
          <a:pPr algn="l"/>
          <a:r>
            <a:rPr lang="fr-FR" dirty="0"/>
            <a:t>Données médicales</a:t>
          </a:r>
        </a:p>
      </dgm:t>
    </dgm:pt>
    <dgm:pt modelId="{70F7637C-45B1-4B49-8B2E-6D2EC98E50BA}">
      <dgm:prSet phldrT="[Texte]"/>
      <dgm:spPr/>
      <dgm:t>
        <a:bodyPr/>
        <a:lstStyle/>
        <a:p>
          <a:pPr algn="ctr"/>
          <a:r>
            <a:rPr lang="fr-FR" b="1" dirty="0"/>
            <a:t>Données collectées</a:t>
          </a:r>
        </a:p>
      </dgm:t>
    </dgm:pt>
    <dgm:pt modelId="{2E6283D5-4971-4F4A-84DE-B0514BD40125}" type="sibTrans" cxnId="{27415BA2-55A5-46E9-B1CD-76D235CB77DB}">
      <dgm:prSet/>
      <dgm:spPr/>
      <dgm:t>
        <a:bodyPr/>
        <a:lstStyle/>
        <a:p>
          <a:endParaRPr lang="fr-FR"/>
        </a:p>
      </dgm:t>
    </dgm:pt>
    <dgm:pt modelId="{5F13C579-B0CF-4929-A523-2D2297B8ED00}" type="parTrans" cxnId="{27415BA2-55A5-46E9-B1CD-76D235CB77DB}">
      <dgm:prSet/>
      <dgm:spPr/>
      <dgm:t>
        <a:bodyPr/>
        <a:lstStyle/>
        <a:p>
          <a:endParaRPr lang="fr-FR"/>
        </a:p>
      </dgm:t>
    </dgm:pt>
    <dgm:pt modelId="{9174BC17-475F-418A-B416-80AF390323D5}" type="sibTrans" cxnId="{EDE5FFC5-D2D9-40C7-AACB-8DCDAC4CECEF}">
      <dgm:prSet/>
      <dgm:spPr/>
      <dgm:t>
        <a:bodyPr/>
        <a:lstStyle/>
        <a:p>
          <a:endParaRPr lang="fr-FR"/>
        </a:p>
      </dgm:t>
    </dgm:pt>
    <dgm:pt modelId="{5894E8BF-E844-492E-B302-834BC8227861}" type="parTrans" cxnId="{EDE5FFC5-D2D9-40C7-AACB-8DCDAC4CECEF}">
      <dgm:prSet/>
      <dgm:spPr/>
      <dgm:t>
        <a:bodyPr/>
        <a:lstStyle/>
        <a:p>
          <a:endParaRPr lang="fr-FR"/>
        </a:p>
      </dgm:t>
    </dgm:pt>
    <dgm:pt modelId="{ABA6AAE8-49F7-4F41-AC86-624280A52D0D}">
      <dgm:prSet phldrT="[Texte]"/>
      <dgm:spPr>
        <a:solidFill>
          <a:schemeClr val="accent3">
            <a:lumMod val="20000"/>
            <a:lumOff val="80000"/>
          </a:schemeClr>
        </a:solidFill>
      </dgm:spPr>
      <dgm:t>
        <a:bodyPr/>
        <a:lstStyle/>
        <a:p>
          <a:r>
            <a:rPr lang="fr-FR" b="1" dirty="0"/>
            <a:t>Orientations stratégiques à 5 ans</a:t>
          </a:r>
        </a:p>
      </dgm:t>
    </dgm:pt>
    <dgm:pt modelId="{39A6D5E9-3DB8-4FA3-AA08-E9B410A5BE4E}" type="parTrans" cxnId="{88F17124-37B9-4EDB-A96B-DBEDA158A7A0}">
      <dgm:prSet/>
      <dgm:spPr/>
      <dgm:t>
        <a:bodyPr/>
        <a:lstStyle/>
        <a:p>
          <a:endParaRPr lang="fr-FR"/>
        </a:p>
      </dgm:t>
    </dgm:pt>
    <dgm:pt modelId="{AD6A9AAC-DEFD-48E6-A649-488BDE536F44}" type="sibTrans" cxnId="{88F17124-37B9-4EDB-A96B-DBEDA158A7A0}">
      <dgm:prSet/>
      <dgm:spPr/>
      <dgm:t>
        <a:bodyPr/>
        <a:lstStyle/>
        <a:p>
          <a:endParaRPr lang="fr-FR"/>
        </a:p>
      </dgm:t>
    </dgm:pt>
    <dgm:pt modelId="{B93BF58C-3A41-4FF5-B5E2-EF83F6795BF2}">
      <dgm:prSet phldrT="[Texte]"/>
      <dgm:spPr>
        <a:solidFill>
          <a:schemeClr val="accent3">
            <a:lumMod val="20000"/>
            <a:lumOff val="80000"/>
          </a:schemeClr>
        </a:solidFill>
      </dgm:spPr>
      <dgm:t>
        <a:bodyPr/>
        <a:lstStyle/>
        <a:p>
          <a:pPr algn="ctr"/>
          <a:r>
            <a:rPr lang="fr-FR" b="1" dirty="0"/>
            <a:t>Analyses</a:t>
          </a:r>
        </a:p>
      </dgm:t>
    </dgm:pt>
    <dgm:pt modelId="{4D22EF93-1153-4538-8506-7A15D42D16FE}" type="parTrans" cxnId="{24F29FEF-B27F-43D6-B3F3-32ECA90C5D02}">
      <dgm:prSet/>
      <dgm:spPr/>
      <dgm:t>
        <a:bodyPr/>
        <a:lstStyle/>
        <a:p>
          <a:endParaRPr lang="fr-FR"/>
        </a:p>
      </dgm:t>
    </dgm:pt>
    <dgm:pt modelId="{F76D029F-F84C-4A9B-90D3-0925177B1504}" type="sibTrans" cxnId="{24F29FEF-B27F-43D6-B3F3-32ECA90C5D02}">
      <dgm:prSet/>
      <dgm:spPr/>
      <dgm:t>
        <a:bodyPr/>
        <a:lstStyle/>
        <a:p>
          <a:endParaRPr lang="fr-FR"/>
        </a:p>
      </dgm:t>
    </dgm:pt>
    <dgm:pt modelId="{A284BA89-C5E6-4C08-8699-9143FA978907}">
      <dgm:prSet phldrT="[Texte]"/>
      <dgm:spPr>
        <a:solidFill>
          <a:schemeClr val="accent3">
            <a:lumMod val="20000"/>
            <a:lumOff val="80000"/>
          </a:schemeClr>
        </a:solidFill>
      </dgm:spPr>
      <dgm:t>
        <a:bodyPr/>
        <a:lstStyle/>
        <a:p>
          <a:pPr algn="l"/>
          <a:r>
            <a:rPr lang="fr-FR" dirty="0"/>
            <a:t>Descriptives (finalité connaissance)</a:t>
          </a:r>
        </a:p>
      </dgm:t>
    </dgm:pt>
    <dgm:pt modelId="{A31438F3-CF81-4138-8337-1BACBA3E0CD5}" type="parTrans" cxnId="{20C2C70A-A4A9-4E43-9E73-6F96CB003DA1}">
      <dgm:prSet/>
      <dgm:spPr/>
      <dgm:t>
        <a:bodyPr/>
        <a:lstStyle/>
        <a:p>
          <a:endParaRPr lang="fr-FR"/>
        </a:p>
      </dgm:t>
    </dgm:pt>
    <dgm:pt modelId="{BE8F8C5C-A166-4084-AE72-E63CE1A82080}" type="sibTrans" cxnId="{20C2C70A-A4A9-4E43-9E73-6F96CB003DA1}">
      <dgm:prSet/>
      <dgm:spPr/>
      <dgm:t>
        <a:bodyPr/>
        <a:lstStyle/>
        <a:p>
          <a:endParaRPr lang="fr-FR"/>
        </a:p>
      </dgm:t>
    </dgm:pt>
    <dgm:pt modelId="{09BCF060-509B-4226-BBBA-3FF3A3DC5957}">
      <dgm:prSet phldrT="[Texte]"/>
      <dgm:spPr>
        <a:solidFill>
          <a:schemeClr val="accent3">
            <a:lumMod val="20000"/>
            <a:lumOff val="80000"/>
          </a:schemeClr>
        </a:solidFill>
      </dgm:spPr>
      <dgm:t>
        <a:bodyPr/>
        <a:lstStyle/>
        <a:p>
          <a:pPr algn="l"/>
          <a:r>
            <a:rPr lang="fr-FR" dirty="0"/>
            <a:t>Prospectives</a:t>
          </a:r>
        </a:p>
      </dgm:t>
    </dgm:pt>
    <dgm:pt modelId="{5ADAD120-6F13-4D57-99F7-BD13D2C53B9B}" type="parTrans" cxnId="{39A74A2F-4448-4265-86CA-42000A7BB762}">
      <dgm:prSet/>
      <dgm:spPr/>
      <dgm:t>
        <a:bodyPr/>
        <a:lstStyle/>
        <a:p>
          <a:endParaRPr lang="fr-FR"/>
        </a:p>
      </dgm:t>
    </dgm:pt>
    <dgm:pt modelId="{6679420D-0926-4813-A234-606703DDC1DA}" type="sibTrans" cxnId="{39A74A2F-4448-4265-86CA-42000A7BB762}">
      <dgm:prSet/>
      <dgm:spPr/>
      <dgm:t>
        <a:bodyPr/>
        <a:lstStyle/>
        <a:p>
          <a:endParaRPr lang="fr-FR"/>
        </a:p>
      </dgm:t>
    </dgm:pt>
    <dgm:pt modelId="{57B36EA1-FBA6-40EC-A264-CFBF9419D2CB}">
      <dgm:prSet phldrT="[Texte]"/>
      <dgm:spPr>
        <a:solidFill>
          <a:schemeClr val="accent3">
            <a:lumMod val="20000"/>
            <a:lumOff val="80000"/>
          </a:schemeClr>
        </a:solidFill>
      </dgm:spPr>
      <dgm:t>
        <a:bodyPr/>
        <a:lstStyle/>
        <a:p>
          <a:pPr algn="l"/>
          <a:r>
            <a:rPr lang="fr-FR" dirty="0"/>
            <a:t>Méthodes d’analyse particulières</a:t>
          </a:r>
        </a:p>
        <a:p>
          <a:pPr algn="l"/>
          <a:endParaRPr lang="fr-FR" dirty="0"/>
        </a:p>
      </dgm:t>
    </dgm:pt>
    <dgm:pt modelId="{462ED920-326A-4A9D-874F-E59A14C0C8A9}" type="parTrans" cxnId="{8EFB91C3-DA0A-4825-9FB2-D11862F9AB0B}">
      <dgm:prSet/>
      <dgm:spPr/>
      <dgm:t>
        <a:bodyPr/>
        <a:lstStyle/>
        <a:p>
          <a:endParaRPr lang="fr-FR"/>
        </a:p>
      </dgm:t>
    </dgm:pt>
    <dgm:pt modelId="{438DF643-A566-4F40-9401-BD70F1BEB998}" type="sibTrans" cxnId="{8EFB91C3-DA0A-4825-9FB2-D11862F9AB0B}">
      <dgm:prSet/>
      <dgm:spPr/>
      <dgm:t>
        <a:bodyPr/>
        <a:lstStyle/>
        <a:p>
          <a:endParaRPr lang="fr-FR"/>
        </a:p>
      </dgm:t>
    </dgm:pt>
    <dgm:pt modelId="{81D221E7-67FE-4478-87F8-C0BB315B54EC}">
      <dgm:prSet phldrT="[Texte]"/>
      <dgm:spPr/>
      <dgm:t>
        <a:bodyPr/>
        <a:lstStyle/>
        <a:p>
          <a:pPr algn="l"/>
          <a:r>
            <a:rPr lang="fr-FR" dirty="0"/>
            <a:t>Données de coût</a:t>
          </a:r>
        </a:p>
      </dgm:t>
    </dgm:pt>
    <dgm:pt modelId="{4ACD1112-AECD-4D2B-BAA7-73372B9CC746}" type="parTrans" cxnId="{57503E1A-772A-4AE6-B553-676A944B955E}">
      <dgm:prSet/>
      <dgm:spPr/>
      <dgm:t>
        <a:bodyPr/>
        <a:lstStyle/>
        <a:p>
          <a:endParaRPr lang="fr-FR"/>
        </a:p>
      </dgm:t>
    </dgm:pt>
    <dgm:pt modelId="{CE2411E5-A34D-4E2E-924C-98FEE28DC1E7}" type="sibTrans" cxnId="{57503E1A-772A-4AE6-B553-676A944B955E}">
      <dgm:prSet/>
      <dgm:spPr/>
      <dgm:t>
        <a:bodyPr/>
        <a:lstStyle/>
        <a:p>
          <a:endParaRPr lang="fr-FR"/>
        </a:p>
      </dgm:t>
    </dgm:pt>
    <dgm:pt modelId="{6FC3D8E6-033E-4FBF-8C71-2C8AA32E0FB1}">
      <dgm:prSet phldrT="[Texte]"/>
      <dgm:spPr/>
      <dgm:t>
        <a:bodyPr/>
        <a:lstStyle/>
        <a:p>
          <a:pPr algn="l"/>
          <a:r>
            <a:rPr lang="fr-FR" dirty="0"/>
            <a:t>Données comptables et financières</a:t>
          </a:r>
        </a:p>
      </dgm:t>
    </dgm:pt>
    <dgm:pt modelId="{58896960-A757-495B-A892-BB0F9E8C60C0}" type="parTrans" cxnId="{A3CA4046-C4F4-42C5-85D9-5E0E18D07962}">
      <dgm:prSet/>
      <dgm:spPr/>
      <dgm:t>
        <a:bodyPr/>
        <a:lstStyle/>
        <a:p>
          <a:endParaRPr lang="fr-FR"/>
        </a:p>
      </dgm:t>
    </dgm:pt>
    <dgm:pt modelId="{30944FF5-AC28-4D2A-8F7D-CBC8C5D9B0F4}" type="sibTrans" cxnId="{A3CA4046-C4F4-42C5-85D9-5E0E18D07962}">
      <dgm:prSet/>
      <dgm:spPr/>
      <dgm:t>
        <a:bodyPr/>
        <a:lstStyle/>
        <a:p>
          <a:endParaRPr lang="fr-FR"/>
        </a:p>
      </dgm:t>
    </dgm:pt>
    <dgm:pt modelId="{537512E8-844B-4B2A-B6BC-3DA712949A51}">
      <dgm:prSet phldrT="[Texte]"/>
      <dgm:spPr/>
      <dgm:t>
        <a:bodyPr/>
        <a:lstStyle/>
        <a:p>
          <a:pPr algn="l"/>
          <a:r>
            <a:rPr lang="fr-FR" dirty="0"/>
            <a:t>Données RH</a:t>
          </a:r>
        </a:p>
      </dgm:t>
    </dgm:pt>
    <dgm:pt modelId="{02B589EA-3A26-4694-AE85-A3078420D245}" type="parTrans" cxnId="{682D9B93-4AE7-4145-A18A-36B850E61CF4}">
      <dgm:prSet/>
      <dgm:spPr/>
      <dgm:t>
        <a:bodyPr/>
        <a:lstStyle/>
        <a:p>
          <a:endParaRPr lang="fr-FR"/>
        </a:p>
      </dgm:t>
    </dgm:pt>
    <dgm:pt modelId="{98AF73E4-ADA4-4F24-ACAA-DAA6B2B32EED}" type="sibTrans" cxnId="{682D9B93-4AE7-4145-A18A-36B850E61CF4}">
      <dgm:prSet/>
      <dgm:spPr/>
      <dgm:t>
        <a:bodyPr/>
        <a:lstStyle/>
        <a:p>
          <a:endParaRPr lang="fr-FR"/>
        </a:p>
      </dgm:t>
    </dgm:pt>
    <dgm:pt modelId="{861D3086-E355-4128-8766-296E56C7EB3C}">
      <dgm:prSet phldrT="[Texte]"/>
      <dgm:spPr/>
      <dgm:t>
        <a:bodyPr/>
        <a:lstStyle/>
        <a:p>
          <a:pPr algn="l"/>
          <a:r>
            <a:rPr lang="fr-FR" dirty="0"/>
            <a:t>Données médico-sociales</a:t>
          </a:r>
        </a:p>
      </dgm:t>
    </dgm:pt>
    <dgm:pt modelId="{8C1E2612-1E73-472D-BC51-3F5D257CD13A}" type="parTrans" cxnId="{D1698319-E5DB-4430-8F84-38CF88FCCEAA}">
      <dgm:prSet/>
      <dgm:spPr/>
      <dgm:t>
        <a:bodyPr/>
        <a:lstStyle/>
        <a:p>
          <a:endParaRPr lang="fr-FR"/>
        </a:p>
      </dgm:t>
    </dgm:pt>
    <dgm:pt modelId="{E3593254-31B1-4F3F-A9E3-CA4BF464F92B}" type="sibTrans" cxnId="{D1698319-E5DB-4430-8F84-38CF88FCCEAA}">
      <dgm:prSet/>
      <dgm:spPr/>
      <dgm:t>
        <a:bodyPr/>
        <a:lstStyle/>
        <a:p>
          <a:endParaRPr lang="fr-FR"/>
        </a:p>
      </dgm:t>
    </dgm:pt>
    <dgm:pt modelId="{71AF1045-32F9-498B-8283-D2D41C9AC575}">
      <dgm:prSet phldrT="[Texte]"/>
      <dgm:spPr>
        <a:solidFill>
          <a:schemeClr val="accent3">
            <a:lumMod val="20000"/>
            <a:lumOff val="80000"/>
          </a:schemeClr>
        </a:solidFill>
      </dgm:spPr>
      <dgm:t>
        <a:bodyPr/>
        <a:lstStyle/>
        <a:p>
          <a:pPr algn="l"/>
          <a:r>
            <a:rPr lang="fr-FR" dirty="0" err="1"/>
            <a:t>ScanSanté</a:t>
          </a:r>
          <a:r>
            <a:rPr lang="fr-FR" dirty="0"/>
            <a:t>, </a:t>
          </a:r>
        </a:p>
      </dgm:t>
    </dgm:pt>
    <dgm:pt modelId="{066FF112-191A-4DDF-9248-6ADF4D49591A}" type="parTrans" cxnId="{3D469389-F05F-40D6-B3F2-1FB11819F583}">
      <dgm:prSet/>
      <dgm:spPr/>
      <dgm:t>
        <a:bodyPr/>
        <a:lstStyle/>
        <a:p>
          <a:endParaRPr lang="fr-FR"/>
        </a:p>
      </dgm:t>
    </dgm:pt>
    <dgm:pt modelId="{35EE0F1F-901C-452F-AEEA-723DD042354A}" type="sibTrans" cxnId="{3D469389-F05F-40D6-B3F2-1FB11819F583}">
      <dgm:prSet/>
      <dgm:spPr/>
      <dgm:t>
        <a:bodyPr/>
        <a:lstStyle/>
        <a:p>
          <a:endParaRPr lang="fr-FR"/>
        </a:p>
      </dgm:t>
    </dgm:pt>
    <dgm:pt modelId="{BC43EFA7-5800-410E-93B6-FFBA39CB43A9}">
      <dgm:prSet phldrT="[Texte]"/>
      <dgm:spPr>
        <a:solidFill>
          <a:schemeClr val="accent3">
            <a:lumMod val="20000"/>
            <a:lumOff val="80000"/>
          </a:schemeClr>
        </a:solidFill>
      </dgm:spPr>
      <dgm:t>
        <a:bodyPr/>
        <a:lstStyle/>
        <a:p>
          <a:pPr algn="l"/>
          <a:r>
            <a:rPr lang="fr-FR" dirty="0"/>
            <a:t>Référentiels de coûts</a:t>
          </a:r>
        </a:p>
      </dgm:t>
    </dgm:pt>
    <dgm:pt modelId="{4E6EC7CF-81B9-43E8-A57C-14E17AD7DFA2}" type="parTrans" cxnId="{DE924E8F-93A5-4BDD-B308-9B8425DEEBBB}">
      <dgm:prSet/>
      <dgm:spPr/>
      <dgm:t>
        <a:bodyPr/>
        <a:lstStyle/>
        <a:p>
          <a:endParaRPr lang="fr-FR"/>
        </a:p>
      </dgm:t>
    </dgm:pt>
    <dgm:pt modelId="{71F88AD7-24B2-4744-8F4E-03EF82825A4C}" type="sibTrans" cxnId="{DE924E8F-93A5-4BDD-B308-9B8425DEEBBB}">
      <dgm:prSet/>
      <dgm:spPr/>
      <dgm:t>
        <a:bodyPr/>
        <a:lstStyle/>
        <a:p>
          <a:endParaRPr lang="fr-FR"/>
        </a:p>
      </dgm:t>
    </dgm:pt>
    <dgm:pt modelId="{E1749CFF-252C-4B3C-9C63-F6276860B65A}">
      <dgm:prSet phldrT="[Texte]"/>
      <dgm:spPr>
        <a:solidFill>
          <a:schemeClr val="accent3">
            <a:lumMod val="20000"/>
            <a:lumOff val="80000"/>
          </a:schemeClr>
        </a:solidFill>
      </dgm:spPr>
      <dgm:t>
        <a:bodyPr/>
        <a:lstStyle/>
        <a:p>
          <a:pPr algn="l"/>
          <a:r>
            <a:rPr lang="fr-FR" dirty="0"/>
            <a:t>Tarifs</a:t>
          </a:r>
        </a:p>
      </dgm:t>
    </dgm:pt>
    <dgm:pt modelId="{34E144F4-5A4A-4BBA-A8B0-C7282D40F3EE}" type="parTrans" cxnId="{86B7A429-026F-404E-BBFA-4A3141ABD612}">
      <dgm:prSet/>
      <dgm:spPr/>
      <dgm:t>
        <a:bodyPr/>
        <a:lstStyle/>
        <a:p>
          <a:endParaRPr lang="fr-FR"/>
        </a:p>
      </dgm:t>
    </dgm:pt>
    <dgm:pt modelId="{66952148-D5C2-499E-A9A8-8D60F37B8AB4}" type="sibTrans" cxnId="{86B7A429-026F-404E-BBFA-4A3141ABD612}">
      <dgm:prSet/>
      <dgm:spPr/>
      <dgm:t>
        <a:bodyPr/>
        <a:lstStyle/>
        <a:p>
          <a:endParaRPr lang="fr-FR"/>
        </a:p>
      </dgm:t>
    </dgm:pt>
    <dgm:pt modelId="{9AF8E7DF-5723-4516-B06E-46460A426F0B}">
      <dgm:prSet phldrT="[Texte]"/>
      <dgm:spPr>
        <a:solidFill>
          <a:schemeClr val="accent3">
            <a:lumMod val="20000"/>
            <a:lumOff val="80000"/>
          </a:schemeClr>
        </a:solidFill>
      </dgm:spPr>
      <dgm:t>
        <a:bodyPr/>
        <a:lstStyle/>
        <a:p>
          <a:pPr algn="l"/>
          <a:endParaRPr lang="fr-FR" dirty="0"/>
        </a:p>
      </dgm:t>
    </dgm:pt>
    <dgm:pt modelId="{78749586-AB96-4130-8217-65A7A65DB192}" type="parTrans" cxnId="{81035741-BF53-4555-8BE9-10F682C5A447}">
      <dgm:prSet/>
      <dgm:spPr/>
      <dgm:t>
        <a:bodyPr/>
        <a:lstStyle/>
        <a:p>
          <a:endParaRPr lang="fr-FR"/>
        </a:p>
      </dgm:t>
    </dgm:pt>
    <dgm:pt modelId="{37B687D3-DCED-424B-A58D-802F9FA909B7}" type="sibTrans" cxnId="{81035741-BF53-4555-8BE9-10F682C5A447}">
      <dgm:prSet/>
      <dgm:spPr/>
      <dgm:t>
        <a:bodyPr/>
        <a:lstStyle/>
        <a:p>
          <a:endParaRPr lang="fr-FR"/>
        </a:p>
      </dgm:t>
    </dgm:pt>
    <dgm:pt modelId="{CE0AF5ED-C3FA-46BB-AF03-3C76FD190504}">
      <dgm:prSet phldrT="[Texte]"/>
      <dgm:spPr>
        <a:solidFill>
          <a:schemeClr val="accent3">
            <a:lumMod val="20000"/>
            <a:lumOff val="80000"/>
          </a:schemeClr>
        </a:solidFill>
      </dgm:spPr>
      <dgm:t>
        <a:bodyPr/>
        <a:lstStyle/>
        <a:p>
          <a:pPr algn="l"/>
          <a:r>
            <a:rPr lang="fr-FR" dirty="0"/>
            <a:t>Indicateurs qualité</a:t>
          </a:r>
        </a:p>
      </dgm:t>
    </dgm:pt>
    <dgm:pt modelId="{524EBDDA-7046-49C2-85A9-5338FA1B14EB}" type="parTrans" cxnId="{133566D9-E518-4F23-A9DB-0FB0793B2395}">
      <dgm:prSet/>
      <dgm:spPr/>
      <dgm:t>
        <a:bodyPr/>
        <a:lstStyle/>
        <a:p>
          <a:endParaRPr lang="fr-FR"/>
        </a:p>
      </dgm:t>
    </dgm:pt>
    <dgm:pt modelId="{C74722BA-EA51-434E-AC57-C17017F9DC8F}" type="sibTrans" cxnId="{133566D9-E518-4F23-A9DB-0FB0793B2395}">
      <dgm:prSet/>
      <dgm:spPr/>
      <dgm:t>
        <a:bodyPr/>
        <a:lstStyle/>
        <a:p>
          <a:endParaRPr lang="fr-FR"/>
        </a:p>
      </dgm:t>
    </dgm:pt>
    <dgm:pt modelId="{A381054C-ECE3-435F-AE53-D34C34494C86}">
      <dgm:prSet phldrT="[Texte]"/>
      <dgm:spPr>
        <a:solidFill>
          <a:schemeClr val="accent3">
            <a:lumMod val="20000"/>
            <a:lumOff val="80000"/>
          </a:schemeClr>
        </a:solidFill>
      </dgm:spPr>
      <dgm:t>
        <a:bodyPr/>
        <a:lstStyle/>
        <a:p>
          <a:pPr algn="l"/>
          <a:r>
            <a:rPr lang="fr-FR" dirty="0"/>
            <a:t>Indicateurs de suivi financier </a:t>
          </a:r>
        </a:p>
      </dgm:t>
    </dgm:pt>
    <dgm:pt modelId="{12B5FA01-30FC-4316-AF0F-7F5D37543A0D}" type="parTrans" cxnId="{78C46F7A-72F0-400B-9FE4-2B7D92645619}">
      <dgm:prSet/>
      <dgm:spPr/>
      <dgm:t>
        <a:bodyPr/>
        <a:lstStyle/>
        <a:p>
          <a:endParaRPr lang="fr-FR"/>
        </a:p>
      </dgm:t>
    </dgm:pt>
    <dgm:pt modelId="{0665518C-E6B9-433C-B2F7-355C61CA3CFE}" type="sibTrans" cxnId="{78C46F7A-72F0-400B-9FE4-2B7D92645619}">
      <dgm:prSet/>
      <dgm:spPr/>
      <dgm:t>
        <a:bodyPr/>
        <a:lstStyle/>
        <a:p>
          <a:endParaRPr lang="fr-FR"/>
        </a:p>
      </dgm:t>
    </dgm:pt>
    <dgm:pt modelId="{C48DF928-CF7A-4AE9-808F-CD3A01BC7BD9}">
      <dgm:prSet/>
      <dgm:spPr/>
      <dgm:t>
        <a:bodyPr/>
        <a:lstStyle/>
        <a:p>
          <a:pPr algn="l"/>
          <a:r>
            <a:rPr lang="fr-FR"/>
            <a:t>Les utilisateurs de ces dispositifs</a:t>
          </a:r>
          <a:endParaRPr lang="fr-FR" dirty="0"/>
        </a:p>
      </dgm:t>
    </dgm:pt>
    <dgm:pt modelId="{F6D4DE62-6E1A-4ED5-901C-8220597A8A24}" type="parTrans" cxnId="{83F065F7-6240-4FE3-8905-74AD274FF564}">
      <dgm:prSet/>
      <dgm:spPr/>
      <dgm:t>
        <a:bodyPr/>
        <a:lstStyle/>
        <a:p>
          <a:endParaRPr lang="fr-FR"/>
        </a:p>
      </dgm:t>
    </dgm:pt>
    <dgm:pt modelId="{D5C3D819-872B-473C-A091-503CDBEA89B7}" type="sibTrans" cxnId="{83F065F7-6240-4FE3-8905-74AD274FF564}">
      <dgm:prSet/>
      <dgm:spPr/>
      <dgm:t>
        <a:bodyPr/>
        <a:lstStyle/>
        <a:p>
          <a:endParaRPr lang="fr-FR"/>
        </a:p>
      </dgm:t>
    </dgm:pt>
    <dgm:pt modelId="{F29C395E-124D-47B0-A255-FF37ECF1CD17}">
      <dgm:prSet/>
      <dgm:spPr/>
      <dgm:t>
        <a:bodyPr/>
        <a:lstStyle/>
        <a:p>
          <a:pPr algn="l"/>
          <a:r>
            <a:rPr lang="fr-FR" dirty="0"/>
            <a:t>Les conditions d’accès aux données</a:t>
          </a:r>
        </a:p>
      </dgm:t>
    </dgm:pt>
    <dgm:pt modelId="{D4084DF5-A6F1-4B87-A76E-2FE368B9A584}" type="parTrans" cxnId="{3D6FEC04-A745-408E-89C3-2B9AC960C3DE}">
      <dgm:prSet/>
      <dgm:spPr/>
      <dgm:t>
        <a:bodyPr/>
        <a:lstStyle/>
        <a:p>
          <a:endParaRPr lang="fr-FR"/>
        </a:p>
      </dgm:t>
    </dgm:pt>
    <dgm:pt modelId="{31C773BE-4801-4535-AD50-770ADD66EB4E}" type="sibTrans" cxnId="{3D6FEC04-A745-408E-89C3-2B9AC960C3DE}">
      <dgm:prSet/>
      <dgm:spPr/>
      <dgm:t>
        <a:bodyPr/>
        <a:lstStyle/>
        <a:p>
          <a:endParaRPr lang="fr-FR"/>
        </a:p>
      </dgm:t>
    </dgm:pt>
    <dgm:pt modelId="{9BE32762-77C8-4513-8997-B58C371A790C}" type="pres">
      <dgm:prSet presAssocID="{219CB1CE-19BD-42C1-8CFA-9348F1029B5F}" presName="diagram" presStyleCnt="0">
        <dgm:presLayoutVars>
          <dgm:dir/>
          <dgm:resizeHandles val="exact"/>
        </dgm:presLayoutVars>
      </dgm:prSet>
      <dgm:spPr/>
    </dgm:pt>
    <dgm:pt modelId="{77AB90F4-E885-4FB7-9D0E-292D1F192F81}" type="pres">
      <dgm:prSet presAssocID="{70F7637C-45B1-4B49-8B2E-6D2EC98E50BA}" presName="node" presStyleLbl="node1" presStyleIdx="0" presStyleCnt="5">
        <dgm:presLayoutVars>
          <dgm:bulletEnabled val="1"/>
        </dgm:presLayoutVars>
      </dgm:prSet>
      <dgm:spPr/>
    </dgm:pt>
    <dgm:pt modelId="{B2170F3B-196A-4BC7-8173-3733570396D4}" type="pres">
      <dgm:prSet presAssocID="{2E6283D5-4971-4F4A-84DE-B0514BD40125}" presName="sibTrans" presStyleCnt="0"/>
      <dgm:spPr/>
    </dgm:pt>
    <dgm:pt modelId="{8F56B5F8-C26B-4E29-AEB8-053A34338D6F}" type="pres">
      <dgm:prSet presAssocID="{90B42DCB-CF6E-4AD0-8574-368E7E02E92E}" presName="node" presStyleLbl="node1" presStyleIdx="1" presStyleCnt="5">
        <dgm:presLayoutVars>
          <dgm:bulletEnabled val="1"/>
        </dgm:presLayoutVars>
      </dgm:prSet>
      <dgm:spPr/>
    </dgm:pt>
    <dgm:pt modelId="{635AB1B1-BA60-4DA5-B355-31E176722C44}" type="pres">
      <dgm:prSet presAssocID="{F0DB3F07-1FBA-4571-A644-BAB271580CDE}" presName="sibTrans" presStyleCnt="0"/>
      <dgm:spPr/>
    </dgm:pt>
    <dgm:pt modelId="{C84C7730-7427-4AD9-AE99-6EF914D0E043}" type="pres">
      <dgm:prSet presAssocID="{A372B911-F6CE-46D6-863E-D35564CE41FB}" presName="node" presStyleLbl="node1" presStyleIdx="2" presStyleCnt="5">
        <dgm:presLayoutVars>
          <dgm:bulletEnabled val="1"/>
        </dgm:presLayoutVars>
      </dgm:prSet>
      <dgm:spPr/>
    </dgm:pt>
    <dgm:pt modelId="{A424A6F2-65E9-464B-A6DD-12EA6C1C0923}" type="pres">
      <dgm:prSet presAssocID="{29AE0463-A449-4BB3-9DAB-9E0B77F6A385}" presName="sibTrans" presStyleCnt="0"/>
      <dgm:spPr/>
    </dgm:pt>
    <dgm:pt modelId="{4FAD149B-B814-4C0C-AE9B-34B9BDBA91E0}" type="pres">
      <dgm:prSet presAssocID="{B93BF58C-3A41-4FF5-B5E2-EF83F6795BF2}" presName="node" presStyleLbl="node1" presStyleIdx="3" presStyleCnt="5">
        <dgm:presLayoutVars>
          <dgm:bulletEnabled val="1"/>
        </dgm:presLayoutVars>
      </dgm:prSet>
      <dgm:spPr/>
    </dgm:pt>
    <dgm:pt modelId="{3A891D3F-AAD2-42F0-9837-F67E12152DE8}" type="pres">
      <dgm:prSet presAssocID="{F76D029F-F84C-4A9B-90D3-0925177B1504}" presName="sibTrans" presStyleCnt="0"/>
      <dgm:spPr/>
    </dgm:pt>
    <dgm:pt modelId="{37A6A630-E4D6-43AA-8C70-840680BC29AA}" type="pres">
      <dgm:prSet presAssocID="{ABA6AAE8-49F7-4F41-AC86-624280A52D0D}" presName="node" presStyleLbl="node1" presStyleIdx="4" presStyleCnt="5" custScaleX="125461" custScaleY="40602">
        <dgm:presLayoutVars>
          <dgm:bulletEnabled val="1"/>
        </dgm:presLayoutVars>
      </dgm:prSet>
      <dgm:spPr/>
    </dgm:pt>
  </dgm:ptLst>
  <dgm:cxnLst>
    <dgm:cxn modelId="{BF633C04-38B6-47EF-B266-FA256581EE82}" type="presOf" srcId="{A372B911-F6CE-46D6-863E-D35564CE41FB}" destId="{C84C7730-7427-4AD9-AE99-6EF914D0E043}" srcOrd="0" destOrd="0" presId="urn:microsoft.com/office/officeart/2005/8/layout/default"/>
    <dgm:cxn modelId="{CFA36904-427A-47F9-B9B1-F7A7B0B150ED}" srcId="{90B42DCB-CF6E-4AD0-8574-368E7E02E92E}" destId="{73731FBD-E938-41CA-BE29-68BD6010ADC7}" srcOrd="0" destOrd="0" parTransId="{8C0872EC-E789-44FF-9684-4F5BC236F731}" sibTransId="{25856036-82EF-439E-8DE1-C215CC91DD8E}"/>
    <dgm:cxn modelId="{3D6FEC04-A745-408E-89C3-2B9AC960C3DE}" srcId="{90B42DCB-CF6E-4AD0-8574-368E7E02E92E}" destId="{F29C395E-124D-47B0-A255-FF37ECF1CD17}" srcOrd="2" destOrd="0" parTransId="{D4084DF5-A6F1-4B87-A76E-2FE368B9A584}" sibTransId="{31C773BE-4801-4535-AD50-770ADD66EB4E}"/>
    <dgm:cxn modelId="{0AD1B206-1B9E-4C0C-B607-8518561D7E25}" type="presOf" srcId="{F29C395E-124D-47B0-A255-FF37ECF1CD17}" destId="{8F56B5F8-C26B-4E29-AEB8-053A34338D6F}" srcOrd="0" destOrd="3" presId="urn:microsoft.com/office/officeart/2005/8/layout/default"/>
    <dgm:cxn modelId="{47A81509-E0FF-4BB3-A6EC-5524AAB54EE6}" type="presOf" srcId="{6FC3D8E6-033E-4FBF-8C71-2C8AA32E0FB1}" destId="{77AB90F4-E885-4FB7-9D0E-292D1F192F81}" srcOrd="0" destOrd="3" presId="urn:microsoft.com/office/officeart/2005/8/layout/default"/>
    <dgm:cxn modelId="{20C2C70A-A4A9-4E43-9E73-6F96CB003DA1}" srcId="{B93BF58C-3A41-4FF5-B5E2-EF83F6795BF2}" destId="{A284BA89-C5E6-4C08-8699-9143FA978907}" srcOrd="0" destOrd="0" parTransId="{A31438F3-CF81-4138-8337-1BACBA3E0CD5}" sibTransId="{BE8F8C5C-A166-4084-AE72-E63CE1A82080}"/>
    <dgm:cxn modelId="{C96AAC0B-544E-4513-945D-03FF963E1E18}" type="presOf" srcId="{57B36EA1-FBA6-40EC-A264-CFBF9419D2CB}" destId="{4FAD149B-B814-4C0C-AE9B-34B9BDBA91E0}" srcOrd="0" destOrd="3" presId="urn:microsoft.com/office/officeart/2005/8/layout/default"/>
    <dgm:cxn modelId="{D1698319-E5DB-4430-8F84-38CF88FCCEAA}" srcId="{70F7637C-45B1-4B49-8B2E-6D2EC98E50BA}" destId="{861D3086-E355-4128-8766-296E56C7EB3C}" srcOrd="4" destOrd="0" parTransId="{8C1E2612-1E73-472D-BC51-3F5D257CD13A}" sibTransId="{E3593254-31B1-4F3F-A9E3-CA4BF464F92B}"/>
    <dgm:cxn modelId="{57503E1A-772A-4AE6-B553-676A944B955E}" srcId="{70F7637C-45B1-4B49-8B2E-6D2EC98E50BA}" destId="{81D221E7-67FE-4478-87F8-C0BB315B54EC}" srcOrd="1" destOrd="0" parTransId="{4ACD1112-AECD-4D2B-BAA7-73372B9CC746}" sibTransId="{CE2411E5-A34D-4E2E-924C-98FEE28DC1E7}"/>
    <dgm:cxn modelId="{A968331B-973C-4A67-BECD-BDD62FCD4D1D}" type="presOf" srcId="{C48DF928-CF7A-4AE9-808F-CD3A01BC7BD9}" destId="{8F56B5F8-C26B-4E29-AEB8-053A34338D6F}" srcOrd="0" destOrd="2" presId="urn:microsoft.com/office/officeart/2005/8/layout/default"/>
    <dgm:cxn modelId="{88F17124-37B9-4EDB-A96B-DBEDA158A7A0}" srcId="{219CB1CE-19BD-42C1-8CFA-9348F1029B5F}" destId="{ABA6AAE8-49F7-4F41-AC86-624280A52D0D}" srcOrd="4" destOrd="0" parTransId="{39A6D5E9-3DB8-4FA3-AA08-E9B410A5BE4E}" sibTransId="{AD6A9AAC-DEFD-48E6-A649-488BDE536F44}"/>
    <dgm:cxn modelId="{1F6FA125-F24B-4CBC-AA73-76066915E6D3}" srcId="{219CB1CE-19BD-42C1-8CFA-9348F1029B5F}" destId="{90B42DCB-CF6E-4AD0-8574-368E7E02E92E}" srcOrd="1" destOrd="0" parTransId="{210BD5DB-9A97-4E78-B11A-B07683AC1574}" sibTransId="{F0DB3F07-1FBA-4571-A644-BAB271580CDE}"/>
    <dgm:cxn modelId="{E8323A27-6FCC-42A4-8893-7936E8BA01A8}" type="presOf" srcId="{2EF1947F-C2B8-453A-A3C1-D686C6BD312D}" destId="{77AB90F4-E885-4FB7-9D0E-292D1F192F81}" srcOrd="0" destOrd="1" presId="urn:microsoft.com/office/officeart/2005/8/layout/default"/>
    <dgm:cxn modelId="{86B7A429-026F-404E-BBFA-4A3141ABD612}" srcId="{BC43EFA7-5800-410E-93B6-FFBA39CB43A9}" destId="{E1749CFF-252C-4B3C-9C63-F6276860B65A}" srcOrd="0" destOrd="0" parTransId="{34E144F4-5A4A-4BBA-A8B0-C7282D40F3EE}" sibTransId="{66952148-D5C2-499E-A9A8-8D60F37B8AB4}"/>
    <dgm:cxn modelId="{39A74A2F-4448-4265-86CA-42000A7BB762}" srcId="{B93BF58C-3A41-4FF5-B5E2-EF83F6795BF2}" destId="{09BCF060-509B-4226-BBBA-3FF3A3DC5957}" srcOrd="1" destOrd="0" parTransId="{5ADAD120-6F13-4D57-99F7-BD13D2C53B9B}" sibTransId="{6679420D-0926-4813-A234-606703DDC1DA}"/>
    <dgm:cxn modelId="{2CDAE933-FE51-4E34-A2BC-8F520B0C4488}" type="presOf" srcId="{81D221E7-67FE-4478-87F8-C0BB315B54EC}" destId="{77AB90F4-E885-4FB7-9D0E-292D1F192F81}" srcOrd="0" destOrd="2" presId="urn:microsoft.com/office/officeart/2005/8/layout/default"/>
    <dgm:cxn modelId="{5FEF9035-3818-472C-8451-150D8BF9375D}" srcId="{219CB1CE-19BD-42C1-8CFA-9348F1029B5F}" destId="{A372B911-F6CE-46D6-863E-D35564CE41FB}" srcOrd="2" destOrd="0" parTransId="{3126C2CE-FB3F-47BC-BEE8-3188CD0D7D03}" sibTransId="{29AE0463-A449-4BB3-9DAB-9E0B77F6A385}"/>
    <dgm:cxn modelId="{46FB9340-0A5F-4F75-87F2-7C1D334C3A64}" type="presOf" srcId="{2C6853A8-8373-4784-A237-B30A132D803F}" destId="{C84C7730-7427-4AD9-AE99-6EF914D0E043}" srcOrd="0" destOrd="1" presId="urn:microsoft.com/office/officeart/2005/8/layout/default"/>
    <dgm:cxn modelId="{81035741-BF53-4555-8BE9-10F682C5A447}" srcId="{BC43EFA7-5800-410E-93B6-FFBA39CB43A9}" destId="{9AF8E7DF-5723-4516-B06E-46460A426F0B}" srcOrd="2" destOrd="0" parTransId="{78749586-AB96-4130-8217-65A7A65DB192}" sibTransId="{37B687D3-DCED-424B-A58D-802F9FA909B7}"/>
    <dgm:cxn modelId="{A3CA4046-C4F4-42C5-85D9-5E0E18D07962}" srcId="{70F7637C-45B1-4B49-8B2E-6D2EC98E50BA}" destId="{6FC3D8E6-033E-4FBF-8C71-2C8AA32E0FB1}" srcOrd="2" destOrd="0" parTransId="{58896960-A757-495B-A892-BB0F9E8C60C0}" sibTransId="{30944FF5-AC28-4D2A-8F7D-CBC8C5D9B0F4}"/>
    <dgm:cxn modelId="{FCC43F47-F667-4DD3-81FF-E1F58EC529E3}" type="presOf" srcId="{537512E8-844B-4B2A-B6BC-3DA712949A51}" destId="{77AB90F4-E885-4FB7-9D0E-292D1F192F81}" srcOrd="0" destOrd="4" presId="urn:microsoft.com/office/officeart/2005/8/layout/default"/>
    <dgm:cxn modelId="{DA42686E-5F89-46F4-A204-574B03C38C4F}" srcId="{A372B911-F6CE-46D6-863E-D35564CE41FB}" destId="{9FE4FE65-5FA1-44DD-B272-3DFBFA26C4C6}" srcOrd="2" destOrd="0" parTransId="{39F59841-0A8C-4B34-BB90-E10553465184}" sibTransId="{FAB5E237-84A7-4EF0-BAC3-A3DD396C8756}"/>
    <dgm:cxn modelId="{8AB23B74-43F5-4CAC-B27B-92D77B6B63E2}" type="presOf" srcId="{861D3086-E355-4128-8766-296E56C7EB3C}" destId="{77AB90F4-E885-4FB7-9D0E-292D1F192F81}" srcOrd="0" destOrd="5" presId="urn:microsoft.com/office/officeart/2005/8/layout/default"/>
    <dgm:cxn modelId="{6C806E74-9704-4E9F-98C4-918385588D0E}" type="presOf" srcId="{A284BA89-C5E6-4C08-8699-9143FA978907}" destId="{4FAD149B-B814-4C0C-AE9B-34B9BDBA91E0}" srcOrd="0" destOrd="1" presId="urn:microsoft.com/office/officeart/2005/8/layout/default"/>
    <dgm:cxn modelId="{78C46F7A-72F0-400B-9FE4-2B7D92645619}" srcId="{2C6853A8-8373-4784-A237-B30A132D803F}" destId="{A381054C-ECE3-435F-AE53-D34C34494C86}" srcOrd="1" destOrd="0" parTransId="{12B5FA01-30FC-4316-AF0F-7F5D37543A0D}" sibTransId="{0665518C-E6B9-433C-B2F7-355C61CA3CFE}"/>
    <dgm:cxn modelId="{BBE0FB85-75B3-4D16-997E-1965D11A1BCE}" type="presOf" srcId="{CE0AF5ED-C3FA-46BB-AF03-3C76FD190504}" destId="{C84C7730-7427-4AD9-AE99-6EF914D0E043}" srcOrd="0" destOrd="6" presId="urn:microsoft.com/office/officeart/2005/8/layout/default"/>
    <dgm:cxn modelId="{7EB5F586-709B-40FE-9F9E-BFD081E88262}" type="presOf" srcId="{E1749CFF-252C-4B3C-9C63-F6276860B65A}" destId="{C84C7730-7427-4AD9-AE99-6EF914D0E043}" srcOrd="0" destOrd="5" presId="urn:microsoft.com/office/officeart/2005/8/layout/default"/>
    <dgm:cxn modelId="{A4368288-550F-4812-A06B-F607E1A546B0}" type="presOf" srcId="{09BCF060-509B-4226-BBBA-3FF3A3DC5957}" destId="{4FAD149B-B814-4C0C-AE9B-34B9BDBA91E0}" srcOrd="0" destOrd="2" presId="urn:microsoft.com/office/officeart/2005/8/layout/default"/>
    <dgm:cxn modelId="{3D469389-F05F-40D6-B3F2-1FB11819F583}" srcId="{2C6853A8-8373-4784-A237-B30A132D803F}" destId="{71AF1045-32F9-498B-8283-D2D41C9AC575}" srcOrd="0" destOrd="0" parTransId="{066FF112-191A-4DDF-9248-6ADF4D49591A}" sibTransId="{35EE0F1F-901C-452F-AEEA-723DD042354A}"/>
    <dgm:cxn modelId="{DE924E8F-93A5-4BDD-B308-9B8425DEEBBB}" srcId="{A372B911-F6CE-46D6-863E-D35564CE41FB}" destId="{BC43EFA7-5800-410E-93B6-FFBA39CB43A9}" srcOrd="1" destOrd="0" parTransId="{4E6EC7CF-81B9-43E8-A57C-14E17AD7DFA2}" sibTransId="{71F88AD7-24B2-4744-8F4E-03EF82825A4C}"/>
    <dgm:cxn modelId="{682D9B93-4AE7-4145-A18A-36B850E61CF4}" srcId="{70F7637C-45B1-4B49-8B2E-6D2EC98E50BA}" destId="{537512E8-844B-4B2A-B6BC-3DA712949A51}" srcOrd="3" destOrd="0" parTransId="{02B589EA-3A26-4694-AE85-A3078420D245}" sibTransId="{98AF73E4-ADA4-4F24-ACAA-DAA6B2B32EED}"/>
    <dgm:cxn modelId="{BF2DAB98-87DC-4FDE-AB0C-4537CEEF364D}" type="presOf" srcId="{BC43EFA7-5800-410E-93B6-FFBA39CB43A9}" destId="{C84C7730-7427-4AD9-AE99-6EF914D0E043}" srcOrd="0" destOrd="4" presId="urn:microsoft.com/office/officeart/2005/8/layout/default"/>
    <dgm:cxn modelId="{3AF0849B-2382-44DC-B9B8-92F4442077C7}" type="presOf" srcId="{9FE4FE65-5FA1-44DD-B272-3DFBFA26C4C6}" destId="{C84C7730-7427-4AD9-AE99-6EF914D0E043}" srcOrd="0" destOrd="8" presId="urn:microsoft.com/office/officeart/2005/8/layout/default"/>
    <dgm:cxn modelId="{FC0F0EA0-295B-4CC8-B741-98C8556E6810}" type="presOf" srcId="{219CB1CE-19BD-42C1-8CFA-9348F1029B5F}" destId="{9BE32762-77C8-4513-8997-B58C371A790C}" srcOrd="0" destOrd="0" presId="urn:microsoft.com/office/officeart/2005/8/layout/default"/>
    <dgm:cxn modelId="{27415BA2-55A5-46E9-B1CD-76D235CB77DB}" srcId="{219CB1CE-19BD-42C1-8CFA-9348F1029B5F}" destId="{70F7637C-45B1-4B49-8B2E-6D2EC98E50BA}" srcOrd="0" destOrd="0" parTransId="{5F13C579-B0CF-4929-A523-2D2297B8ED00}" sibTransId="{2E6283D5-4971-4F4A-84DE-B0514BD40125}"/>
    <dgm:cxn modelId="{3DA605AD-99F4-4AEB-943F-A27B7C2B5311}" type="presOf" srcId="{ABA6AAE8-49F7-4F41-AC86-624280A52D0D}" destId="{37A6A630-E4D6-43AA-8C70-840680BC29AA}" srcOrd="0" destOrd="0" presId="urn:microsoft.com/office/officeart/2005/8/layout/default"/>
    <dgm:cxn modelId="{183AA1B6-F71B-4A4E-8B40-19714643E229}" type="presOf" srcId="{70F7637C-45B1-4B49-8B2E-6D2EC98E50BA}" destId="{77AB90F4-E885-4FB7-9D0E-292D1F192F81}" srcOrd="0" destOrd="0" presId="urn:microsoft.com/office/officeart/2005/8/layout/default"/>
    <dgm:cxn modelId="{CF23D5C2-8C4F-4772-AE5D-ACA87A5986C3}" type="presOf" srcId="{9AF8E7DF-5723-4516-B06E-46460A426F0B}" destId="{C84C7730-7427-4AD9-AE99-6EF914D0E043}" srcOrd="0" destOrd="7" presId="urn:microsoft.com/office/officeart/2005/8/layout/default"/>
    <dgm:cxn modelId="{8EFB91C3-DA0A-4825-9FB2-D11862F9AB0B}" srcId="{B93BF58C-3A41-4FF5-B5E2-EF83F6795BF2}" destId="{57B36EA1-FBA6-40EC-A264-CFBF9419D2CB}" srcOrd="2" destOrd="0" parTransId="{462ED920-326A-4A9D-874F-E59A14C0C8A9}" sibTransId="{438DF643-A566-4F40-9401-BD70F1BEB998}"/>
    <dgm:cxn modelId="{EDE5FFC5-D2D9-40C7-AACB-8DCDAC4CECEF}" srcId="{70F7637C-45B1-4B49-8B2E-6D2EC98E50BA}" destId="{2EF1947F-C2B8-453A-A3C1-D686C6BD312D}" srcOrd="0" destOrd="0" parTransId="{5894E8BF-E844-492E-B302-834BC8227861}" sibTransId="{9174BC17-475F-418A-B416-80AF390323D5}"/>
    <dgm:cxn modelId="{133566D9-E518-4F23-A9DB-0FB0793B2395}" srcId="{BC43EFA7-5800-410E-93B6-FFBA39CB43A9}" destId="{CE0AF5ED-C3FA-46BB-AF03-3C76FD190504}" srcOrd="1" destOrd="0" parTransId="{524EBDDA-7046-49C2-85A9-5338FA1B14EB}" sibTransId="{C74722BA-EA51-434E-AC57-C17017F9DC8F}"/>
    <dgm:cxn modelId="{332353DA-A6F4-4EDD-B0BB-FB09EB601DBA}" type="presOf" srcId="{B93BF58C-3A41-4FF5-B5E2-EF83F6795BF2}" destId="{4FAD149B-B814-4C0C-AE9B-34B9BDBA91E0}" srcOrd="0" destOrd="0" presId="urn:microsoft.com/office/officeart/2005/8/layout/default"/>
    <dgm:cxn modelId="{AAC9F5E4-25E8-49D1-AADD-366D7CA7435B}" srcId="{A372B911-F6CE-46D6-863E-D35564CE41FB}" destId="{2C6853A8-8373-4784-A237-B30A132D803F}" srcOrd="0" destOrd="0" parTransId="{2CEE8EC8-A50F-45AF-8888-3BFC08BA0AB2}" sibTransId="{E2C4E167-AB1C-441F-AD11-0E746AD9ED20}"/>
    <dgm:cxn modelId="{4A984AE9-0EC3-4D05-B845-AD6820C16C34}" type="presOf" srcId="{73731FBD-E938-41CA-BE29-68BD6010ADC7}" destId="{8F56B5F8-C26B-4E29-AEB8-053A34338D6F}" srcOrd="0" destOrd="1" presId="urn:microsoft.com/office/officeart/2005/8/layout/default"/>
    <dgm:cxn modelId="{228323EA-3419-4490-9867-FFD192799321}" type="presOf" srcId="{A381054C-ECE3-435F-AE53-D34C34494C86}" destId="{C84C7730-7427-4AD9-AE99-6EF914D0E043}" srcOrd="0" destOrd="3" presId="urn:microsoft.com/office/officeart/2005/8/layout/default"/>
    <dgm:cxn modelId="{D5CF13EB-E2B8-40E7-BBB3-2772B6BF3558}" type="presOf" srcId="{90B42DCB-CF6E-4AD0-8574-368E7E02E92E}" destId="{8F56B5F8-C26B-4E29-AEB8-053A34338D6F}" srcOrd="0" destOrd="0" presId="urn:microsoft.com/office/officeart/2005/8/layout/default"/>
    <dgm:cxn modelId="{24F29FEF-B27F-43D6-B3F3-32ECA90C5D02}" srcId="{219CB1CE-19BD-42C1-8CFA-9348F1029B5F}" destId="{B93BF58C-3A41-4FF5-B5E2-EF83F6795BF2}" srcOrd="3" destOrd="0" parTransId="{4D22EF93-1153-4538-8506-7A15D42D16FE}" sibTransId="{F76D029F-F84C-4A9B-90D3-0925177B1504}"/>
    <dgm:cxn modelId="{83F065F7-6240-4FE3-8905-74AD274FF564}" srcId="{90B42DCB-CF6E-4AD0-8574-368E7E02E92E}" destId="{C48DF928-CF7A-4AE9-808F-CD3A01BC7BD9}" srcOrd="1" destOrd="0" parTransId="{F6D4DE62-6E1A-4ED5-901C-8220597A8A24}" sibTransId="{D5C3D819-872B-473C-A091-503CDBEA89B7}"/>
    <dgm:cxn modelId="{CB5026F9-A1A1-4161-916A-9A435D6423E3}" type="presOf" srcId="{71AF1045-32F9-498B-8283-D2D41C9AC575}" destId="{C84C7730-7427-4AD9-AE99-6EF914D0E043}" srcOrd="0" destOrd="2" presId="urn:microsoft.com/office/officeart/2005/8/layout/default"/>
    <dgm:cxn modelId="{01340DF1-3C0C-433D-9131-394B84F17ABE}" type="presParOf" srcId="{9BE32762-77C8-4513-8997-B58C371A790C}" destId="{77AB90F4-E885-4FB7-9D0E-292D1F192F81}" srcOrd="0" destOrd="0" presId="urn:microsoft.com/office/officeart/2005/8/layout/default"/>
    <dgm:cxn modelId="{8AC5936B-C86D-40EF-B7FE-758BD6BF3552}" type="presParOf" srcId="{9BE32762-77C8-4513-8997-B58C371A790C}" destId="{B2170F3B-196A-4BC7-8173-3733570396D4}" srcOrd="1" destOrd="0" presId="urn:microsoft.com/office/officeart/2005/8/layout/default"/>
    <dgm:cxn modelId="{A4571250-8731-4978-8E4B-DF28F621D3FE}" type="presParOf" srcId="{9BE32762-77C8-4513-8997-B58C371A790C}" destId="{8F56B5F8-C26B-4E29-AEB8-053A34338D6F}" srcOrd="2" destOrd="0" presId="urn:microsoft.com/office/officeart/2005/8/layout/default"/>
    <dgm:cxn modelId="{224A8862-2A90-48FB-BA38-E177601CE16C}" type="presParOf" srcId="{9BE32762-77C8-4513-8997-B58C371A790C}" destId="{635AB1B1-BA60-4DA5-B355-31E176722C44}" srcOrd="3" destOrd="0" presId="urn:microsoft.com/office/officeart/2005/8/layout/default"/>
    <dgm:cxn modelId="{7BC3499E-20E2-4EAD-A7BA-D1625A3E0FC5}" type="presParOf" srcId="{9BE32762-77C8-4513-8997-B58C371A790C}" destId="{C84C7730-7427-4AD9-AE99-6EF914D0E043}" srcOrd="4" destOrd="0" presId="urn:microsoft.com/office/officeart/2005/8/layout/default"/>
    <dgm:cxn modelId="{6988DCAC-F73E-4203-B561-4127285632D0}" type="presParOf" srcId="{9BE32762-77C8-4513-8997-B58C371A790C}" destId="{A424A6F2-65E9-464B-A6DD-12EA6C1C0923}" srcOrd="5" destOrd="0" presId="urn:microsoft.com/office/officeart/2005/8/layout/default"/>
    <dgm:cxn modelId="{C1C61F64-89EA-422D-9E1C-D32F5509C9C9}" type="presParOf" srcId="{9BE32762-77C8-4513-8997-B58C371A790C}" destId="{4FAD149B-B814-4C0C-AE9B-34B9BDBA91E0}" srcOrd="6" destOrd="0" presId="urn:microsoft.com/office/officeart/2005/8/layout/default"/>
    <dgm:cxn modelId="{A93BCB45-D493-4786-A7D8-B8ADC08C1B35}" type="presParOf" srcId="{9BE32762-77C8-4513-8997-B58C371A790C}" destId="{3A891D3F-AAD2-42F0-9837-F67E12152DE8}" srcOrd="7" destOrd="0" presId="urn:microsoft.com/office/officeart/2005/8/layout/default"/>
    <dgm:cxn modelId="{FB116BB2-9C2F-46FC-BBBF-28A7767B5F43}" type="presParOf" srcId="{9BE32762-77C8-4513-8997-B58C371A790C}" destId="{37A6A630-E4D6-43AA-8C70-840680BC29A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5398C4-6754-472F-AD67-6B190915E5A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6A8DBE35-D4BC-4F62-98C9-8C7138DC3804}">
      <dgm:prSet phldrT="[Texte]"/>
      <dgm:spPr/>
      <dgm:t>
        <a:bodyPr/>
        <a:lstStyle/>
        <a:p>
          <a:r>
            <a:rPr lang="fr-FR" dirty="0"/>
            <a:t>Données médicales</a:t>
          </a:r>
        </a:p>
      </dgm:t>
    </dgm:pt>
    <dgm:pt modelId="{18262216-4555-47B1-A2AF-C443B621F28F}" type="parTrans" cxnId="{EECFA9D3-42FC-41B5-81D0-1DF8BA34AFFB}">
      <dgm:prSet/>
      <dgm:spPr/>
      <dgm:t>
        <a:bodyPr/>
        <a:lstStyle/>
        <a:p>
          <a:endParaRPr lang="fr-FR"/>
        </a:p>
      </dgm:t>
    </dgm:pt>
    <dgm:pt modelId="{4BAE6B95-16F6-4B63-B8A7-5E1469C8EB58}" type="sibTrans" cxnId="{EECFA9D3-42FC-41B5-81D0-1DF8BA34AFFB}">
      <dgm:prSet/>
      <dgm:spPr/>
      <dgm:t>
        <a:bodyPr/>
        <a:lstStyle/>
        <a:p>
          <a:endParaRPr lang="fr-FR"/>
        </a:p>
      </dgm:t>
    </dgm:pt>
    <dgm:pt modelId="{6EEAB594-48CB-402D-8011-446F7FF16661}">
      <dgm:prSet phldrT="[Texte]"/>
      <dgm:spPr/>
      <dgm:t>
        <a:bodyPr/>
        <a:lstStyle/>
        <a:p>
          <a:r>
            <a:rPr lang="fr-FR" dirty="0"/>
            <a:t>Données de coûts</a:t>
          </a:r>
        </a:p>
      </dgm:t>
    </dgm:pt>
    <dgm:pt modelId="{05784D8B-8C6F-4FF5-ACAE-FC36254572F1}" type="parTrans" cxnId="{C1415A1B-0697-4777-8232-9FE46CF2653C}">
      <dgm:prSet/>
      <dgm:spPr/>
      <dgm:t>
        <a:bodyPr/>
        <a:lstStyle/>
        <a:p>
          <a:endParaRPr lang="fr-FR"/>
        </a:p>
      </dgm:t>
    </dgm:pt>
    <dgm:pt modelId="{1BC37ADF-B931-4887-AE78-B627A51777AF}" type="sibTrans" cxnId="{C1415A1B-0697-4777-8232-9FE46CF2653C}">
      <dgm:prSet/>
      <dgm:spPr/>
      <dgm:t>
        <a:bodyPr/>
        <a:lstStyle/>
        <a:p>
          <a:endParaRPr lang="fr-FR"/>
        </a:p>
      </dgm:t>
    </dgm:pt>
    <dgm:pt modelId="{0B6A8201-59F5-41FE-AE5E-549E6A10224C}">
      <dgm:prSet phldrT="[Texte]"/>
      <dgm:spPr/>
      <dgm:t>
        <a:bodyPr/>
        <a:lstStyle/>
        <a:p>
          <a:r>
            <a:rPr lang="fr-FR" dirty="0"/>
            <a:t>Données comptables et financières</a:t>
          </a:r>
        </a:p>
      </dgm:t>
    </dgm:pt>
    <dgm:pt modelId="{23326157-F5F9-4E80-8126-5FC4D585564E}" type="parTrans" cxnId="{3C23A9D7-BFDA-4951-8CDA-7BB446637734}">
      <dgm:prSet/>
      <dgm:spPr/>
      <dgm:t>
        <a:bodyPr/>
        <a:lstStyle/>
        <a:p>
          <a:endParaRPr lang="fr-FR"/>
        </a:p>
      </dgm:t>
    </dgm:pt>
    <dgm:pt modelId="{E6BCDD3F-BFDF-4487-9705-816A610D235D}" type="sibTrans" cxnId="{3C23A9D7-BFDA-4951-8CDA-7BB446637734}">
      <dgm:prSet/>
      <dgm:spPr/>
      <dgm:t>
        <a:bodyPr/>
        <a:lstStyle/>
        <a:p>
          <a:endParaRPr lang="fr-FR"/>
        </a:p>
      </dgm:t>
    </dgm:pt>
    <dgm:pt modelId="{2A3B6789-AA08-434E-A68D-B96E2B1BE4A7}">
      <dgm:prSet phldrT="[Texte]"/>
      <dgm:spPr/>
      <dgm:t>
        <a:bodyPr/>
        <a:lstStyle/>
        <a:p>
          <a:r>
            <a:rPr lang="fr-FR" dirty="0"/>
            <a:t>Données RH</a:t>
          </a:r>
        </a:p>
      </dgm:t>
    </dgm:pt>
    <dgm:pt modelId="{596A3DF6-9FD4-4214-AE56-01EA3ED828BF}" type="parTrans" cxnId="{EE6313E0-8C08-41AE-9109-1CED0FFE9B98}">
      <dgm:prSet/>
      <dgm:spPr/>
      <dgm:t>
        <a:bodyPr/>
        <a:lstStyle/>
        <a:p>
          <a:endParaRPr lang="fr-FR"/>
        </a:p>
      </dgm:t>
    </dgm:pt>
    <dgm:pt modelId="{13B0F652-B97A-404C-89D0-C9146B5D87B0}" type="sibTrans" cxnId="{EE6313E0-8C08-41AE-9109-1CED0FFE9B98}">
      <dgm:prSet/>
      <dgm:spPr/>
      <dgm:t>
        <a:bodyPr/>
        <a:lstStyle/>
        <a:p>
          <a:endParaRPr lang="fr-FR"/>
        </a:p>
      </dgm:t>
    </dgm:pt>
    <dgm:pt modelId="{BB45A9E0-13CB-4B8B-97AC-61AA28D6A55C}">
      <dgm:prSet phldrT="[Texte]"/>
      <dgm:spPr/>
      <dgm:t>
        <a:bodyPr/>
        <a:lstStyle/>
        <a:p>
          <a:r>
            <a:rPr lang="fr-FR" dirty="0"/>
            <a:t>Données Médico-sociales</a:t>
          </a:r>
        </a:p>
      </dgm:t>
    </dgm:pt>
    <dgm:pt modelId="{D76495A9-CB35-419C-9295-CCEC6CECB224}" type="parTrans" cxnId="{C3716B2E-31E4-4514-8C1B-CA2DC91A2EFA}">
      <dgm:prSet/>
      <dgm:spPr/>
      <dgm:t>
        <a:bodyPr/>
        <a:lstStyle/>
        <a:p>
          <a:endParaRPr lang="fr-FR"/>
        </a:p>
      </dgm:t>
    </dgm:pt>
    <dgm:pt modelId="{8210FFE6-656E-4839-B5EA-94EEF9183A87}" type="sibTrans" cxnId="{C3716B2E-31E4-4514-8C1B-CA2DC91A2EFA}">
      <dgm:prSet/>
      <dgm:spPr/>
      <dgm:t>
        <a:bodyPr/>
        <a:lstStyle/>
        <a:p>
          <a:endParaRPr lang="fr-FR"/>
        </a:p>
      </dgm:t>
    </dgm:pt>
    <dgm:pt modelId="{ACF5099D-1F8F-4597-8B16-244E7D355BA6}" type="pres">
      <dgm:prSet presAssocID="{165398C4-6754-472F-AD67-6B190915E5A2}" presName="Name0" presStyleCnt="0">
        <dgm:presLayoutVars>
          <dgm:chMax val="7"/>
          <dgm:chPref val="7"/>
          <dgm:dir/>
        </dgm:presLayoutVars>
      </dgm:prSet>
      <dgm:spPr/>
    </dgm:pt>
    <dgm:pt modelId="{A9704DB1-C1C4-4610-B53E-21B056025D8D}" type="pres">
      <dgm:prSet presAssocID="{165398C4-6754-472F-AD67-6B190915E5A2}" presName="Name1" presStyleCnt="0"/>
      <dgm:spPr/>
    </dgm:pt>
    <dgm:pt modelId="{4AE58C38-A70B-4BFD-BA4D-C1E2270218FE}" type="pres">
      <dgm:prSet presAssocID="{165398C4-6754-472F-AD67-6B190915E5A2}" presName="cycle" presStyleCnt="0"/>
      <dgm:spPr/>
    </dgm:pt>
    <dgm:pt modelId="{88F30BC1-8D55-4CB7-9FCC-F8FC6B5CC702}" type="pres">
      <dgm:prSet presAssocID="{165398C4-6754-472F-AD67-6B190915E5A2}" presName="srcNode" presStyleLbl="node1" presStyleIdx="0" presStyleCnt="5"/>
      <dgm:spPr/>
    </dgm:pt>
    <dgm:pt modelId="{C2C3855A-E3E1-43BF-8877-97ECA184ACCA}" type="pres">
      <dgm:prSet presAssocID="{165398C4-6754-472F-AD67-6B190915E5A2}" presName="conn" presStyleLbl="parChTrans1D2" presStyleIdx="0" presStyleCnt="1"/>
      <dgm:spPr/>
    </dgm:pt>
    <dgm:pt modelId="{706B5502-F67F-4DFB-BD3F-72B590196F6A}" type="pres">
      <dgm:prSet presAssocID="{165398C4-6754-472F-AD67-6B190915E5A2}" presName="extraNode" presStyleLbl="node1" presStyleIdx="0" presStyleCnt="5"/>
      <dgm:spPr/>
    </dgm:pt>
    <dgm:pt modelId="{ADEFC54E-E994-4DC4-84E6-1C652FBB213F}" type="pres">
      <dgm:prSet presAssocID="{165398C4-6754-472F-AD67-6B190915E5A2}" presName="dstNode" presStyleLbl="node1" presStyleIdx="0" presStyleCnt="5"/>
      <dgm:spPr/>
    </dgm:pt>
    <dgm:pt modelId="{F57A05BB-8E61-4A00-B494-D31C8D29D2EA}" type="pres">
      <dgm:prSet presAssocID="{6A8DBE35-D4BC-4F62-98C9-8C7138DC3804}" presName="text_1" presStyleLbl="node1" presStyleIdx="0" presStyleCnt="5">
        <dgm:presLayoutVars>
          <dgm:bulletEnabled val="1"/>
        </dgm:presLayoutVars>
      </dgm:prSet>
      <dgm:spPr/>
    </dgm:pt>
    <dgm:pt modelId="{77574131-425D-4EA0-AFD1-A6B16CBCFC77}" type="pres">
      <dgm:prSet presAssocID="{6A8DBE35-D4BC-4F62-98C9-8C7138DC3804}" presName="accent_1" presStyleCnt="0"/>
      <dgm:spPr/>
    </dgm:pt>
    <dgm:pt modelId="{C4403C45-A5B5-443A-95BC-359CA397B424}" type="pres">
      <dgm:prSet presAssocID="{6A8DBE35-D4BC-4F62-98C9-8C7138DC3804}" presName="accentRepeatNode" presStyleLbl="solidFgAcc1" presStyleIdx="0" presStyleCnt="5"/>
      <dgm:spPr/>
    </dgm:pt>
    <dgm:pt modelId="{715D003A-6477-43A0-B464-B7677193F9C8}" type="pres">
      <dgm:prSet presAssocID="{6EEAB594-48CB-402D-8011-446F7FF16661}" presName="text_2" presStyleLbl="node1" presStyleIdx="1" presStyleCnt="5">
        <dgm:presLayoutVars>
          <dgm:bulletEnabled val="1"/>
        </dgm:presLayoutVars>
      </dgm:prSet>
      <dgm:spPr/>
    </dgm:pt>
    <dgm:pt modelId="{E01FFB20-9E6B-45BF-9000-1DD7DF35C10F}" type="pres">
      <dgm:prSet presAssocID="{6EEAB594-48CB-402D-8011-446F7FF16661}" presName="accent_2" presStyleCnt="0"/>
      <dgm:spPr/>
    </dgm:pt>
    <dgm:pt modelId="{E22949CA-DC86-44B9-8D64-BD6C1C8FF862}" type="pres">
      <dgm:prSet presAssocID="{6EEAB594-48CB-402D-8011-446F7FF16661}" presName="accentRepeatNode" presStyleLbl="solidFgAcc1" presStyleIdx="1" presStyleCnt="5"/>
      <dgm:spPr/>
    </dgm:pt>
    <dgm:pt modelId="{4F409580-9A08-4BC8-B41D-4F3C80972DF6}" type="pres">
      <dgm:prSet presAssocID="{0B6A8201-59F5-41FE-AE5E-549E6A10224C}" presName="text_3" presStyleLbl="node1" presStyleIdx="2" presStyleCnt="5">
        <dgm:presLayoutVars>
          <dgm:bulletEnabled val="1"/>
        </dgm:presLayoutVars>
      </dgm:prSet>
      <dgm:spPr/>
    </dgm:pt>
    <dgm:pt modelId="{8C1D260D-8C84-43FF-9C88-35ED58296F77}" type="pres">
      <dgm:prSet presAssocID="{0B6A8201-59F5-41FE-AE5E-549E6A10224C}" presName="accent_3" presStyleCnt="0"/>
      <dgm:spPr/>
    </dgm:pt>
    <dgm:pt modelId="{7F0A32EC-B8F9-4AA3-B11E-DBA2B8BFC815}" type="pres">
      <dgm:prSet presAssocID="{0B6A8201-59F5-41FE-AE5E-549E6A10224C}" presName="accentRepeatNode" presStyleLbl="solidFgAcc1" presStyleIdx="2" presStyleCnt="5"/>
      <dgm:spPr/>
    </dgm:pt>
    <dgm:pt modelId="{B6D69254-FBC7-46BE-BA21-F144E296ADC3}" type="pres">
      <dgm:prSet presAssocID="{2A3B6789-AA08-434E-A68D-B96E2B1BE4A7}" presName="text_4" presStyleLbl="node1" presStyleIdx="3" presStyleCnt="5">
        <dgm:presLayoutVars>
          <dgm:bulletEnabled val="1"/>
        </dgm:presLayoutVars>
      </dgm:prSet>
      <dgm:spPr/>
    </dgm:pt>
    <dgm:pt modelId="{6175E054-07D1-4AD5-B32B-5E1155C03F23}" type="pres">
      <dgm:prSet presAssocID="{2A3B6789-AA08-434E-A68D-B96E2B1BE4A7}" presName="accent_4" presStyleCnt="0"/>
      <dgm:spPr/>
    </dgm:pt>
    <dgm:pt modelId="{637EBC12-5399-472B-8335-50C35BBFCFE2}" type="pres">
      <dgm:prSet presAssocID="{2A3B6789-AA08-434E-A68D-B96E2B1BE4A7}" presName="accentRepeatNode" presStyleLbl="solidFgAcc1" presStyleIdx="3" presStyleCnt="5"/>
      <dgm:spPr/>
    </dgm:pt>
    <dgm:pt modelId="{7892E61B-D70C-47B5-BE28-9F1AA3B3979F}" type="pres">
      <dgm:prSet presAssocID="{BB45A9E0-13CB-4B8B-97AC-61AA28D6A55C}" presName="text_5" presStyleLbl="node1" presStyleIdx="4" presStyleCnt="5">
        <dgm:presLayoutVars>
          <dgm:bulletEnabled val="1"/>
        </dgm:presLayoutVars>
      </dgm:prSet>
      <dgm:spPr/>
    </dgm:pt>
    <dgm:pt modelId="{6FAE8A22-9E2C-4FD7-B542-D807DA61EF5D}" type="pres">
      <dgm:prSet presAssocID="{BB45A9E0-13CB-4B8B-97AC-61AA28D6A55C}" presName="accent_5" presStyleCnt="0"/>
      <dgm:spPr/>
    </dgm:pt>
    <dgm:pt modelId="{61353354-D612-4235-A9C6-35317EACB7B6}" type="pres">
      <dgm:prSet presAssocID="{BB45A9E0-13CB-4B8B-97AC-61AA28D6A55C}" presName="accentRepeatNode" presStyleLbl="solidFgAcc1" presStyleIdx="4" presStyleCnt="5"/>
      <dgm:spPr/>
    </dgm:pt>
  </dgm:ptLst>
  <dgm:cxnLst>
    <dgm:cxn modelId="{60833D08-E64E-4699-84AA-FA410536978F}" type="presOf" srcId="{165398C4-6754-472F-AD67-6B190915E5A2}" destId="{ACF5099D-1F8F-4597-8B16-244E7D355BA6}" srcOrd="0" destOrd="0" presId="urn:microsoft.com/office/officeart/2008/layout/VerticalCurvedList"/>
    <dgm:cxn modelId="{77A0CF15-D435-48E9-B7DC-F6C6D4622E0D}" type="presOf" srcId="{4BAE6B95-16F6-4B63-B8A7-5E1469C8EB58}" destId="{C2C3855A-E3E1-43BF-8877-97ECA184ACCA}" srcOrd="0" destOrd="0" presId="urn:microsoft.com/office/officeart/2008/layout/VerticalCurvedList"/>
    <dgm:cxn modelId="{C1415A1B-0697-4777-8232-9FE46CF2653C}" srcId="{165398C4-6754-472F-AD67-6B190915E5A2}" destId="{6EEAB594-48CB-402D-8011-446F7FF16661}" srcOrd="1" destOrd="0" parTransId="{05784D8B-8C6F-4FF5-ACAE-FC36254572F1}" sibTransId="{1BC37ADF-B931-4887-AE78-B627A51777AF}"/>
    <dgm:cxn modelId="{C3716B2E-31E4-4514-8C1B-CA2DC91A2EFA}" srcId="{165398C4-6754-472F-AD67-6B190915E5A2}" destId="{BB45A9E0-13CB-4B8B-97AC-61AA28D6A55C}" srcOrd="4" destOrd="0" parTransId="{D76495A9-CB35-419C-9295-CCEC6CECB224}" sibTransId="{8210FFE6-656E-4839-B5EA-94EEF9183A87}"/>
    <dgm:cxn modelId="{C65B023B-27D1-423E-9DBD-D1D312EAD2A5}" type="presOf" srcId="{0B6A8201-59F5-41FE-AE5E-549E6A10224C}" destId="{4F409580-9A08-4BC8-B41D-4F3C80972DF6}" srcOrd="0" destOrd="0" presId="urn:microsoft.com/office/officeart/2008/layout/VerticalCurvedList"/>
    <dgm:cxn modelId="{72EEC23C-9793-4AA2-8B8D-561A163182C4}" type="presOf" srcId="{6A8DBE35-D4BC-4F62-98C9-8C7138DC3804}" destId="{F57A05BB-8E61-4A00-B494-D31C8D29D2EA}" srcOrd="0" destOrd="0" presId="urn:microsoft.com/office/officeart/2008/layout/VerticalCurvedList"/>
    <dgm:cxn modelId="{02613744-8CC0-42CB-8868-7FF6636365ED}" type="presOf" srcId="{2A3B6789-AA08-434E-A68D-B96E2B1BE4A7}" destId="{B6D69254-FBC7-46BE-BA21-F144E296ADC3}" srcOrd="0" destOrd="0" presId="urn:microsoft.com/office/officeart/2008/layout/VerticalCurvedList"/>
    <dgm:cxn modelId="{C683FE6F-7449-4C96-8E3E-CD67B8A5B069}" type="presOf" srcId="{6EEAB594-48CB-402D-8011-446F7FF16661}" destId="{715D003A-6477-43A0-B464-B7677193F9C8}" srcOrd="0" destOrd="0" presId="urn:microsoft.com/office/officeart/2008/layout/VerticalCurvedList"/>
    <dgm:cxn modelId="{2F4C5CA0-FB5B-467D-86D7-203AFA36B390}" type="presOf" srcId="{BB45A9E0-13CB-4B8B-97AC-61AA28D6A55C}" destId="{7892E61B-D70C-47B5-BE28-9F1AA3B3979F}" srcOrd="0" destOrd="0" presId="urn:microsoft.com/office/officeart/2008/layout/VerticalCurvedList"/>
    <dgm:cxn modelId="{EECFA9D3-42FC-41B5-81D0-1DF8BA34AFFB}" srcId="{165398C4-6754-472F-AD67-6B190915E5A2}" destId="{6A8DBE35-D4BC-4F62-98C9-8C7138DC3804}" srcOrd="0" destOrd="0" parTransId="{18262216-4555-47B1-A2AF-C443B621F28F}" sibTransId="{4BAE6B95-16F6-4B63-B8A7-5E1469C8EB58}"/>
    <dgm:cxn modelId="{3C23A9D7-BFDA-4951-8CDA-7BB446637734}" srcId="{165398C4-6754-472F-AD67-6B190915E5A2}" destId="{0B6A8201-59F5-41FE-AE5E-549E6A10224C}" srcOrd="2" destOrd="0" parTransId="{23326157-F5F9-4E80-8126-5FC4D585564E}" sibTransId="{E6BCDD3F-BFDF-4487-9705-816A610D235D}"/>
    <dgm:cxn modelId="{EE6313E0-8C08-41AE-9109-1CED0FFE9B98}" srcId="{165398C4-6754-472F-AD67-6B190915E5A2}" destId="{2A3B6789-AA08-434E-A68D-B96E2B1BE4A7}" srcOrd="3" destOrd="0" parTransId="{596A3DF6-9FD4-4214-AE56-01EA3ED828BF}" sibTransId="{13B0F652-B97A-404C-89D0-C9146B5D87B0}"/>
    <dgm:cxn modelId="{126322EE-115D-4CF5-BB56-77AD1272DE97}" type="presParOf" srcId="{ACF5099D-1F8F-4597-8B16-244E7D355BA6}" destId="{A9704DB1-C1C4-4610-B53E-21B056025D8D}" srcOrd="0" destOrd="0" presId="urn:microsoft.com/office/officeart/2008/layout/VerticalCurvedList"/>
    <dgm:cxn modelId="{475F93B2-4C60-4A45-9173-B23C7C4B9A99}" type="presParOf" srcId="{A9704DB1-C1C4-4610-B53E-21B056025D8D}" destId="{4AE58C38-A70B-4BFD-BA4D-C1E2270218FE}" srcOrd="0" destOrd="0" presId="urn:microsoft.com/office/officeart/2008/layout/VerticalCurvedList"/>
    <dgm:cxn modelId="{863E7830-4062-4685-B6BB-4CF20007AEBC}" type="presParOf" srcId="{4AE58C38-A70B-4BFD-BA4D-C1E2270218FE}" destId="{88F30BC1-8D55-4CB7-9FCC-F8FC6B5CC702}" srcOrd="0" destOrd="0" presId="urn:microsoft.com/office/officeart/2008/layout/VerticalCurvedList"/>
    <dgm:cxn modelId="{E79D4FDB-3B17-4E17-AB8E-EB465A7D25F6}" type="presParOf" srcId="{4AE58C38-A70B-4BFD-BA4D-C1E2270218FE}" destId="{C2C3855A-E3E1-43BF-8877-97ECA184ACCA}" srcOrd="1" destOrd="0" presId="urn:microsoft.com/office/officeart/2008/layout/VerticalCurvedList"/>
    <dgm:cxn modelId="{BD43AFC8-C97D-41D2-A0C4-01EB0DA764B4}" type="presParOf" srcId="{4AE58C38-A70B-4BFD-BA4D-C1E2270218FE}" destId="{706B5502-F67F-4DFB-BD3F-72B590196F6A}" srcOrd="2" destOrd="0" presId="urn:microsoft.com/office/officeart/2008/layout/VerticalCurvedList"/>
    <dgm:cxn modelId="{E8BAA0AD-A1B4-4084-96B3-8DDC444FBD6A}" type="presParOf" srcId="{4AE58C38-A70B-4BFD-BA4D-C1E2270218FE}" destId="{ADEFC54E-E994-4DC4-84E6-1C652FBB213F}" srcOrd="3" destOrd="0" presId="urn:microsoft.com/office/officeart/2008/layout/VerticalCurvedList"/>
    <dgm:cxn modelId="{F37B6553-75A9-4970-B855-6CADAAB21D82}" type="presParOf" srcId="{A9704DB1-C1C4-4610-B53E-21B056025D8D}" destId="{F57A05BB-8E61-4A00-B494-D31C8D29D2EA}" srcOrd="1" destOrd="0" presId="urn:microsoft.com/office/officeart/2008/layout/VerticalCurvedList"/>
    <dgm:cxn modelId="{AB654AD6-656E-42AD-BF61-70A95D8883A1}" type="presParOf" srcId="{A9704DB1-C1C4-4610-B53E-21B056025D8D}" destId="{77574131-425D-4EA0-AFD1-A6B16CBCFC77}" srcOrd="2" destOrd="0" presId="urn:microsoft.com/office/officeart/2008/layout/VerticalCurvedList"/>
    <dgm:cxn modelId="{73E4BFB7-5C0A-475E-9165-CFFB06BEB638}" type="presParOf" srcId="{77574131-425D-4EA0-AFD1-A6B16CBCFC77}" destId="{C4403C45-A5B5-443A-95BC-359CA397B424}" srcOrd="0" destOrd="0" presId="urn:microsoft.com/office/officeart/2008/layout/VerticalCurvedList"/>
    <dgm:cxn modelId="{1F5528A8-37FD-4521-B686-099BC82C3321}" type="presParOf" srcId="{A9704DB1-C1C4-4610-B53E-21B056025D8D}" destId="{715D003A-6477-43A0-B464-B7677193F9C8}" srcOrd="3" destOrd="0" presId="urn:microsoft.com/office/officeart/2008/layout/VerticalCurvedList"/>
    <dgm:cxn modelId="{549195C6-FE5E-42F7-9D55-7365EDF78777}" type="presParOf" srcId="{A9704DB1-C1C4-4610-B53E-21B056025D8D}" destId="{E01FFB20-9E6B-45BF-9000-1DD7DF35C10F}" srcOrd="4" destOrd="0" presId="urn:microsoft.com/office/officeart/2008/layout/VerticalCurvedList"/>
    <dgm:cxn modelId="{5C51E53E-5114-4AD8-B0C3-9C5CA775799B}" type="presParOf" srcId="{E01FFB20-9E6B-45BF-9000-1DD7DF35C10F}" destId="{E22949CA-DC86-44B9-8D64-BD6C1C8FF862}" srcOrd="0" destOrd="0" presId="urn:microsoft.com/office/officeart/2008/layout/VerticalCurvedList"/>
    <dgm:cxn modelId="{56FB3B84-6780-479D-8C90-5721D9BE183D}" type="presParOf" srcId="{A9704DB1-C1C4-4610-B53E-21B056025D8D}" destId="{4F409580-9A08-4BC8-B41D-4F3C80972DF6}" srcOrd="5" destOrd="0" presId="urn:microsoft.com/office/officeart/2008/layout/VerticalCurvedList"/>
    <dgm:cxn modelId="{A4A47E15-1623-4956-A859-B773EF58449E}" type="presParOf" srcId="{A9704DB1-C1C4-4610-B53E-21B056025D8D}" destId="{8C1D260D-8C84-43FF-9C88-35ED58296F77}" srcOrd="6" destOrd="0" presId="urn:microsoft.com/office/officeart/2008/layout/VerticalCurvedList"/>
    <dgm:cxn modelId="{E20564DF-ECC7-4C4D-8450-325432CEDC7F}" type="presParOf" srcId="{8C1D260D-8C84-43FF-9C88-35ED58296F77}" destId="{7F0A32EC-B8F9-4AA3-B11E-DBA2B8BFC815}" srcOrd="0" destOrd="0" presId="urn:microsoft.com/office/officeart/2008/layout/VerticalCurvedList"/>
    <dgm:cxn modelId="{B1082C42-C39F-4F71-8461-09410DE25A27}" type="presParOf" srcId="{A9704DB1-C1C4-4610-B53E-21B056025D8D}" destId="{B6D69254-FBC7-46BE-BA21-F144E296ADC3}" srcOrd="7" destOrd="0" presId="urn:microsoft.com/office/officeart/2008/layout/VerticalCurvedList"/>
    <dgm:cxn modelId="{C9B3A0AE-485C-4582-862E-3EA3FF0D6D1D}" type="presParOf" srcId="{A9704DB1-C1C4-4610-B53E-21B056025D8D}" destId="{6175E054-07D1-4AD5-B32B-5E1155C03F23}" srcOrd="8" destOrd="0" presId="urn:microsoft.com/office/officeart/2008/layout/VerticalCurvedList"/>
    <dgm:cxn modelId="{7EE06551-7DFD-4FD3-AB85-1B0C63D7C28D}" type="presParOf" srcId="{6175E054-07D1-4AD5-B32B-5E1155C03F23}" destId="{637EBC12-5399-472B-8335-50C35BBFCFE2}" srcOrd="0" destOrd="0" presId="urn:microsoft.com/office/officeart/2008/layout/VerticalCurvedList"/>
    <dgm:cxn modelId="{FB817857-F8F5-4129-92AE-87385709A2D4}" type="presParOf" srcId="{A9704DB1-C1C4-4610-B53E-21B056025D8D}" destId="{7892E61B-D70C-47B5-BE28-9F1AA3B3979F}" srcOrd="9" destOrd="0" presId="urn:microsoft.com/office/officeart/2008/layout/VerticalCurvedList"/>
    <dgm:cxn modelId="{3D72ECA1-9A71-4529-89DE-3A29A9458DAD}" type="presParOf" srcId="{A9704DB1-C1C4-4610-B53E-21B056025D8D}" destId="{6FAE8A22-9E2C-4FD7-B542-D807DA61EF5D}" srcOrd="10" destOrd="0" presId="urn:microsoft.com/office/officeart/2008/layout/VerticalCurvedList"/>
    <dgm:cxn modelId="{8816CBAB-3349-4FC3-A9CE-6D1A2A8B1C1C}" type="presParOf" srcId="{6FAE8A22-9E2C-4FD7-B542-D807DA61EF5D}" destId="{61353354-D612-4235-A9C6-35317EACB7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5398C4-6754-472F-AD67-6B190915E5A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6A8DBE35-D4BC-4F62-98C9-8C7138DC3804}">
      <dgm:prSet phldrT="[Texte]"/>
      <dgm:spPr/>
      <dgm:t>
        <a:bodyPr/>
        <a:lstStyle/>
        <a:p>
          <a:r>
            <a:rPr lang="fr-FR" dirty="0"/>
            <a:t>Données médicales</a:t>
          </a:r>
        </a:p>
      </dgm:t>
    </dgm:pt>
    <dgm:pt modelId="{18262216-4555-47B1-A2AF-C443B621F28F}" type="parTrans" cxnId="{EECFA9D3-42FC-41B5-81D0-1DF8BA34AFFB}">
      <dgm:prSet/>
      <dgm:spPr/>
      <dgm:t>
        <a:bodyPr/>
        <a:lstStyle/>
        <a:p>
          <a:endParaRPr lang="fr-FR"/>
        </a:p>
      </dgm:t>
    </dgm:pt>
    <dgm:pt modelId="{4BAE6B95-16F6-4B63-B8A7-5E1469C8EB58}" type="sibTrans" cxnId="{EECFA9D3-42FC-41B5-81D0-1DF8BA34AFFB}">
      <dgm:prSet/>
      <dgm:spPr/>
      <dgm:t>
        <a:bodyPr/>
        <a:lstStyle/>
        <a:p>
          <a:endParaRPr lang="fr-FR"/>
        </a:p>
      </dgm:t>
    </dgm:pt>
    <dgm:pt modelId="{6EEAB594-48CB-402D-8011-446F7FF16661}">
      <dgm:prSet phldrT="[Texte]"/>
      <dgm:spPr/>
      <dgm:t>
        <a:bodyPr/>
        <a:lstStyle/>
        <a:p>
          <a:r>
            <a:rPr lang="fr-FR" dirty="0"/>
            <a:t>Données de coûts</a:t>
          </a:r>
        </a:p>
      </dgm:t>
    </dgm:pt>
    <dgm:pt modelId="{05784D8B-8C6F-4FF5-ACAE-FC36254572F1}" type="parTrans" cxnId="{C1415A1B-0697-4777-8232-9FE46CF2653C}">
      <dgm:prSet/>
      <dgm:spPr/>
      <dgm:t>
        <a:bodyPr/>
        <a:lstStyle/>
        <a:p>
          <a:endParaRPr lang="fr-FR"/>
        </a:p>
      </dgm:t>
    </dgm:pt>
    <dgm:pt modelId="{1BC37ADF-B931-4887-AE78-B627A51777AF}" type="sibTrans" cxnId="{C1415A1B-0697-4777-8232-9FE46CF2653C}">
      <dgm:prSet/>
      <dgm:spPr/>
      <dgm:t>
        <a:bodyPr/>
        <a:lstStyle/>
        <a:p>
          <a:endParaRPr lang="fr-FR"/>
        </a:p>
      </dgm:t>
    </dgm:pt>
    <dgm:pt modelId="{0B6A8201-59F5-41FE-AE5E-549E6A10224C}">
      <dgm:prSet phldrT="[Texte]"/>
      <dgm:spPr/>
      <dgm:t>
        <a:bodyPr/>
        <a:lstStyle/>
        <a:p>
          <a:r>
            <a:rPr lang="fr-FR" dirty="0"/>
            <a:t>Données comptables et financières</a:t>
          </a:r>
        </a:p>
      </dgm:t>
    </dgm:pt>
    <dgm:pt modelId="{23326157-F5F9-4E80-8126-5FC4D585564E}" type="parTrans" cxnId="{3C23A9D7-BFDA-4951-8CDA-7BB446637734}">
      <dgm:prSet/>
      <dgm:spPr/>
      <dgm:t>
        <a:bodyPr/>
        <a:lstStyle/>
        <a:p>
          <a:endParaRPr lang="fr-FR"/>
        </a:p>
      </dgm:t>
    </dgm:pt>
    <dgm:pt modelId="{E6BCDD3F-BFDF-4487-9705-816A610D235D}" type="sibTrans" cxnId="{3C23A9D7-BFDA-4951-8CDA-7BB446637734}">
      <dgm:prSet/>
      <dgm:spPr/>
      <dgm:t>
        <a:bodyPr/>
        <a:lstStyle/>
        <a:p>
          <a:endParaRPr lang="fr-FR"/>
        </a:p>
      </dgm:t>
    </dgm:pt>
    <dgm:pt modelId="{2A3B6789-AA08-434E-A68D-B96E2B1BE4A7}">
      <dgm:prSet phldrT="[Texte]"/>
      <dgm:spPr/>
      <dgm:t>
        <a:bodyPr/>
        <a:lstStyle/>
        <a:p>
          <a:r>
            <a:rPr lang="fr-FR" dirty="0"/>
            <a:t>Données RH</a:t>
          </a:r>
        </a:p>
      </dgm:t>
    </dgm:pt>
    <dgm:pt modelId="{596A3DF6-9FD4-4214-AE56-01EA3ED828BF}" type="parTrans" cxnId="{EE6313E0-8C08-41AE-9109-1CED0FFE9B98}">
      <dgm:prSet/>
      <dgm:spPr/>
      <dgm:t>
        <a:bodyPr/>
        <a:lstStyle/>
        <a:p>
          <a:endParaRPr lang="fr-FR"/>
        </a:p>
      </dgm:t>
    </dgm:pt>
    <dgm:pt modelId="{13B0F652-B97A-404C-89D0-C9146B5D87B0}" type="sibTrans" cxnId="{EE6313E0-8C08-41AE-9109-1CED0FFE9B98}">
      <dgm:prSet/>
      <dgm:spPr/>
      <dgm:t>
        <a:bodyPr/>
        <a:lstStyle/>
        <a:p>
          <a:endParaRPr lang="fr-FR"/>
        </a:p>
      </dgm:t>
    </dgm:pt>
    <dgm:pt modelId="{BB45A9E0-13CB-4B8B-97AC-61AA28D6A55C}">
      <dgm:prSet phldrT="[Texte]"/>
      <dgm:spPr/>
      <dgm:t>
        <a:bodyPr/>
        <a:lstStyle/>
        <a:p>
          <a:r>
            <a:rPr lang="fr-FR" dirty="0"/>
            <a:t>Données Médico-sociales</a:t>
          </a:r>
        </a:p>
      </dgm:t>
    </dgm:pt>
    <dgm:pt modelId="{D76495A9-CB35-419C-9295-CCEC6CECB224}" type="parTrans" cxnId="{C3716B2E-31E4-4514-8C1B-CA2DC91A2EFA}">
      <dgm:prSet/>
      <dgm:spPr/>
      <dgm:t>
        <a:bodyPr/>
        <a:lstStyle/>
        <a:p>
          <a:endParaRPr lang="fr-FR"/>
        </a:p>
      </dgm:t>
    </dgm:pt>
    <dgm:pt modelId="{8210FFE6-656E-4839-B5EA-94EEF9183A87}" type="sibTrans" cxnId="{C3716B2E-31E4-4514-8C1B-CA2DC91A2EFA}">
      <dgm:prSet/>
      <dgm:spPr/>
      <dgm:t>
        <a:bodyPr/>
        <a:lstStyle/>
        <a:p>
          <a:endParaRPr lang="fr-FR"/>
        </a:p>
      </dgm:t>
    </dgm:pt>
    <dgm:pt modelId="{ACF5099D-1F8F-4597-8B16-244E7D355BA6}" type="pres">
      <dgm:prSet presAssocID="{165398C4-6754-472F-AD67-6B190915E5A2}" presName="Name0" presStyleCnt="0">
        <dgm:presLayoutVars>
          <dgm:chMax val="7"/>
          <dgm:chPref val="7"/>
          <dgm:dir/>
        </dgm:presLayoutVars>
      </dgm:prSet>
      <dgm:spPr/>
    </dgm:pt>
    <dgm:pt modelId="{A9704DB1-C1C4-4610-B53E-21B056025D8D}" type="pres">
      <dgm:prSet presAssocID="{165398C4-6754-472F-AD67-6B190915E5A2}" presName="Name1" presStyleCnt="0"/>
      <dgm:spPr/>
    </dgm:pt>
    <dgm:pt modelId="{4AE58C38-A70B-4BFD-BA4D-C1E2270218FE}" type="pres">
      <dgm:prSet presAssocID="{165398C4-6754-472F-AD67-6B190915E5A2}" presName="cycle" presStyleCnt="0"/>
      <dgm:spPr/>
    </dgm:pt>
    <dgm:pt modelId="{88F30BC1-8D55-4CB7-9FCC-F8FC6B5CC702}" type="pres">
      <dgm:prSet presAssocID="{165398C4-6754-472F-AD67-6B190915E5A2}" presName="srcNode" presStyleLbl="node1" presStyleIdx="0" presStyleCnt="5"/>
      <dgm:spPr/>
    </dgm:pt>
    <dgm:pt modelId="{C2C3855A-E3E1-43BF-8877-97ECA184ACCA}" type="pres">
      <dgm:prSet presAssocID="{165398C4-6754-472F-AD67-6B190915E5A2}" presName="conn" presStyleLbl="parChTrans1D2" presStyleIdx="0" presStyleCnt="1"/>
      <dgm:spPr/>
    </dgm:pt>
    <dgm:pt modelId="{706B5502-F67F-4DFB-BD3F-72B590196F6A}" type="pres">
      <dgm:prSet presAssocID="{165398C4-6754-472F-AD67-6B190915E5A2}" presName="extraNode" presStyleLbl="node1" presStyleIdx="0" presStyleCnt="5"/>
      <dgm:spPr/>
    </dgm:pt>
    <dgm:pt modelId="{ADEFC54E-E994-4DC4-84E6-1C652FBB213F}" type="pres">
      <dgm:prSet presAssocID="{165398C4-6754-472F-AD67-6B190915E5A2}" presName="dstNode" presStyleLbl="node1" presStyleIdx="0" presStyleCnt="5"/>
      <dgm:spPr/>
    </dgm:pt>
    <dgm:pt modelId="{F57A05BB-8E61-4A00-B494-D31C8D29D2EA}" type="pres">
      <dgm:prSet presAssocID="{6A8DBE35-D4BC-4F62-98C9-8C7138DC3804}" presName="text_1" presStyleLbl="node1" presStyleIdx="0" presStyleCnt="5">
        <dgm:presLayoutVars>
          <dgm:bulletEnabled val="1"/>
        </dgm:presLayoutVars>
      </dgm:prSet>
      <dgm:spPr/>
    </dgm:pt>
    <dgm:pt modelId="{77574131-425D-4EA0-AFD1-A6B16CBCFC77}" type="pres">
      <dgm:prSet presAssocID="{6A8DBE35-D4BC-4F62-98C9-8C7138DC3804}" presName="accent_1" presStyleCnt="0"/>
      <dgm:spPr/>
    </dgm:pt>
    <dgm:pt modelId="{C4403C45-A5B5-443A-95BC-359CA397B424}" type="pres">
      <dgm:prSet presAssocID="{6A8DBE35-D4BC-4F62-98C9-8C7138DC3804}" presName="accentRepeatNode" presStyleLbl="solidFgAcc1" presStyleIdx="0" presStyleCnt="5"/>
      <dgm:spPr/>
    </dgm:pt>
    <dgm:pt modelId="{715D003A-6477-43A0-B464-B7677193F9C8}" type="pres">
      <dgm:prSet presAssocID="{6EEAB594-48CB-402D-8011-446F7FF16661}" presName="text_2" presStyleLbl="node1" presStyleIdx="1" presStyleCnt="5">
        <dgm:presLayoutVars>
          <dgm:bulletEnabled val="1"/>
        </dgm:presLayoutVars>
      </dgm:prSet>
      <dgm:spPr/>
    </dgm:pt>
    <dgm:pt modelId="{E01FFB20-9E6B-45BF-9000-1DD7DF35C10F}" type="pres">
      <dgm:prSet presAssocID="{6EEAB594-48CB-402D-8011-446F7FF16661}" presName="accent_2" presStyleCnt="0"/>
      <dgm:spPr/>
    </dgm:pt>
    <dgm:pt modelId="{E22949CA-DC86-44B9-8D64-BD6C1C8FF862}" type="pres">
      <dgm:prSet presAssocID="{6EEAB594-48CB-402D-8011-446F7FF16661}" presName="accentRepeatNode" presStyleLbl="solidFgAcc1" presStyleIdx="1" presStyleCnt="5"/>
      <dgm:spPr/>
    </dgm:pt>
    <dgm:pt modelId="{4F409580-9A08-4BC8-B41D-4F3C80972DF6}" type="pres">
      <dgm:prSet presAssocID="{0B6A8201-59F5-41FE-AE5E-549E6A10224C}" presName="text_3" presStyleLbl="node1" presStyleIdx="2" presStyleCnt="5">
        <dgm:presLayoutVars>
          <dgm:bulletEnabled val="1"/>
        </dgm:presLayoutVars>
      </dgm:prSet>
      <dgm:spPr/>
    </dgm:pt>
    <dgm:pt modelId="{8C1D260D-8C84-43FF-9C88-35ED58296F77}" type="pres">
      <dgm:prSet presAssocID="{0B6A8201-59F5-41FE-AE5E-549E6A10224C}" presName="accent_3" presStyleCnt="0"/>
      <dgm:spPr/>
    </dgm:pt>
    <dgm:pt modelId="{7F0A32EC-B8F9-4AA3-B11E-DBA2B8BFC815}" type="pres">
      <dgm:prSet presAssocID="{0B6A8201-59F5-41FE-AE5E-549E6A10224C}" presName="accentRepeatNode" presStyleLbl="solidFgAcc1" presStyleIdx="2" presStyleCnt="5"/>
      <dgm:spPr/>
    </dgm:pt>
    <dgm:pt modelId="{B6D69254-FBC7-46BE-BA21-F144E296ADC3}" type="pres">
      <dgm:prSet presAssocID="{2A3B6789-AA08-434E-A68D-B96E2B1BE4A7}" presName="text_4" presStyleLbl="node1" presStyleIdx="3" presStyleCnt="5">
        <dgm:presLayoutVars>
          <dgm:bulletEnabled val="1"/>
        </dgm:presLayoutVars>
      </dgm:prSet>
      <dgm:spPr/>
    </dgm:pt>
    <dgm:pt modelId="{6175E054-07D1-4AD5-B32B-5E1155C03F23}" type="pres">
      <dgm:prSet presAssocID="{2A3B6789-AA08-434E-A68D-B96E2B1BE4A7}" presName="accent_4" presStyleCnt="0"/>
      <dgm:spPr/>
    </dgm:pt>
    <dgm:pt modelId="{637EBC12-5399-472B-8335-50C35BBFCFE2}" type="pres">
      <dgm:prSet presAssocID="{2A3B6789-AA08-434E-A68D-B96E2B1BE4A7}" presName="accentRepeatNode" presStyleLbl="solidFgAcc1" presStyleIdx="3" presStyleCnt="5"/>
      <dgm:spPr/>
    </dgm:pt>
    <dgm:pt modelId="{7892E61B-D70C-47B5-BE28-9F1AA3B3979F}" type="pres">
      <dgm:prSet presAssocID="{BB45A9E0-13CB-4B8B-97AC-61AA28D6A55C}" presName="text_5" presStyleLbl="node1" presStyleIdx="4" presStyleCnt="5">
        <dgm:presLayoutVars>
          <dgm:bulletEnabled val="1"/>
        </dgm:presLayoutVars>
      </dgm:prSet>
      <dgm:spPr/>
    </dgm:pt>
    <dgm:pt modelId="{6FAE8A22-9E2C-4FD7-B542-D807DA61EF5D}" type="pres">
      <dgm:prSet presAssocID="{BB45A9E0-13CB-4B8B-97AC-61AA28D6A55C}" presName="accent_5" presStyleCnt="0"/>
      <dgm:spPr/>
    </dgm:pt>
    <dgm:pt modelId="{61353354-D612-4235-A9C6-35317EACB7B6}" type="pres">
      <dgm:prSet presAssocID="{BB45A9E0-13CB-4B8B-97AC-61AA28D6A55C}" presName="accentRepeatNode" presStyleLbl="solidFgAcc1" presStyleIdx="4" presStyleCnt="5"/>
      <dgm:spPr/>
    </dgm:pt>
  </dgm:ptLst>
  <dgm:cxnLst>
    <dgm:cxn modelId="{60833D08-E64E-4699-84AA-FA410536978F}" type="presOf" srcId="{165398C4-6754-472F-AD67-6B190915E5A2}" destId="{ACF5099D-1F8F-4597-8B16-244E7D355BA6}" srcOrd="0" destOrd="0" presId="urn:microsoft.com/office/officeart/2008/layout/VerticalCurvedList"/>
    <dgm:cxn modelId="{77A0CF15-D435-48E9-B7DC-F6C6D4622E0D}" type="presOf" srcId="{4BAE6B95-16F6-4B63-B8A7-5E1469C8EB58}" destId="{C2C3855A-E3E1-43BF-8877-97ECA184ACCA}" srcOrd="0" destOrd="0" presId="urn:microsoft.com/office/officeart/2008/layout/VerticalCurvedList"/>
    <dgm:cxn modelId="{C1415A1B-0697-4777-8232-9FE46CF2653C}" srcId="{165398C4-6754-472F-AD67-6B190915E5A2}" destId="{6EEAB594-48CB-402D-8011-446F7FF16661}" srcOrd="1" destOrd="0" parTransId="{05784D8B-8C6F-4FF5-ACAE-FC36254572F1}" sibTransId="{1BC37ADF-B931-4887-AE78-B627A51777AF}"/>
    <dgm:cxn modelId="{C3716B2E-31E4-4514-8C1B-CA2DC91A2EFA}" srcId="{165398C4-6754-472F-AD67-6B190915E5A2}" destId="{BB45A9E0-13CB-4B8B-97AC-61AA28D6A55C}" srcOrd="4" destOrd="0" parTransId="{D76495A9-CB35-419C-9295-CCEC6CECB224}" sibTransId="{8210FFE6-656E-4839-B5EA-94EEF9183A87}"/>
    <dgm:cxn modelId="{C65B023B-27D1-423E-9DBD-D1D312EAD2A5}" type="presOf" srcId="{0B6A8201-59F5-41FE-AE5E-549E6A10224C}" destId="{4F409580-9A08-4BC8-B41D-4F3C80972DF6}" srcOrd="0" destOrd="0" presId="urn:microsoft.com/office/officeart/2008/layout/VerticalCurvedList"/>
    <dgm:cxn modelId="{72EEC23C-9793-4AA2-8B8D-561A163182C4}" type="presOf" srcId="{6A8DBE35-D4BC-4F62-98C9-8C7138DC3804}" destId="{F57A05BB-8E61-4A00-B494-D31C8D29D2EA}" srcOrd="0" destOrd="0" presId="urn:microsoft.com/office/officeart/2008/layout/VerticalCurvedList"/>
    <dgm:cxn modelId="{02613744-8CC0-42CB-8868-7FF6636365ED}" type="presOf" srcId="{2A3B6789-AA08-434E-A68D-B96E2B1BE4A7}" destId="{B6D69254-FBC7-46BE-BA21-F144E296ADC3}" srcOrd="0" destOrd="0" presId="urn:microsoft.com/office/officeart/2008/layout/VerticalCurvedList"/>
    <dgm:cxn modelId="{C683FE6F-7449-4C96-8E3E-CD67B8A5B069}" type="presOf" srcId="{6EEAB594-48CB-402D-8011-446F7FF16661}" destId="{715D003A-6477-43A0-B464-B7677193F9C8}" srcOrd="0" destOrd="0" presId="urn:microsoft.com/office/officeart/2008/layout/VerticalCurvedList"/>
    <dgm:cxn modelId="{2F4C5CA0-FB5B-467D-86D7-203AFA36B390}" type="presOf" srcId="{BB45A9E0-13CB-4B8B-97AC-61AA28D6A55C}" destId="{7892E61B-D70C-47B5-BE28-9F1AA3B3979F}" srcOrd="0" destOrd="0" presId="urn:microsoft.com/office/officeart/2008/layout/VerticalCurvedList"/>
    <dgm:cxn modelId="{EECFA9D3-42FC-41B5-81D0-1DF8BA34AFFB}" srcId="{165398C4-6754-472F-AD67-6B190915E5A2}" destId="{6A8DBE35-D4BC-4F62-98C9-8C7138DC3804}" srcOrd="0" destOrd="0" parTransId="{18262216-4555-47B1-A2AF-C443B621F28F}" sibTransId="{4BAE6B95-16F6-4B63-B8A7-5E1469C8EB58}"/>
    <dgm:cxn modelId="{3C23A9D7-BFDA-4951-8CDA-7BB446637734}" srcId="{165398C4-6754-472F-AD67-6B190915E5A2}" destId="{0B6A8201-59F5-41FE-AE5E-549E6A10224C}" srcOrd="2" destOrd="0" parTransId="{23326157-F5F9-4E80-8126-5FC4D585564E}" sibTransId="{E6BCDD3F-BFDF-4487-9705-816A610D235D}"/>
    <dgm:cxn modelId="{EE6313E0-8C08-41AE-9109-1CED0FFE9B98}" srcId="{165398C4-6754-472F-AD67-6B190915E5A2}" destId="{2A3B6789-AA08-434E-A68D-B96E2B1BE4A7}" srcOrd="3" destOrd="0" parTransId="{596A3DF6-9FD4-4214-AE56-01EA3ED828BF}" sibTransId="{13B0F652-B97A-404C-89D0-C9146B5D87B0}"/>
    <dgm:cxn modelId="{126322EE-115D-4CF5-BB56-77AD1272DE97}" type="presParOf" srcId="{ACF5099D-1F8F-4597-8B16-244E7D355BA6}" destId="{A9704DB1-C1C4-4610-B53E-21B056025D8D}" srcOrd="0" destOrd="0" presId="urn:microsoft.com/office/officeart/2008/layout/VerticalCurvedList"/>
    <dgm:cxn modelId="{475F93B2-4C60-4A45-9173-B23C7C4B9A99}" type="presParOf" srcId="{A9704DB1-C1C4-4610-B53E-21B056025D8D}" destId="{4AE58C38-A70B-4BFD-BA4D-C1E2270218FE}" srcOrd="0" destOrd="0" presId="urn:microsoft.com/office/officeart/2008/layout/VerticalCurvedList"/>
    <dgm:cxn modelId="{863E7830-4062-4685-B6BB-4CF20007AEBC}" type="presParOf" srcId="{4AE58C38-A70B-4BFD-BA4D-C1E2270218FE}" destId="{88F30BC1-8D55-4CB7-9FCC-F8FC6B5CC702}" srcOrd="0" destOrd="0" presId="urn:microsoft.com/office/officeart/2008/layout/VerticalCurvedList"/>
    <dgm:cxn modelId="{E79D4FDB-3B17-4E17-AB8E-EB465A7D25F6}" type="presParOf" srcId="{4AE58C38-A70B-4BFD-BA4D-C1E2270218FE}" destId="{C2C3855A-E3E1-43BF-8877-97ECA184ACCA}" srcOrd="1" destOrd="0" presId="urn:microsoft.com/office/officeart/2008/layout/VerticalCurvedList"/>
    <dgm:cxn modelId="{BD43AFC8-C97D-41D2-A0C4-01EB0DA764B4}" type="presParOf" srcId="{4AE58C38-A70B-4BFD-BA4D-C1E2270218FE}" destId="{706B5502-F67F-4DFB-BD3F-72B590196F6A}" srcOrd="2" destOrd="0" presId="urn:microsoft.com/office/officeart/2008/layout/VerticalCurvedList"/>
    <dgm:cxn modelId="{E8BAA0AD-A1B4-4084-96B3-8DDC444FBD6A}" type="presParOf" srcId="{4AE58C38-A70B-4BFD-BA4D-C1E2270218FE}" destId="{ADEFC54E-E994-4DC4-84E6-1C652FBB213F}" srcOrd="3" destOrd="0" presId="urn:microsoft.com/office/officeart/2008/layout/VerticalCurvedList"/>
    <dgm:cxn modelId="{F37B6553-75A9-4970-B855-6CADAAB21D82}" type="presParOf" srcId="{A9704DB1-C1C4-4610-B53E-21B056025D8D}" destId="{F57A05BB-8E61-4A00-B494-D31C8D29D2EA}" srcOrd="1" destOrd="0" presId="urn:microsoft.com/office/officeart/2008/layout/VerticalCurvedList"/>
    <dgm:cxn modelId="{AB654AD6-656E-42AD-BF61-70A95D8883A1}" type="presParOf" srcId="{A9704DB1-C1C4-4610-B53E-21B056025D8D}" destId="{77574131-425D-4EA0-AFD1-A6B16CBCFC77}" srcOrd="2" destOrd="0" presId="urn:microsoft.com/office/officeart/2008/layout/VerticalCurvedList"/>
    <dgm:cxn modelId="{73E4BFB7-5C0A-475E-9165-CFFB06BEB638}" type="presParOf" srcId="{77574131-425D-4EA0-AFD1-A6B16CBCFC77}" destId="{C4403C45-A5B5-443A-95BC-359CA397B424}" srcOrd="0" destOrd="0" presId="urn:microsoft.com/office/officeart/2008/layout/VerticalCurvedList"/>
    <dgm:cxn modelId="{1F5528A8-37FD-4521-B686-099BC82C3321}" type="presParOf" srcId="{A9704DB1-C1C4-4610-B53E-21B056025D8D}" destId="{715D003A-6477-43A0-B464-B7677193F9C8}" srcOrd="3" destOrd="0" presId="urn:microsoft.com/office/officeart/2008/layout/VerticalCurvedList"/>
    <dgm:cxn modelId="{549195C6-FE5E-42F7-9D55-7365EDF78777}" type="presParOf" srcId="{A9704DB1-C1C4-4610-B53E-21B056025D8D}" destId="{E01FFB20-9E6B-45BF-9000-1DD7DF35C10F}" srcOrd="4" destOrd="0" presId="urn:microsoft.com/office/officeart/2008/layout/VerticalCurvedList"/>
    <dgm:cxn modelId="{5C51E53E-5114-4AD8-B0C3-9C5CA775799B}" type="presParOf" srcId="{E01FFB20-9E6B-45BF-9000-1DD7DF35C10F}" destId="{E22949CA-DC86-44B9-8D64-BD6C1C8FF862}" srcOrd="0" destOrd="0" presId="urn:microsoft.com/office/officeart/2008/layout/VerticalCurvedList"/>
    <dgm:cxn modelId="{56FB3B84-6780-479D-8C90-5721D9BE183D}" type="presParOf" srcId="{A9704DB1-C1C4-4610-B53E-21B056025D8D}" destId="{4F409580-9A08-4BC8-B41D-4F3C80972DF6}" srcOrd="5" destOrd="0" presId="urn:microsoft.com/office/officeart/2008/layout/VerticalCurvedList"/>
    <dgm:cxn modelId="{A4A47E15-1623-4956-A859-B773EF58449E}" type="presParOf" srcId="{A9704DB1-C1C4-4610-B53E-21B056025D8D}" destId="{8C1D260D-8C84-43FF-9C88-35ED58296F77}" srcOrd="6" destOrd="0" presId="urn:microsoft.com/office/officeart/2008/layout/VerticalCurvedList"/>
    <dgm:cxn modelId="{E20564DF-ECC7-4C4D-8450-325432CEDC7F}" type="presParOf" srcId="{8C1D260D-8C84-43FF-9C88-35ED58296F77}" destId="{7F0A32EC-B8F9-4AA3-B11E-DBA2B8BFC815}" srcOrd="0" destOrd="0" presId="urn:microsoft.com/office/officeart/2008/layout/VerticalCurvedList"/>
    <dgm:cxn modelId="{B1082C42-C39F-4F71-8461-09410DE25A27}" type="presParOf" srcId="{A9704DB1-C1C4-4610-B53E-21B056025D8D}" destId="{B6D69254-FBC7-46BE-BA21-F144E296ADC3}" srcOrd="7" destOrd="0" presId="urn:microsoft.com/office/officeart/2008/layout/VerticalCurvedList"/>
    <dgm:cxn modelId="{C9B3A0AE-485C-4582-862E-3EA3FF0D6D1D}" type="presParOf" srcId="{A9704DB1-C1C4-4610-B53E-21B056025D8D}" destId="{6175E054-07D1-4AD5-B32B-5E1155C03F23}" srcOrd="8" destOrd="0" presId="urn:microsoft.com/office/officeart/2008/layout/VerticalCurvedList"/>
    <dgm:cxn modelId="{7EE06551-7DFD-4FD3-AB85-1B0C63D7C28D}" type="presParOf" srcId="{6175E054-07D1-4AD5-B32B-5E1155C03F23}" destId="{637EBC12-5399-472B-8335-50C35BBFCFE2}" srcOrd="0" destOrd="0" presId="urn:microsoft.com/office/officeart/2008/layout/VerticalCurvedList"/>
    <dgm:cxn modelId="{FB817857-F8F5-4129-92AE-87385709A2D4}" type="presParOf" srcId="{A9704DB1-C1C4-4610-B53E-21B056025D8D}" destId="{7892E61B-D70C-47B5-BE28-9F1AA3B3979F}" srcOrd="9" destOrd="0" presId="urn:microsoft.com/office/officeart/2008/layout/VerticalCurvedList"/>
    <dgm:cxn modelId="{3D72ECA1-9A71-4529-89DE-3A29A9458DAD}" type="presParOf" srcId="{A9704DB1-C1C4-4610-B53E-21B056025D8D}" destId="{6FAE8A22-9E2C-4FD7-B542-D807DA61EF5D}" srcOrd="10" destOrd="0" presId="urn:microsoft.com/office/officeart/2008/layout/VerticalCurvedList"/>
    <dgm:cxn modelId="{8816CBAB-3349-4FC3-A9CE-6D1A2A8B1C1C}" type="presParOf" srcId="{6FAE8A22-9E2C-4FD7-B542-D807DA61EF5D}" destId="{61353354-D612-4235-A9C6-35317EACB7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5398C4-6754-472F-AD67-6B190915E5A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6A8DBE35-D4BC-4F62-98C9-8C7138DC3804}">
      <dgm:prSet phldrT="[Texte]"/>
      <dgm:spPr/>
      <dgm:t>
        <a:bodyPr/>
        <a:lstStyle/>
        <a:p>
          <a:r>
            <a:rPr lang="fr-FR" dirty="0"/>
            <a:t>Données médicales</a:t>
          </a:r>
        </a:p>
      </dgm:t>
    </dgm:pt>
    <dgm:pt modelId="{18262216-4555-47B1-A2AF-C443B621F28F}" type="parTrans" cxnId="{EECFA9D3-42FC-41B5-81D0-1DF8BA34AFFB}">
      <dgm:prSet/>
      <dgm:spPr/>
      <dgm:t>
        <a:bodyPr/>
        <a:lstStyle/>
        <a:p>
          <a:endParaRPr lang="fr-FR"/>
        </a:p>
      </dgm:t>
    </dgm:pt>
    <dgm:pt modelId="{4BAE6B95-16F6-4B63-B8A7-5E1469C8EB58}" type="sibTrans" cxnId="{EECFA9D3-42FC-41B5-81D0-1DF8BA34AFFB}">
      <dgm:prSet/>
      <dgm:spPr/>
      <dgm:t>
        <a:bodyPr/>
        <a:lstStyle/>
        <a:p>
          <a:endParaRPr lang="fr-FR"/>
        </a:p>
      </dgm:t>
    </dgm:pt>
    <dgm:pt modelId="{6EEAB594-48CB-402D-8011-446F7FF16661}">
      <dgm:prSet phldrT="[Texte]"/>
      <dgm:spPr/>
      <dgm:t>
        <a:bodyPr/>
        <a:lstStyle/>
        <a:p>
          <a:r>
            <a:rPr lang="fr-FR" dirty="0"/>
            <a:t>Données de coûts</a:t>
          </a:r>
        </a:p>
      </dgm:t>
    </dgm:pt>
    <dgm:pt modelId="{05784D8B-8C6F-4FF5-ACAE-FC36254572F1}" type="parTrans" cxnId="{C1415A1B-0697-4777-8232-9FE46CF2653C}">
      <dgm:prSet/>
      <dgm:spPr/>
      <dgm:t>
        <a:bodyPr/>
        <a:lstStyle/>
        <a:p>
          <a:endParaRPr lang="fr-FR"/>
        </a:p>
      </dgm:t>
    </dgm:pt>
    <dgm:pt modelId="{1BC37ADF-B931-4887-AE78-B627A51777AF}" type="sibTrans" cxnId="{C1415A1B-0697-4777-8232-9FE46CF2653C}">
      <dgm:prSet/>
      <dgm:spPr/>
      <dgm:t>
        <a:bodyPr/>
        <a:lstStyle/>
        <a:p>
          <a:endParaRPr lang="fr-FR"/>
        </a:p>
      </dgm:t>
    </dgm:pt>
    <dgm:pt modelId="{0B6A8201-59F5-41FE-AE5E-549E6A10224C}">
      <dgm:prSet phldrT="[Texte]"/>
      <dgm:spPr/>
      <dgm:t>
        <a:bodyPr/>
        <a:lstStyle/>
        <a:p>
          <a:r>
            <a:rPr lang="fr-FR" dirty="0"/>
            <a:t>Données comptables et financières</a:t>
          </a:r>
        </a:p>
      </dgm:t>
    </dgm:pt>
    <dgm:pt modelId="{23326157-F5F9-4E80-8126-5FC4D585564E}" type="parTrans" cxnId="{3C23A9D7-BFDA-4951-8CDA-7BB446637734}">
      <dgm:prSet/>
      <dgm:spPr/>
      <dgm:t>
        <a:bodyPr/>
        <a:lstStyle/>
        <a:p>
          <a:endParaRPr lang="fr-FR"/>
        </a:p>
      </dgm:t>
    </dgm:pt>
    <dgm:pt modelId="{E6BCDD3F-BFDF-4487-9705-816A610D235D}" type="sibTrans" cxnId="{3C23A9D7-BFDA-4951-8CDA-7BB446637734}">
      <dgm:prSet/>
      <dgm:spPr/>
      <dgm:t>
        <a:bodyPr/>
        <a:lstStyle/>
        <a:p>
          <a:endParaRPr lang="fr-FR"/>
        </a:p>
      </dgm:t>
    </dgm:pt>
    <dgm:pt modelId="{2A3B6789-AA08-434E-A68D-B96E2B1BE4A7}">
      <dgm:prSet phldrT="[Texte]"/>
      <dgm:spPr/>
      <dgm:t>
        <a:bodyPr/>
        <a:lstStyle/>
        <a:p>
          <a:r>
            <a:rPr lang="fr-FR" dirty="0"/>
            <a:t>Données RH</a:t>
          </a:r>
        </a:p>
      </dgm:t>
    </dgm:pt>
    <dgm:pt modelId="{596A3DF6-9FD4-4214-AE56-01EA3ED828BF}" type="parTrans" cxnId="{EE6313E0-8C08-41AE-9109-1CED0FFE9B98}">
      <dgm:prSet/>
      <dgm:spPr/>
      <dgm:t>
        <a:bodyPr/>
        <a:lstStyle/>
        <a:p>
          <a:endParaRPr lang="fr-FR"/>
        </a:p>
      </dgm:t>
    </dgm:pt>
    <dgm:pt modelId="{13B0F652-B97A-404C-89D0-C9146B5D87B0}" type="sibTrans" cxnId="{EE6313E0-8C08-41AE-9109-1CED0FFE9B98}">
      <dgm:prSet/>
      <dgm:spPr/>
      <dgm:t>
        <a:bodyPr/>
        <a:lstStyle/>
        <a:p>
          <a:endParaRPr lang="fr-FR"/>
        </a:p>
      </dgm:t>
    </dgm:pt>
    <dgm:pt modelId="{BB45A9E0-13CB-4B8B-97AC-61AA28D6A55C}">
      <dgm:prSet phldrT="[Texte]"/>
      <dgm:spPr/>
      <dgm:t>
        <a:bodyPr/>
        <a:lstStyle/>
        <a:p>
          <a:r>
            <a:rPr lang="fr-FR" dirty="0"/>
            <a:t>Données Médico-sociales</a:t>
          </a:r>
        </a:p>
      </dgm:t>
    </dgm:pt>
    <dgm:pt modelId="{D76495A9-CB35-419C-9295-CCEC6CECB224}" type="parTrans" cxnId="{C3716B2E-31E4-4514-8C1B-CA2DC91A2EFA}">
      <dgm:prSet/>
      <dgm:spPr/>
      <dgm:t>
        <a:bodyPr/>
        <a:lstStyle/>
        <a:p>
          <a:endParaRPr lang="fr-FR"/>
        </a:p>
      </dgm:t>
    </dgm:pt>
    <dgm:pt modelId="{8210FFE6-656E-4839-B5EA-94EEF9183A87}" type="sibTrans" cxnId="{C3716B2E-31E4-4514-8C1B-CA2DC91A2EFA}">
      <dgm:prSet/>
      <dgm:spPr/>
      <dgm:t>
        <a:bodyPr/>
        <a:lstStyle/>
        <a:p>
          <a:endParaRPr lang="fr-FR"/>
        </a:p>
      </dgm:t>
    </dgm:pt>
    <dgm:pt modelId="{ACF5099D-1F8F-4597-8B16-244E7D355BA6}" type="pres">
      <dgm:prSet presAssocID="{165398C4-6754-472F-AD67-6B190915E5A2}" presName="Name0" presStyleCnt="0">
        <dgm:presLayoutVars>
          <dgm:chMax val="7"/>
          <dgm:chPref val="7"/>
          <dgm:dir/>
        </dgm:presLayoutVars>
      </dgm:prSet>
      <dgm:spPr/>
    </dgm:pt>
    <dgm:pt modelId="{A9704DB1-C1C4-4610-B53E-21B056025D8D}" type="pres">
      <dgm:prSet presAssocID="{165398C4-6754-472F-AD67-6B190915E5A2}" presName="Name1" presStyleCnt="0"/>
      <dgm:spPr/>
    </dgm:pt>
    <dgm:pt modelId="{4AE58C38-A70B-4BFD-BA4D-C1E2270218FE}" type="pres">
      <dgm:prSet presAssocID="{165398C4-6754-472F-AD67-6B190915E5A2}" presName="cycle" presStyleCnt="0"/>
      <dgm:spPr/>
    </dgm:pt>
    <dgm:pt modelId="{88F30BC1-8D55-4CB7-9FCC-F8FC6B5CC702}" type="pres">
      <dgm:prSet presAssocID="{165398C4-6754-472F-AD67-6B190915E5A2}" presName="srcNode" presStyleLbl="node1" presStyleIdx="0" presStyleCnt="5"/>
      <dgm:spPr/>
    </dgm:pt>
    <dgm:pt modelId="{C2C3855A-E3E1-43BF-8877-97ECA184ACCA}" type="pres">
      <dgm:prSet presAssocID="{165398C4-6754-472F-AD67-6B190915E5A2}" presName="conn" presStyleLbl="parChTrans1D2" presStyleIdx="0" presStyleCnt="1"/>
      <dgm:spPr/>
    </dgm:pt>
    <dgm:pt modelId="{706B5502-F67F-4DFB-BD3F-72B590196F6A}" type="pres">
      <dgm:prSet presAssocID="{165398C4-6754-472F-AD67-6B190915E5A2}" presName="extraNode" presStyleLbl="node1" presStyleIdx="0" presStyleCnt="5"/>
      <dgm:spPr/>
    </dgm:pt>
    <dgm:pt modelId="{ADEFC54E-E994-4DC4-84E6-1C652FBB213F}" type="pres">
      <dgm:prSet presAssocID="{165398C4-6754-472F-AD67-6B190915E5A2}" presName="dstNode" presStyleLbl="node1" presStyleIdx="0" presStyleCnt="5"/>
      <dgm:spPr/>
    </dgm:pt>
    <dgm:pt modelId="{F57A05BB-8E61-4A00-B494-D31C8D29D2EA}" type="pres">
      <dgm:prSet presAssocID="{6A8DBE35-D4BC-4F62-98C9-8C7138DC3804}" presName="text_1" presStyleLbl="node1" presStyleIdx="0" presStyleCnt="5">
        <dgm:presLayoutVars>
          <dgm:bulletEnabled val="1"/>
        </dgm:presLayoutVars>
      </dgm:prSet>
      <dgm:spPr/>
    </dgm:pt>
    <dgm:pt modelId="{77574131-425D-4EA0-AFD1-A6B16CBCFC77}" type="pres">
      <dgm:prSet presAssocID="{6A8DBE35-D4BC-4F62-98C9-8C7138DC3804}" presName="accent_1" presStyleCnt="0"/>
      <dgm:spPr/>
    </dgm:pt>
    <dgm:pt modelId="{C4403C45-A5B5-443A-95BC-359CA397B424}" type="pres">
      <dgm:prSet presAssocID="{6A8DBE35-D4BC-4F62-98C9-8C7138DC3804}" presName="accentRepeatNode" presStyleLbl="solidFgAcc1" presStyleIdx="0" presStyleCnt="5"/>
      <dgm:spPr/>
    </dgm:pt>
    <dgm:pt modelId="{715D003A-6477-43A0-B464-B7677193F9C8}" type="pres">
      <dgm:prSet presAssocID="{6EEAB594-48CB-402D-8011-446F7FF16661}" presName="text_2" presStyleLbl="node1" presStyleIdx="1" presStyleCnt="5">
        <dgm:presLayoutVars>
          <dgm:bulletEnabled val="1"/>
        </dgm:presLayoutVars>
      </dgm:prSet>
      <dgm:spPr/>
    </dgm:pt>
    <dgm:pt modelId="{E01FFB20-9E6B-45BF-9000-1DD7DF35C10F}" type="pres">
      <dgm:prSet presAssocID="{6EEAB594-48CB-402D-8011-446F7FF16661}" presName="accent_2" presStyleCnt="0"/>
      <dgm:spPr/>
    </dgm:pt>
    <dgm:pt modelId="{E22949CA-DC86-44B9-8D64-BD6C1C8FF862}" type="pres">
      <dgm:prSet presAssocID="{6EEAB594-48CB-402D-8011-446F7FF16661}" presName="accentRepeatNode" presStyleLbl="solidFgAcc1" presStyleIdx="1" presStyleCnt="5"/>
      <dgm:spPr/>
    </dgm:pt>
    <dgm:pt modelId="{4F409580-9A08-4BC8-B41D-4F3C80972DF6}" type="pres">
      <dgm:prSet presAssocID="{0B6A8201-59F5-41FE-AE5E-549E6A10224C}" presName="text_3" presStyleLbl="node1" presStyleIdx="2" presStyleCnt="5">
        <dgm:presLayoutVars>
          <dgm:bulletEnabled val="1"/>
        </dgm:presLayoutVars>
      </dgm:prSet>
      <dgm:spPr/>
    </dgm:pt>
    <dgm:pt modelId="{8C1D260D-8C84-43FF-9C88-35ED58296F77}" type="pres">
      <dgm:prSet presAssocID="{0B6A8201-59F5-41FE-AE5E-549E6A10224C}" presName="accent_3" presStyleCnt="0"/>
      <dgm:spPr/>
    </dgm:pt>
    <dgm:pt modelId="{7F0A32EC-B8F9-4AA3-B11E-DBA2B8BFC815}" type="pres">
      <dgm:prSet presAssocID="{0B6A8201-59F5-41FE-AE5E-549E6A10224C}" presName="accentRepeatNode" presStyleLbl="solidFgAcc1" presStyleIdx="2" presStyleCnt="5"/>
      <dgm:spPr/>
    </dgm:pt>
    <dgm:pt modelId="{B6D69254-FBC7-46BE-BA21-F144E296ADC3}" type="pres">
      <dgm:prSet presAssocID="{2A3B6789-AA08-434E-A68D-B96E2B1BE4A7}" presName="text_4" presStyleLbl="node1" presStyleIdx="3" presStyleCnt="5">
        <dgm:presLayoutVars>
          <dgm:bulletEnabled val="1"/>
        </dgm:presLayoutVars>
      </dgm:prSet>
      <dgm:spPr/>
    </dgm:pt>
    <dgm:pt modelId="{6175E054-07D1-4AD5-B32B-5E1155C03F23}" type="pres">
      <dgm:prSet presAssocID="{2A3B6789-AA08-434E-A68D-B96E2B1BE4A7}" presName="accent_4" presStyleCnt="0"/>
      <dgm:spPr/>
    </dgm:pt>
    <dgm:pt modelId="{637EBC12-5399-472B-8335-50C35BBFCFE2}" type="pres">
      <dgm:prSet presAssocID="{2A3B6789-AA08-434E-A68D-B96E2B1BE4A7}" presName="accentRepeatNode" presStyleLbl="solidFgAcc1" presStyleIdx="3" presStyleCnt="5"/>
      <dgm:spPr/>
    </dgm:pt>
    <dgm:pt modelId="{7892E61B-D70C-47B5-BE28-9F1AA3B3979F}" type="pres">
      <dgm:prSet presAssocID="{BB45A9E0-13CB-4B8B-97AC-61AA28D6A55C}" presName="text_5" presStyleLbl="node1" presStyleIdx="4" presStyleCnt="5">
        <dgm:presLayoutVars>
          <dgm:bulletEnabled val="1"/>
        </dgm:presLayoutVars>
      </dgm:prSet>
      <dgm:spPr/>
    </dgm:pt>
    <dgm:pt modelId="{6FAE8A22-9E2C-4FD7-B542-D807DA61EF5D}" type="pres">
      <dgm:prSet presAssocID="{BB45A9E0-13CB-4B8B-97AC-61AA28D6A55C}" presName="accent_5" presStyleCnt="0"/>
      <dgm:spPr/>
    </dgm:pt>
    <dgm:pt modelId="{61353354-D612-4235-A9C6-35317EACB7B6}" type="pres">
      <dgm:prSet presAssocID="{BB45A9E0-13CB-4B8B-97AC-61AA28D6A55C}" presName="accentRepeatNode" presStyleLbl="solidFgAcc1" presStyleIdx="4" presStyleCnt="5"/>
      <dgm:spPr/>
    </dgm:pt>
  </dgm:ptLst>
  <dgm:cxnLst>
    <dgm:cxn modelId="{60833D08-E64E-4699-84AA-FA410536978F}" type="presOf" srcId="{165398C4-6754-472F-AD67-6B190915E5A2}" destId="{ACF5099D-1F8F-4597-8B16-244E7D355BA6}" srcOrd="0" destOrd="0" presId="urn:microsoft.com/office/officeart/2008/layout/VerticalCurvedList"/>
    <dgm:cxn modelId="{77A0CF15-D435-48E9-B7DC-F6C6D4622E0D}" type="presOf" srcId="{4BAE6B95-16F6-4B63-B8A7-5E1469C8EB58}" destId="{C2C3855A-E3E1-43BF-8877-97ECA184ACCA}" srcOrd="0" destOrd="0" presId="urn:microsoft.com/office/officeart/2008/layout/VerticalCurvedList"/>
    <dgm:cxn modelId="{C1415A1B-0697-4777-8232-9FE46CF2653C}" srcId="{165398C4-6754-472F-AD67-6B190915E5A2}" destId="{6EEAB594-48CB-402D-8011-446F7FF16661}" srcOrd="1" destOrd="0" parTransId="{05784D8B-8C6F-4FF5-ACAE-FC36254572F1}" sibTransId="{1BC37ADF-B931-4887-AE78-B627A51777AF}"/>
    <dgm:cxn modelId="{C3716B2E-31E4-4514-8C1B-CA2DC91A2EFA}" srcId="{165398C4-6754-472F-AD67-6B190915E5A2}" destId="{BB45A9E0-13CB-4B8B-97AC-61AA28D6A55C}" srcOrd="4" destOrd="0" parTransId="{D76495A9-CB35-419C-9295-CCEC6CECB224}" sibTransId="{8210FFE6-656E-4839-B5EA-94EEF9183A87}"/>
    <dgm:cxn modelId="{C65B023B-27D1-423E-9DBD-D1D312EAD2A5}" type="presOf" srcId="{0B6A8201-59F5-41FE-AE5E-549E6A10224C}" destId="{4F409580-9A08-4BC8-B41D-4F3C80972DF6}" srcOrd="0" destOrd="0" presId="urn:microsoft.com/office/officeart/2008/layout/VerticalCurvedList"/>
    <dgm:cxn modelId="{72EEC23C-9793-4AA2-8B8D-561A163182C4}" type="presOf" srcId="{6A8DBE35-D4BC-4F62-98C9-8C7138DC3804}" destId="{F57A05BB-8E61-4A00-B494-D31C8D29D2EA}" srcOrd="0" destOrd="0" presId="urn:microsoft.com/office/officeart/2008/layout/VerticalCurvedList"/>
    <dgm:cxn modelId="{02613744-8CC0-42CB-8868-7FF6636365ED}" type="presOf" srcId="{2A3B6789-AA08-434E-A68D-B96E2B1BE4A7}" destId="{B6D69254-FBC7-46BE-BA21-F144E296ADC3}" srcOrd="0" destOrd="0" presId="urn:microsoft.com/office/officeart/2008/layout/VerticalCurvedList"/>
    <dgm:cxn modelId="{C683FE6F-7449-4C96-8E3E-CD67B8A5B069}" type="presOf" srcId="{6EEAB594-48CB-402D-8011-446F7FF16661}" destId="{715D003A-6477-43A0-B464-B7677193F9C8}" srcOrd="0" destOrd="0" presId="urn:microsoft.com/office/officeart/2008/layout/VerticalCurvedList"/>
    <dgm:cxn modelId="{2F4C5CA0-FB5B-467D-86D7-203AFA36B390}" type="presOf" srcId="{BB45A9E0-13CB-4B8B-97AC-61AA28D6A55C}" destId="{7892E61B-D70C-47B5-BE28-9F1AA3B3979F}" srcOrd="0" destOrd="0" presId="urn:microsoft.com/office/officeart/2008/layout/VerticalCurvedList"/>
    <dgm:cxn modelId="{EECFA9D3-42FC-41B5-81D0-1DF8BA34AFFB}" srcId="{165398C4-6754-472F-AD67-6B190915E5A2}" destId="{6A8DBE35-D4BC-4F62-98C9-8C7138DC3804}" srcOrd="0" destOrd="0" parTransId="{18262216-4555-47B1-A2AF-C443B621F28F}" sibTransId="{4BAE6B95-16F6-4B63-B8A7-5E1469C8EB58}"/>
    <dgm:cxn modelId="{3C23A9D7-BFDA-4951-8CDA-7BB446637734}" srcId="{165398C4-6754-472F-AD67-6B190915E5A2}" destId="{0B6A8201-59F5-41FE-AE5E-549E6A10224C}" srcOrd="2" destOrd="0" parTransId="{23326157-F5F9-4E80-8126-5FC4D585564E}" sibTransId="{E6BCDD3F-BFDF-4487-9705-816A610D235D}"/>
    <dgm:cxn modelId="{EE6313E0-8C08-41AE-9109-1CED0FFE9B98}" srcId="{165398C4-6754-472F-AD67-6B190915E5A2}" destId="{2A3B6789-AA08-434E-A68D-B96E2B1BE4A7}" srcOrd="3" destOrd="0" parTransId="{596A3DF6-9FD4-4214-AE56-01EA3ED828BF}" sibTransId="{13B0F652-B97A-404C-89D0-C9146B5D87B0}"/>
    <dgm:cxn modelId="{126322EE-115D-4CF5-BB56-77AD1272DE97}" type="presParOf" srcId="{ACF5099D-1F8F-4597-8B16-244E7D355BA6}" destId="{A9704DB1-C1C4-4610-B53E-21B056025D8D}" srcOrd="0" destOrd="0" presId="urn:microsoft.com/office/officeart/2008/layout/VerticalCurvedList"/>
    <dgm:cxn modelId="{475F93B2-4C60-4A45-9173-B23C7C4B9A99}" type="presParOf" srcId="{A9704DB1-C1C4-4610-B53E-21B056025D8D}" destId="{4AE58C38-A70B-4BFD-BA4D-C1E2270218FE}" srcOrd="0" destOrd="0" presId="urn:microsoft.com/office/officeart/2008/layout/VerticalCurvedList"/>
    <dgm:cxn modelId="{863E7830-4062-4685-B6BB-4CF20007AEBC}" type="presParOf" srcId="{4AE58C38-A70B-4BFD-BA4D-C1E2270218FE}" destId="{88F30BC1-8D55-4CB7-9FCC-F8FC6B5CC702}" srcOrd="0" destOrd="0" presId="urn:microsoft.com/office/officeart/2008/layout/VerticalCurvedList"/>
    <dgm:cxn modelId="{E79D4FDB-3B17-4E17-AB8E-EB465A7D25F6}" type="presParOf" srcId="{4AE58C38-A70B-4BFD-BA4D-C1E2270218FE}" destId="{C2C3855A-E3E1-43BF-8877-97ECA184ACCA}" srcOrd="1" destOrd="0" presId="urn:microsoft.com/office/officeart/2008/layout/VerticalCurvedList"/>
    <dgm:cxn modelId="{BD43AFC8-C97D-41D2-A0C4-01EB0DA764B4}" type="presParOf" srcId="{4AE58C38-A70B-4BFD-BA4D-C1E2270218FE}" destId="{706B5502-F67F-4DFB-BD3F-72B590196F6A}" srcOrd="2" destOrd="0" presId="urn:microsoft.com/office/officeart/2008/layout/VerticalCurvedList"/>
    <dgm:cxn modelId="{E8BAA0AD-A1B4-4084-96B3-8DDC444FBD6A}" type="presParOf" srcId="{4AE58C38-A70B-4BFD-BA4D-C1E2270218FE}" destId="{ADEFC54E-E994-4DC4-84E6-1C652FBB213F}" srcOrd="3" destOrd="0" presId="urn:microsoft.com/office/officeart/2008/layout/VerticalCurvedList"/>
    <dgm:cxn modelId="{F37B6553-75A9-4970-B855-6CADAAB21D82}" type="presParOf" srcId="{A9704DB1-C1C4-4610-B53E-21B056025D8D}" destId="{F57A05BB-8E61-4A00-B494-D31C8D29D2EA}" srcOrd="1" destOrd="0" presId="urn:microsoft.com/office/officeart/2008/layout/VerticalCurvedList"/>
    <dgm:cxn modelId="{AB654AD6-656E-42AD-BF61-70A95D8883A1}" type="presParOf" srcId="{A9704DB1-C1C4-4610-B53E-21B056025D8D}" destId="{77574131-425D-4EA0-AFD1-A6B16CBCFC77}" srcOrd="2" destOrd="0" presId="urn:microsoft.com/office/officeart/2008/layout/VerticalCurvedList"/>
    <dgm:cxn modelId="{73E4BFB7-5C0A-475E-9165-CFFB06BEB638}" type="presParOf" srcId="{77574131-425D-4EA0-AFD1-A6B16CBCFC77}" destId="{C4403C45-A5B5-443A-95BC-359CA397B424}" srcOrd="0" destOrd="0" presId="urn:microsoft.com/office/officeart/2008/layout/VerticalCurvedList"/>
    <dgm:cxn modelId="{1F5528A8-37FD-4521-B686-099BC82C3321}" type="presParOf" srcId="{A9704DB1-C1C4-4610-B53E-21B056025D8D}" destId="{715D003A-6477-43A0-B464-B7677193F9C8}" srcOrd="3" destOrd="0" presId="urn:microsoft.com/office/officeart/2008/layout/VerticalCurvedList"/>
    <dgm:cxn modelId="{549195C6-FE5E-42F7-9D55-7365EDF78777}" type="presParOf" srcId="{A9704DB1-C1C4-4610-B53E-21B056025D8D}" destId="{E01FFB20-9E6B-45BF-9000-1DD7DF35C10F}" srcOrd="4" destOrd="0" presId="urn:microsoft.com/office/officeart/2008/layout/VerticalCurvedList"/>
    <dgm:cxn modelId="{5C51E53E-5114-4AD8-B0C3-9C5CA775799B}" type="presParOf" srcId="{E01FFB20-9E6B-45BF-9000-1DD7DF35C10F}" destId="{E22949CA-DC86-44B9-8D64-BD6C1C8FF862}" srcOrd="0" destOrd="0" presId="urn:microsoft.com/office/officeart/2008/layout/VerticalCurvedList"/>
    <dgm:cxn modelId="{56FB3B84-6780-479D-8C90-5721D9BE183D}" type="presParOf" srcId="{A9704DB1-C1C4-4610-B53E-21B056025D8D}" destId="{4F409580-9A08-4BC8-B41D-4F3C80972DF6}" srcOrd="5" destOrd="0" presId="urn:microsoft.com/office/officeart/2008/layout/VerticalCurvedList"/>
    <dgm:cxn modelId="{A4A47E15-1623-4956-A859-B773EF58449E}" type="presParOf" srcId="{A9704DB1-C1C4-4610-B53E-21B056025D8D}" destId="{8C1D260D-8C84-43FF-9C88-35ED58296F77}" srcOrd="6" destOrd="0" presId="urn:microsoft.com/office/officeart/2008/layout/VerticalCurvedList"/>
    <dgm:cxn modelId="{E20564DF-ECC7-4C4D-8450-325432CEDC7F}" type="presParOf" srcId="{8C1D260D-8C84-43FF-9C88-35ED58296F77}" destId="{7F0A32EC-B8F9-4AA3-B11E-DBA2B8BFC815}" srcOrd="0" destOrd="0" presId="urn:microsoft.com/office/officeart/2008/layout/VerticalCurvedList"/>
    <dgm:cxn modelId="{B1082C42-C39F-4F71-8461-09410DE25A27}" type="presParOf" srcId="{A9704DB1-C1C4-4610-B53E-21B056025D8D}" destId="{B6D69254-FBC7-46BE-BA21-F144E296ADC3}" srcOrd="7" destOrd="0" presId="urn:microsoft.com/office/officeart/2008/layout/VerticalCurvedList"/>
    <dgm:cxn modelId="{C9B3A0AE-485C-4582-862E-3EA3FF0D6D1D}" type="presParOf" srcId="{A9704DB1-C1C4-4610-B53E-21B056025D8D}" destId="{6175E054-07D1-4AD5-B32B-5E1155C03F23}" srcOrd="8" destOrd="0" presId="urn:microsoft.com/office/officeart/2008/layout/VerticalCurvedList"/>
    <dgm:cxn modelId="{7EE06551-7DFD-4FD3-AB85-1B0C63D7C28D}" type="presParOf" srcId="{6175E054-07D1-4AD5-B32B-5E1155C03F23}" destId="{637EBC12-5399-472B-8335-50C35BBFCFE2}" srcOrd="0" destOrd="0" presId="urn:microsoft.com/office/officeart/2008/layout/VerticalCurvedList"/>
    <dgm:cxn modelId="{FB817857-F8F5-4129-92AE-87385709A2D4}" type="presParOf" srcId="{A9704DB1-C1C4-4610-B53E-21B056025D8D}" destId="{7892E61B-D70C-47B5-BE28-9F1AA3B3979F}" srcOrd="9" destOrd="0" presId="urn:microsoft.com/office/officeart/2008/layout/VerticalCurvedList"/>
    <dgm:cxn modelId="{3D72ECA1-9A71-4529-89DE-3A29A9458DAD}" type="presParOf" srcId="{A9704DB1-C1C4-4610-B53E-21B056025D8D}" destId="{6FAE8A22-9E2C-4FD7-B542-D807DA61EF5D}" srcOrd="10" destOrd="0" presId="urn:microsoft.com/office/officeart/2008/layout/VerticalCurvedList"/>
    <dgm:cxn modelId="{8816CBAB-3349-4FC3-A9CE-6D1A2A8B1C1C}" type="presParOf" srcId="{6FAE8A22-9E2C-4FD7-B542-D807DA61EF5D}" destId="{61353354-D612-4235-A9C6-35317EACB7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5398C4-6754-472F-AD67-6B190915E5A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6A8DBE35-D4BC-4F62-98C9-8C7138DC3804}">
      <dgm:prSet phldrT="[Texte]"/>
      <dgm:spPr/>
      <dgm:t>
        <a:bodyPr/>
        <a:lstStyle/>
        <a:p>
          <a:r>
            <a:rPr lang="fr-FR" dirty="0"/>
            <a:t>Données médicales</a:t>
          </a:r>
        </a:p>
      </dgm:t>
    </dgm:pt>
    <dgm:pt modelId="{18262216-4555-47B1-A2AF-C443B621F28F}" type="parTrans" cxnId="{EECFA9D3-42FC-41B5-81D0-1DF8BA34AFFB}">
      <dgm:prSet/>
      <dgm:spPr/>
      <dgm:t>
        <a:bodyPr/>
        <a:lstStyle/>
        <a:p>
          <a:endParaRPr lang="fr-FR"/>
        </a:p>
      </dgm:t>
    </dgm:pt>
    <dgm:pt modelId="{4BAE6B95-16F6-4B63-B8A7-5E1469C8EB58}" type="sibTrans" cxnId="{EECFA9D3-42FC-41B5-81D0-1DF8BA34AFFB}">
      <dgm:prSet/>
      <dgm:spPr/>
      <dgm:t>
        <a:bodyPr/>
        <a:lstStyle/>
        <a:p>
          <a:endParaRPr lang="fr-FR"/>
        </a:p>
      </dgm:t>
    </dgm:pt>
    <dgm:pt modelId="{6EEAB594-48CB-402D-8011-446F7FF16661}">
      <dgm:prSet phldrT="[Texte]"/>
      <dgm:spPr/>
      <dgm:t>
        <a:bodyPr/>
        <a:lstStyle/>
        <a:p>
          <a:r>
            <a:rPr lang="fr-FR" dirty="0"/>
            <a:t>Données de coûts</a:t>
          </a:r>
        </a:p>
      </dgm:t>
    </dgm:pt>
    <dgm:pt modelId="{05784D8B-8C6F-4FF5-ACAE-FC36254572F1}" type="parTrans" cxnId="{C1415A1B-0697-4777-8232-9FE46CF2653C}">
      <dgm:prSet/>
      <dgm:spPr/>
      <dgm:t>
        <a:bodyPr/>
        <a:lstStyle/>
        <a:p>
          <a:endParaRPr lang="fr-FR"/>
        </a:p>
      </dgm:t>
    </dgm:pt>
    <dgm:pt modelId="{1BC37ADF-B931-4887-AE78-B627A51777AF}" type="sibTrans" cxnId="{C1415A1B-0697-4777-8232-9FE46CF2653C}">
      <dgm:prSet/>
      <dgm:spPr/>
      <dgm:t>
        <a:bodyPr/>
        <a:lstStyle/>
        <a:p>
          <a:endParaRPr lang="fr-FR"/>
        </a:p>
      </dgm:t>
    </dgm:pt>
    <dgm:pt modelId="{0B6A8201-59F5-41FE-AE5E-549E6A10224C}">
      <dgm:prSet phldrT="[Texte]"/>
      <dgm:spPr/>
      <dgm:t>
        <a:bodyPr/>
        <a:lstStyle/>
        <a:p>
          <a:r>
            <a:rPr lang="fr-FR" dirty="0"/>
            <a:t>Données comptables et financières</a:t>
          </a:r>
        </a:p>
      </dgm:t>
    </dgm:pt>
    <dgm:pt modelId="{23326157-F5F9-4E80-8126-5FC4D585564E}" type="parTrans" cxnId="{3C23A9D7-BFDA-4951-8CDA-7BB446637734}">
      <dgm:prSet/>
      <dgm:spPr/>
      <dgm:t>
        <a:bodyPr/>
        <a:lstStyle/>
        <a:p>
          <a:endParaRPr lang="fr-FR"/>
        </a:p>
      </dgm:t>
    </dgm:pt>
    <dgm:pt modelId="{E6BCDD3F-BFDF-4487-9705-816A610D235D}" type="sibTrans" cxnId="{3C23A9D7-BFDA-4951-8CDA-7BB446637734}">
      <dgm:prSet/>
      <dgm:spPr/>
      <dgm:t>
        <a:bodyPr/>
        <a:lstStyle/>
        <a:p>
          <a:endParaRPr lang="fr-FR"/>
        </a:p>
      </dgm:t>
    </dgm:pt>
    <dgm:pt modelId="{2A3B6789-AA08-434E-A68D-B96E2B1BE4A7}">
      <dgm:prSet phldrT="[Texte]"/>
      <dgm:spPr/>
      <dgm:t>
        <a:bodyPr/>
        <a:lstStyle/>
        <a:p>
          <a:r>
            <a:rPr lang="fr-FR" dirty="0"/>
            <a:t>Données RH</a:t>
          </a:r>
        </a:p>
      </dgm:t>
    </dgm:pt>
    <dgm:pt modelId="{596A3DF6-9FD4-4214-AE56-01EA3ED828BF}" type="parTrans" cxnId="{EE6313E0-8C08-41AE-9109-1CED0FFE9B98}">
      <dgm:prSet/>
      <dgm:spPr/>
      <dgm:t>
        <a:bodyPr/>
        <a:lstStyle/>
        <a:p>
          <a:endParaRPr lang="fr-FR"/>
        </a:p>
      </dgm:t>
    </dgm:pt>
    <dgm:pt modelId="{13B0F652-B97A-404C-89D0-C9146B5D87B0}" type="sibTrans" cxnId="{EE6313E0-8C08-41AE-9109-1CED0FFE9B98}">
      <dgm:prSet/>
      <dgm:spPr/>
      <dgm:t>
        <a:bodyPr/>
        <a:lstStyle/>
        <a:p>
          <a:endParaRPr lang="fr-FR"/>
        </a:p>
      </dgm:t>
    </dgm:pt>
    <dgm:pt modelId="{BB45A9E0-13CB-4B8B-97AC-61AA28D6A55C}">
      <dgm:prSet phldrT="[Texte]"/>
      <dgm:spPr/>
      <dgm:t>
        <a:bodyPr/>
        <a:lstStyle/>
        <a:p>
          <a:r>
            <a:rPr lang="fr-FR" dirty="0"/>
            <a:t>Données Médico-sociales</a:t>
          </a:r>
        </a:p>
      </dgm:t>
    </dgm:pt>
    <dgm:pt modelId="{D76495A9-CB35-419C-9295-CCEC6CECB224}" type="parTrans" cxnId="{C3716B2E-31E4-4514-8C1B-CA2DC91A2EFA}">
      <dgm:prSet/>
      <dgm:spPr/>
      <dgm:t>
        <a:bodyPr/>
        <a:lstStyle/>
        <a:p>
          <a:endParaRPr lang="fr-FR"/>
        </a:p>
      </dgm:t>
    </dgm:pt>
    <dgm:pt modelId="{8210FFE6-656E-4839-B5EA-94EEF9183A87}" type="sibTrans" cxnId="{C3716B2E-31E4-4514-8C1B-CA2DC91A2EFA}">
      <dgm:prSet/>
      <dgm:spPr/>
      <dgm:t>
        <a:bodyPr/>
        <a:lstStyle/>
        <a:p>
          <a:endParaRPr lang="fr-FR"/>
        </a:p>
      </dgm:t>
    </dgm:pt>
    <dgm:pt modelId="{ACF5099D-1F8F-4597-8B16-244E7D355BA6}" type="pres">
      <dgm:prSet presAssocID="{165398C4-6754-472F-AD67-6B190915E5A2}" presName="Name0" presStyleCnt="0">
        <dgm:presLayoutVars>
          <dgm:chMax val="7"/>
          <dgm:chPref val="7"/>
          <dgm:dir/>
        </dgm:presLayoutVars>
      </dgm:prSet>
      <dgm:spPr/>
    </dgm:pt>
    <dgm:pt modelId="{A9704DB1-C1C4-4610-B53E-21B056025D8D}" type="pres">
      <dgm:prSet presAssocID="{165398C4-6754-472F-AD67-6B190915E5A2}" presName="Name1" presStyleCnt="0"/>
      <dgm:spPr/>
    </dgm:pt>
    <dgm:pt modelId="{4AE58C38-A70B-4BFD-BA4D-C1E2270218FE}" type="pres">
      <dgm:prSet presAssocID="{165398C4-6754-472F-AD67-6B190915E5A2}" presName="cycle" presStyleCnt="0"/>
      <dgm:spPr/>
    </dgm:pt>
    <dgm:pt modelId="{88F30BC1-8D55-4CB7-9FCC-F8FC6B5CC702}" type="pres">
      <dgm:prSet presAssocID="{165398C4-6754-472F-AD67-6B190915E5A2}" presName="srcNode" presStyleLbl="node1" presStyleIdx="0" presStyleCnt="5"/>
      <dgm:spPr/>
    </dgm:pt>
    <dgm:pt modelId="{C2C3855A-E3E1-43BF-8877-97ECA184ACCA}" type="pres">
      <dgm:prSet presAssocID="{165398C4-6754-472F-AD67-6B190915E5A2}" presName="conn" presStyleLbl="parChTrans1D2" presStyleIdx="0" presStyleCnt="1"/>
      <dgm:spPr/>
    </dgm:pt>
    <dgm:pt modelId="{706B5502-F67F-4DFB-BD3F-72B590196F6A}" type="pres">
      <dgm:prSet presAssocID="{165398C4-6754-472F-AD67-6B190915E5A2}" presName="extraNode" presStyleLbl="node1" presStyleIdx="0" presStyleCnt="5"/>
      <dgm:spPr/>
    </dgm:pt>
    <dgm:pt modelId="{ADEFC54E-E994-4DC4-84E6-1C652FBB213F}" type="pres">
      <dgm:prSet presAssocID="{165398C4-6754-472F-AD67-6B190915E5A2}" presName="dstNode" presStyleLbl="node1" presStyleIdx="0" presStyleCnt="5"/>
      <dgm:spPr/>
    </dgm:pt>
    <dgm:pt modelId="{F57A05BB-8E61-4A00-B494-D31C8D29D2EA}" type="pres">
      <dgm:prSet presAssocID="{6A8DBE35-D4BC-4F62-98C9-8C7138DC3804}" presName="text_1" presStyleLbl="node1" presStyleIdx="0" presStyleCnt="5">
        <dgm:presLayoutVars>
          <dgm:bulletEnabled val="1"/>
        </dgm:presLayoutVars>
      </dgm:prSet>
      <dgm:spPr/>
    </dgm:pt>
    <dgm:pt modelId="{77574131-425D-4EA0-AFD1-A6B16CBCFC77}" type="pres">
      <dgm:prSet presAssocID="{6A8DBE35-D4BC-4F62-98C9-8C7138DC3804}" presName="accent_1" presStyleCnt="0"/>
      <dgm:spPr/>
    </dgm:pt>
    <dgm:pt modelId="{C4403C45-A5B5-443A-95BC-359CA397B424}" type="pres">
      <dgm:prSet presAssocID="{6A8DBE35-D4BC-4F62-98C9-8C7138DC3804}" presName="accentRepeatNode" presStyleLbl="solidFgAcc1" presStyleIdx="0" presStyleCnt="5"/>
      <dgm:spPr/>
    </dgm:pt>
    <dgm:pt modelId="{715D003A-6477-43A0-B464-B7677193F9C8}" type="pres">
      <dgm:prSet presAssocID="{6EEAB594-48CB-402D-8011-446F7FF16661}" presName="text_2" presStyleLbl="node1" presStyleIdx="1" presStyleCnt="5">
        <dgm:presLayoutVars>
          <dgm:bulletEnabled val="1"/>
        </dgm:presLayoutVars>
      </dgm:prSet>
      <dgm:spPr/>
    </dgm:pt>
    <dgm:pt modelId="{E01FFB20-9E6B-45BF-9000-1DD7DF35C10F}" type="pres">
      <dgm:prSet presAssocID="{6EEAB594-48CB-402D-8011-446F7FF16661}" presName="accent_2" presStyleCnt="0"/>
      <dgm:spPr/>
    </dgm:pt>
    <dgm:pt modelId="{E22949CA-DC86-44B9-8D64-BD6C1C8FF862}" type="pres">
      <dgm:prSet presAssocID="{6EEAB594-48CB-402D-8011-446F7FF16661}" presName="accentRepeatNode" presStyleLbl="solidFgAcc1" presStyleIdx="1" presStyleCnt="5"/>
      <dgm:spPr/>
    </dgm:pt>
    <dgm:pt modelId="{4F409580-9A08-4BC8-B41D-4F3C80972DF6}" type="pres">
      <dgm:prSet presAssocID="{0B6A8201-59F5-41FE-AE5E-549E6A10224C}" presName="text_3" presStyleLbl="node1" presStyleIdx="2" presStyleCnt="5">
        <dgm:presLayoutVars>
          <dgm:bulletEnabled val="1"/>
        </dgm:presLayoutVars>
      </dgm:prSet>
      <dgm:spPr/>
    </dgm:pt>
    <dgm:pt modelId="{8C1D260D-8C84-43FF-9C88-35ED58296F77}" type="pres">
      <dgm:prSet presAssocID="{0B6A8201-59F5-41FE-AE5E-549E6A10224C}" presName="accent_3" presStyleCnt="0"/>
      <dgm:spPr/>
    </dgm:pt>
    <dgm:pt modelId="{7F0A32EC-B8F9-4AA3-B11E-DBA2B8BFC815}" type="pres">
      <dgm:prSet presAssocID="{0B6A8201-59F5-41FE-AE5E-549E6A10224C}" presName="accentRepeatNode" presStyleLbl="solidFgAcc1" presStyleIdx="2" presStyleCnt="5"/>
      <dgm:spPr/>
    </dgm:pt>
    <dgm:pt modelId="{B6D69254-FBC7-46BE-BA21-F144E296ADC3}" type="pres">
      <dgm:prSet presAssocID="{2A3B6789-AA08-434E-A68D-B96E2B1BE4A7}" presName="text_4" presStyleLbl="node1" presStyleIdx="3" presStyleCnt="5">
        <dgm:presLayoutVars>
          <dgm:bulletEnabled val="1"/>
        </dgm:presLayoutVars>
      </dgm:prSet>
      <dgm:spPr/>
    </dgm:pt>
    <dgm:pt modelId="{6175E054-07D1-4AD5-B32B-5E1155C03F23}" type="pres">
      <dgm:prSet presAssocID="{2A3B6789-AA08-434E-A68D-B96E2B1BE4A7}" presName="accent_4" presStyleCnt="0"/>
      <dgm:spPr/>
    </dgm:pt>
    <dgm:pt modelId="{637EBC12-5399-472B-8335-50C35BBFCFE2}" type="pres">
      <dgm:prSet presAssocID="{2A3B6789-AA08-434E-A68D-B96E2B1BE4A7}" presName="accentRepeatNode" presStyleLbl="solidFgAcc1" presStyleIdx="3" presStyleCnt="5"/>
      <dgm:spPr/>
    </dgm:pt>
    <dgm:pt modelId="{7892E61B-D70C-47B5-BE28-9F1AA3B3979F}" type="pres">
      <dgm:prSet presAssocID="{BB45A9E0-13CB-4B8B-97AC-61AA28D6A55C}" presName="text_5" presStyleLbl="node1" presStyleIdx="4" presStyleCnt="5">
        <dgm:presLayoutVars>
          <dgm:bulletEnabled val="1"/>
        </dgm:presLayoutVars>
      </dgm:prSet>
      <dgm:spPr/>
    </dgm:pt>
    <dgm:pt modelId="{6FAE8A22-9E2C-4FD7-B542-D807DA61EF5D}" type="pres">
      <dgm:prSet presAssocID="{BB45A9E0-13CB-4B8B-97AC-61AA28D6A55C}" presName="accent_5" presStyleCnt="0"/>
      <dgm:spPr/>
    </dgm:pt>
    <dgm:pt modelId="{61353354-D612-4235-A9C6-35317EACB7B6}" type="pres">
      <dgm:prSet presAssocID="{BB45A9E0-13CB-4B8B-97AC-61AA28D6A55C}" presName="accentRepeatNode" presStyleLbl="solidFgAcc1" presStyleIdx="4" presStyleCnt="5"/>
      <dgm:spPr/>
    </dgm:pt>
  </dgm:ptLst>
  <dgm:cxnLst>
    <dgm:cxn modelId="{60833D08-E64E-4699-84AA-FA410536978F}" type="presOf" srcId="{165398C4-6754-472F-AD67-6B190915E5A2}" destId="{ACF5099D-1F8F-4597-8B16-244E7D355BA6}" srcOrd="0" destOrd="0" presId="urn:microsoft.com/office/officeart/2008/layout/VerticalCurvedList"/>
    <dgm:cxn modelId="{77A0CF15-D435-48E9-B7DC-F6C6D4622E0D}" type="presOf" srcId="{4BAE6B95-16F6-4B63-B8A7-5E1469C8EB58}" destId="{C2C3855A-E3E1-43BF-8877-97ECA184ACCA}" srcOrd="0" destOrd="0" presId="urn:microsoft.com/office/officeart/2008/layout/VerticalCurvedList"/>
    <dgm:cxn modelId="{C1415A1B-0697-4777-8232-9FE46CF2653C}" srcId="{165398C4-6754-472F-AD67-6B190915E5A2}" destId="{6EEAB594-48CB-402D-8011-446F7FF16661}" srcOrd="1" destOrd="0" parTransId="{05784D8B-8C6F-4FF5-ACAE-FC36254572F1}" sibTransId="{1BC37ADF-B931-4887-AE78-B627A51777AF}"/>
    <dgm:cxn modelId="{C3716B2E-31E4-4514-8C1B-CA2DC91A2EFA}" srcId="{165398C4-6754-472F-AD67-6B190915E5A2}" destId="{BB45A9E0-13CB-4B8B-97AC-61AA28D6A55C}" srcOrd="4" destOrd="0" parTransId="{D76495A9-CB35-419C-9295-CCEC6CECB224}" sibTransId="{8210FFE6-656E-4839-B5EA-94EEF9183A87}"/>
    <dgm:cxn modelId="{C65B023B-27D1-423E-9DBD-D1D312EAD2A5}" type="presOf" srcId="{0B6A8201-59F5-41FE-AE5E-549E6A10224C}" destId="{4F409580-9A08-4BC8-B41D-4F3C80972DF6}" srcOrd="0" destOrd="0" presId="urn:microsoft.com/office/officeart/2008/layout/VerticalCurvedList"/>
    <dgm:cxn modelId="{72EEC23C-9793-4AA2-8B8D-561A163182C4}" type="presOf" srcId="{6A8DBE35-D4BC-4F62-98C9-8C7138DC3804}" destId="{F57A05BB-8E61-4A00-B494-D31C8D29D2EA}" srcOrd="0" destOrd="0" presId="urn:microsoft.com/office/officeart/2008/layout/VerticalCurvedList"/>
    <dgm:cxn modelId="{02613744-8CC0-42CB-8868-7FF6636365ED}" type="presOf" srcId="{2A3B6789-AA08-434E-A68D-B96E2B1BE4A7}" destId="{B6D69254-FBC7-46BE-BA21-F144E296ADC3}" srcOrd="0" destOrd="0" presId="urn:microsoft.com/office/officeart/2008/layout/VerticalCurvedList"/>
    <dgm:cxn modelId="{C683FE6F-7449-4C96-8E3E-CD67B8A5B069}" type="presOf" srcId="{6EEAB594-48CB-402D-8011-446F7FF16661}" destId="{715D003A-6477-43A0-B464-B7677193F9C8}" srcOrd="0" destOrd="0" presId="urn:microsoft.com/office/officeart/2008/layout/VerticalCurvedList"/>
    <dgm:cxn modelId="{2F4C5CA0-FB5B-467D-86D7-203AFA36B390}" type="presOf" srcId="{BB45A9E0-13CB-4B8B-97AC-61AA28D6A55C}" destId="{7892E61B-D70C-47B5-BE28-9F1AA3B3979F}" srcOrd="0" destOrd="0" presId="urn:microsoft.com/office/officeart/2008/layout/VerticalCurvedList"/>
    <dgm:cxn modelId="{EECFA9D3-42FC-41B5-81D0-1DF8BA34AFFB}" srcId="{165398C4-6754-472F-AD67-6B190915E5A2}" destId="{6A8DBE35-D4BC-4F62-98C9-8C7138DC3804}" srcOrd="0" destOrd="0" parTransId="{18262216-4555-47B1-A2AF-C443B621F28F}" sibTransId="{4BAE6B95-16F6-4B63-B8A7-5E1469C8EB58}"/>
    <dgm:cxn modelId="{3C23A9D7-BFDA-4951-8CDA-7BB446637734}" srcId="{165398C4-6754-472F-AD67-6B190915E5A2}" destId="{0B6A8201-59F5-41FE-AE5E-549E6A10224C}" srcOrd="2" destOrd="0" parTransId="{23326157-F5F9-4E80-8126-5FC4D585564E}" sibTransId="{E6BCDD3F-BFDF-4487-9705-816A610D235D}"/>
    <dgm:cxn modelId="{EE6313E0-8C08-41AE-9109-1CED0FFE9B98}" srcId="{165398C4-6754-472F-AD67-6B190915E5A2}" destId="{2A3B6789-AA08-434E-A68D-B96E2B1BE4A7}" srcOrd="3" destOrd="0" parTransId="{596A3DF6-9FD4-4214-AE56-01EA3ED828BF}" sibTransId="{13B0F652-B97A-404C-89D0-C9146B5D87B0}"/>
    <dgm:cxn modelId="{126322EE-115D-4CF5-BB56-77AD1272DE97}" type="presParOf" srcId="{ACF5099D-1F8F-4597-8B16-244E7D355BA6}" destId="{A9704DB1-C1C4-4610-B53E-21B056025D8D}" srcOrd="0" destOrd="0" presId="urn:microsoft.com/office/officeart/2008/layout/VerticalCurvedList"/>
    <dgm:cxn modelId="{475F93B2-4C60-4A45-9173-B23C7C4B9A99}" type="presParOf" srcId="{A9704DB1-C1C4-4610-B53E-21B056025D8D}" destId="{4AE58C38-A70B-4BFD-BA4D-C1E2270218FE}" srcOrd="0" destOrd="0" presId="urn:microsoft.com/office/officeart/2008/layout/VerticalCurvedList"/>
    <dgm:cxn modelId="{863E7830-4062-4685-B6BB-4CF20007AEBC}" type="presParOf" srcId="{4AE58C38-A70B-4BFD-BA4D-C1E2270218FE}" destId="{88F30BC1-8D55-4CB7-9FCC-F8FC6B5CC702}" srcOrd="0" destOrd="0" presId="urn:microsoft.com/office/officeart/2008/layout/VerticalCurvedList"/>
    <dgm:cxn modelId="{E79D4FDB-3B17-4E17-AB8E-EB465A7D25F6}" type="presParOf" srcId="{4AE58C38-A70B-4BFD-BA4D-C1E2270218FE}" destId="{C2C3855A-E3E1-43BF-8877-97ECA184ACCA}" srcOrd="1" destOrd="0" presId="urn:microsoft.com/office/officeart/2008/layout/VerticalCurvedList"/>
    <dgm:cxn modelId="{BD43AFC8-C97D-41D2-A0C4-01EB0DA764B4}" type="presParOf" srcId="{4AE58C38-A70B-4BFD-BA4D-C1E2270218FE}" destId="{706B5502-F67F-4DFB-BD3F-72B590196F6A}" srcOrd="2" destOrd="0" presId="urn:microsoft.com/office/officeart/2008/layout/VerticalCurvedList"/>
    <dgm:cxn modelId="{E8BAA0AD-A1B4-4084-96B3-8DDC444FBD6A}" type="presParOf" srcId="{4AE58C38-A70B-4BFD-BA4D-C1E2270218FE}" destId="{ADEFC54E-E994-4DC4-84E6-1C652FBB213F}" srcOrd="3" destOrd="0" presId="urn:microsoft.com/office/officeart/2008/layout/VerticalCurvedList"/>
    <dgm:cxn modelId="{F37B6553-75A9-4970-B855-6CADAAB21D82}" type="presParOf" srcId="{A9704DB1-C1C4-4610-B53E-21B056025D8D}" destId="{F57A05BB-8E61-4A00-B494-D31C8D29D2EA}" srcOrd="1" destOrd="0" presId="urn:microsoft.com/office/officeart/2008/layout/VerticalCurvedList"/>
    <dgm:cxn modelId="{AB654AD6-656E-42AD-BF61-70A95D8883A1}" type="presParOf" srcId="{A9704DB1-C1C4-4610-B53E-21B056025D8D}" destId="{77574131-425D-4EA0-AFD1-A6B16CBCFC77}" srcOrd="2" destOrd="0" presId="urn:microsoft.com/office/officeart/2008/layout/VerticalCurvedList"/>
    <dgm:cxn modelId="{73E4BFB7-5C0A-475E-9165-CFFB06BEB638}" type="presParOf" srcId="{77574131-425D-4EA0-AFD1-A6B16CBCFC77}" destId="{C4403C45-A5B5-443A-95BC-359CA397B424}" srcOrd="0" destOrd="0" presId="urn:microsoft.com/office/officeart/2008/layout/VerticalCurvedList"/>
    <dgm:cxn modelId="{1F5528A8-37FD-4521-B686-099BC82C3321}" type="presParOf" srcId="{A9704DB1-C1C4-4610-B53E-21B056025D8D}" destId="{715D003A-6477-43A0-B464-B7677193F9C8}" srcOrd="3" destOrd="0" presId="urn:microsoft.com/office/officeart/2008/layout/VerticalCurvedList"/>
    <dgm:cxn modelId="{549195C6-FE5E-42F7-9D55-7365EDF78777}" type="presParOf" srcId="{A9704DB1-C1C4-4610-B53E-21B056025D8D}" destId="{E01FFB20-9E6B-45BF-9000-1DD7DF35C10F}" srcOrd="4" destOrd="0" presId="urn:microsoft.com/office/officeart/2008/layout/VerticalCurvedList"/>
    <dgm:cxn modelId="{5C51E53E-5114-4AD8-B0C3-9C5CA775799B}" type="presParOf" srcId="{E01FFB20-9E6B-45BF-9000-1DD7DF35C10F}" destId="{E22949CA-DC86-44B9-8D64-BD6C1C8FF862}" srcOrd="0" destOrd="0" presId="urn:microsoft.com/office/officeart/2008/layout/VerticalCurvedList"/>
    <dgm:cxn modelId="{56FB3B84-6780-479D-8C90-5721D9BE183D}" type="presParOf" srcId="{A9704DB1-C1C4-4610-B53E-21B056025D8D}" destId="{4F409580-9A08-4BC8-B41D-4F3C80972DF6}" srcOrd="5" destOrd="0" presId="urn:microsoft.com/office/officeart/2008/layout/VerticalCurvedList"/>
    <dgm:cxn modelId="{A4A47E15-1623-4956-A859-B773EF58449E}" type="presParOf" srcId="{A9704DB1-C1C4-4610-B53E-21B056025D8D}" destId="{8C1D260D-8C84-43FF-9C88-35ED58296F77}" srcOrd="6" destOrd="0" presId="urn:microsoft.com/office/officeart/2008/layout/VerticalCurvedList"/>
    <dgm:cxn modelId="{E20564DF-ECC7-4C4D-8450-325432CEDC7F}" type="presParOf" srcId="{8C1D260D-8C84-43FF-9C88-35ED58296F77}" destId="{7F0A32EC-B8F9-4AA3-B11E-DBA2B8BFC815}" srcOrd="0" destOrd="0" presId="urn:microsoft.com/office/officeart/2008/layout/VerticalCurvedList"/>
    <dgm:cxn modelId="{B1082C42-C39F-4F71-8461-09410DE25A27}" type="presParOf" srcId="{A9704DB1-C1C4-4610-B53E-21B056025D8D}" destId="{B6D69254-FBC7-46BE-BA21-F144E296ADC3}" srcOrd="7" destOrd="0" presId="urn:microsoft.com/office/officeart/2008/layout/VerticalCurvedList"/>
    <dgm:cxn modelId="{C9B3A0AE-485C-4582-862E-3EA3FF0D6D1D}" type="presParOf" srcId="{A9704DB1-C1C4-4610-B53E-21B056025D8D}" destId="{6175E054-07D1-4AD5-B32B-5E1155C03F23}" srcOrd="8" destOrd="0" presId="urn:microsoft.com/office/officeart/2008/layout/VerticalCurvedList"/>
    <dgm:cxn modelId="{7EE06551-7DFD-4FD3-AB85-1B0C63D7C28D}" type="presParOf" srcId="{6175E054-07D1-4AD5-B32B-5E1155C03F23}" destId="{637EBC12-5399-472B-8335-50C35BBFCFE2}" srcOrd="0" destOrd="0" presId="urn:microsoft.com/office/officeart/2008/layout/VerticalCurvedList"/>
    <dgm:cxn modelId="{FB817857-F8F5-4129-92AE-87385709A2D4}" type="presParOf" srcId="{A9704DB1-C1C4-4610-B53E-21B056025D8D}" destId="{7892E61B-D70C-47B5-BE28-9F1AA3B3979F}" srcOrd="9" destOrd="0" presId="urn:microsoft.com/office/officeart/2008/layout/VerticalCurvedList"/>
    <dgm:cxn modelId="{3D72ECA1-9A71-4529-89DE-3A29A9458DAD}" type="presParOf" srcId="{A9704DB1-C1C4-4610-B53E-21B056025D8D}" destId="{6FAE8A22-9E2C-4FD7-B542-D807DA61EF5D}" srcOrd="10" destOrd="0" presId="urn:microsoft.com/office/officeart/2008/layout/VerticalCurvedList"/>
    <dgm:cxn modelId="{8816CBAB-3349-4FC3-A9CE-6D1A2A8B1C1C}" type="presParOf" srcId="{6FAE8A22-9E2C-4FD7-B542-D807DA61EF5D}" destId="{61353354-D612-4235-A9C6-35317EACB7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5398C4-6754-472F-AD67-6B190915E5A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r-FR"/>
        </a:p>
      </dgm:t>
    </dgm:pt>
    <dgm:pt modelId="{6A8DBE35-D4BC-4F62-98C9-8C7138DC3804}">
      <dgm:prSet phldrT="[Texte]"/>
      <dgm:spPr/>
      <dgm:t>
        <a:bodyPr/>
        <a:lstStyle/>
        <a:p>
          <a:r>
            <a:rPr lang="fr-FR" dirty="0"/>
            <a:t>Données médicales</a:t>
          </a:r>
        </a:p>
      </dgm:t>
    </dgm:pt>
    <dgm:pt modelId="{18262216-4555-47B1-A2AF-C443B621F28F}" type="parTrans" cxnId="{EECFA9D3-42FC-41B5-81D0-1DF8BA34AFFB}">
      <dgm:prSet/>
      <dgm:spPr/>
      <dgm:t>
        <a:bodyPr/>
        <a:lstStyle/>
        <a:p>
          <a:endParaRPr lang="fr-FR"/>
        </a:p>
      </dgm:t>
    </dgm:pt>
    <dgm:pt modelId="{4BAE6B95-16F6-4B63-B8A7-5E1469C8EB58}" type="sibTrans" cxnId="{EECFA9D3-42FC-41B5-81D0-1DF8BA34AFFB}">
      <dgm:prSet/>
      <dgm:spPr/>
      <dgm:t>
        <a:bodyPr/>
        <a:lstStyle/>
        <a:p>
          <a:endParaRPr lang="fr-FR"/>
        </a:p>
      </dgm:t>
    </dgm:pt>
    <dgm:pt modelId="{6EEAB594-48CB-402D-8011-446F7FF16661}">
      <dgm:prSet phldrT="[Texte]"/>
      <dgm:spPr/>
      <dgm:t>
        <a:bodyPr/>
        <a:lstStyle/>
        <a:p>
          <a:r>
            <a:rPr lang="fr-FR" dirty="0"/>
            <a:t>Données de coûts</a:t>
          </a:r>
        </a:p>
      </dgm:t>
    </dgm:pt>
    <dgm:pt modelId="{05784D8B-8C6F-4FF5-ACAE-FC36254572F1}" type="parTrans" cxnId="{C1415A1B-0697-4777-8232-9FE46CF2653C}">
      <dgm:prSet/>
      <dgm:spPr/>
      <dgm:t>
        <a:bodyPr/>
        <a:lstStyle/>
        <a:p>
          <a:endParaRPr lang="fr-FR"/>
        </a:p>
      </dgm:t>
    </dgm:pt>
    <dgm:pt modelId="{1BC37ADF-B931-4887-AE78-B627A51777AF}" type="sibTrans" cxnId="{C1415A1B-0697-4777-8232-9FE46CF2653C}">
      <dgm:prSet/>
      <dgm:spPr/>
      <dgm:t>
        <a:bodyPr/>
        <a:lstStyle/>
        <a:p>
          <a:endParaRPr lang="fr-FR"/>
        </a:p>
      </dgm:t>
    </dgm:pt>
    <dgm:pt modelId="{0B6A8201-59F5-41FE-AE5E-549E6A10224C}">
      <dgm:prSet phldrT="[Texte]"/>
      <dgm:spPr/>
      <dgm:t>
        <a:bodyPr/>
        <a:lstStyle/>
        <a:p>
          <a:r>
            <a:rPr lang="fr-FR" dirty="0"/>
            <a:t>Données comptables et financières</a:t>
          </a:r>
        </a:p>
      </dgm:t>
    </dgm:pt>
    <dgm:pt modelId="{23326157-F5F9-4E80-8126-5FC4D585564E}" type="parTrans" cxnId="{3C23A9D7-BFDA-4951-8CDA-7BB446637734}">
      <dgm:prSet/>
      <dgm:spPr/>
      <dgm:t>
        <a:bodyPr/>
        <a:lstStyle/>
        <a:p>
          <a:endParaRPr lang="fr-FR"/>
        </a:p>
      </dgm:t>
    </dgm:pt>
    <dgm:pt modelId="{E6BCDD3F-BFDF-4487-9705-816A610D235D}" type="sibTrans" cxnId="{3C23A9D7-BFDA-4951-8CDA-7BB446637734}">
      <dgm:prSet/>
      <dgm:spPr/>
      <dgm:t>
        <a:bodyPr/>
        <a:lstStyle/>
        <a:p>
          <a:endParaRPr lang="fr-FR"/>
        </a:p>
      </dgm:t>
    </dgm:pt>
    <dgm:pt modelId="{2A3B6789-AA08-434E-A68D-B96E2B1BE4A7}">
      <dgm:prSet phldrT="[Texte]"/>
      <dgm:spPr/>
      <dgm:t>
        <a:bodyPr/>
        <a:lstStyle/>
        <a:p>
          <a:r>
            <a:rPr lang="fr-FR" dirty="0"/>
            <a:t>Données RH</a:t>
          </a:r>
        </a:p>
      </dgm:t>
    </dgm:pt>
    <dgm:pt modelId="{596A3DF6-9FD4-4214-AE56-01EA3ED828BF}" type="parTrans" cxnId="{EE6313E0-8C08-41AE-9109-1CED0FFE9B98}">
      <dgm:prSet/>
      <dgm:spPr/>
      <dgm:t>
        <a:bodyPr/>
        <a:lstStyle/>
        <a:p>
          <a:endParaRPr lang="fr-FR"/>
        </a:p>
      </dgm:t>
    </dgm:pt>
    <dgm:pt modelId="{13B0F652-B97A-404C-89D0-C9146B5D87B0}" type="sibTrans" cxnId="{EE6313E0-8C08-41AE-9109-1CED0FFE9B98}">
      <dgm:prSet/>
      <dgm:spPr/>
      <dgm:t>
        <a:bodyPr/>
        <a:lstStyle/>
        <a:p>
          <a:endParaRPr lang="fr-FR"/>
        </a:p>
      </dgm:t>
    </dgm:pt>
    <dgm:pt modelId="{BB45A9E0-13CB-4B8B-97AC-61AA28D6A55C}">
      <dgm:prSet phldrT="[Texte]"/>
      <dgm:spPr/>
      <dgm:t>
        <a:bodyPr/>
        <a:lstStyle/>
        <a:p>
          <a:r>
            <a:rPr lang="fr-FR" dirty="0"/>
            <a:t>Données Médico-sociales</a:t>
          </a:r>
        </a:p>
      </dgm:t>
    </dgm:pt>
    <dgm:pt modelId="{D76495A9-CB35-419C-9295-CCEC6CECB224}" type="parTrans" cxnId="{C3716B2E-31E4-4514-8C1B-CA2DC91A2EFA}">
      <dgm:prSet/>
      <dgm:spPr/>
      <dgm:t>
        <a:bodyPr/>
        <a:lstStyle/>
        <a:p>
          <a:endParaRPr lang="fr-FR"/>
        </a:p>
      </dgm:t>
    </dgm:pt>
    <dgm:pt modelId="{8210FFE6-656E-4839-B5EA-94EEF9183A87}" type="sibTrans" cxnId="{C3716B2E-31E4-4514-8C1B-CA2DC91A2EFA}">
      <dgm:prSet/>
      <dgm:spPr/>
      <dgm:t>
        <a:bodyPr/>
        <a:lstStyle/>
        <a:p>
          <a:endParaRPr lang="fr-FR"/>
        </a:p>
      </dgm:t>
    </dgm:pt>
    <dgm:pt modelId="{ACF5099D-1F8F-4597-8B16-244E7D355BA6}" type="pres">
      <dgm:prSet presAssocID="{165398C4-6754-472F-AD67-6B190915E5A2}" presName="Name0" presStyleCnt="0">
        <dgm:presLayoutVars>
          <dgm:chMax val="7"/>
          <dgm:chPref val="7"/>
          <dgm:dir/>
        </dgm:presLayoutVars>
      </dgm:prSet>
      <dgm:spPr/>
    </dgm:pt>
    <dgm:pt modelId="{A9704DB1-C1C4-4610-B53E-21B056025D8D}" type="pres">
      <dgm:prSet presAssocID="{165398C4-6754-472F-AD67-6B190915E5A2}" presName="Name1" presStyleCnt="0"/>
      <dgm:spPr/>
    </dgm:pt>
    <dgm:pt modelId="{4AE58C38-A70B-4BFD-BA4D-C1E2270218FE}" type="pres">
      <dgm:prSet presAssocID="{165398C4-6754-472F-AD67-6B190915E5A2}" presName="cycle" presStyleCnt="0"/>
      <dgm:spPr/>
    </dgm:pt>
    <dgm:pt modelId="{88F30BC1-8D55-4CB7-9FCC-F8FC6B5CC702}" type="pres">
      <dgm:prSet presAssocID="{165398C4-6754-472F-AD67-6B190915E5A2}" presName="srcNode" presStyleLbl="node1" presStyleIdx="0" presStyleCnt="5"/>
      <dgm:spPr/>
    </dgm:pt>
    <dgm:pt modelId="{C2C3855A-E3E1-43BF-8877-97ECA184ACCA}" type="pres">
      <dgm:prSet presAssocID="{165398C4-6754-472F-AD67-6B190915E5A2}" presName="conn" presStyleLbl="parChTrans1D2" presStyleIdx="0" presStyleCnt="1"/>
      <dgm:spPr/>
    </dgm:pt>
    <dgm:pt modelId="{706B5502-F67F-4DFB-BD3F-72B590196F6A}" type="pres">
      <dgm:prSet presAssocID="{165398C4-6754-472F-AD67-6B190915E5A2}" presName="extraNode" presStyleLbl="node1" presStyleIdx="0" presStyleCnt="5"/>
      <dgm:spPr/>
    </dgm:pt>
    <dgm:pt modelId="{ADEFC54E-E994-4DC4-84E6-1C652FBB213F}" type="pres">
      <dgm:prSet presAssocID="{165398C4-6754-472F-AD67-6B190915E5A2}" presName="dstNode" presStyleLbl="node1" presStyleIdx="0" presStyleCnt="5"/>
      <dgm:spPr/>
    </dgm:pt>
    <dgm:pt modelId="{F57A05BB-8E61-4A00-B494-D31C8D29D2EA}" type="pres">
      <dgm:prSet presAssocID="{6A8DBE35-D4BC-4F62-98C9-8C7138DC3804}" presName="text_1" presStyleLbl="node1" presStyleIdx="0" presStyleCnt="5">
        <dgm:presLayoutVars>
          <dgm:bulletEnabled val="1"/>
        </dgm:presLayoutVars>
      </dgm:prSet>
      <dgm:spPr/>
    </dgm:pt>
    <dgm:pt modelId="{77574131-425D-4EA0-AFD1-A6B16CBCFC77}" type="pres">
      <dgm:prSet presAssocID="{6A8DBE35-D4BC-4F62-98C9-8C7138DC3804}" presName="accent_1" presStyleCnt="0"/>
      <dgm:spPr/>
    </dgm:pt>
    <dgm:pt modelId="{C4403C45-A5B5-443A-95BC-359CA397B424}" type="pres">
      <dgm:prSet presAssocID="{6A8DBE35-D4BC-4F62-98C9-8C7138DC3804}" presName="accentRepeatNode" presStyleLbl="solidFgAcc1" presStyleIdx="0" presStyleCnt="5"/>
      <dgm:spPr/>
    </dgm:pt>
    <dgm:pt modelId="{715D003A-6477-43A0-B464-B7677193F9C8}" type="pres">
      <dgm:prSet presAssocID="{6EEAB594-48CB-402D-8011-446F7FF16661}" presName="text_2" presStyleLbl="node1" presStyleIdx="1" presStyleCnt="5">
        <dgm:presLayoutVars>
          <dgm:bulletEnabled val="1"/>
        </dgm:presLayoutVars>
      </dgm:prSet>
      <dgm:spPr/>
    </dgm:pt>
    <dgm:pt modelId="{E01FFB20-9E6B-45BF-9000-1DD7DF35C10F}" type="pres">
      <dgm:prSet presAssocID="{6EEAB594-48CB-402D-8011-446F7FF16661}" presName="accent_2" presStyleCnt="0"/>
      <dgm:spPr/>
    </dgm:pt>
    <dgm:pt modelId="{E22949CA-DC86-44B9-8D64-BD6C1C8FF862}" type="pres">
      <dgm:prSet presAssocID="{6EEAB594-48CB-402D-8011-446F7FF16661}" presName="accentRepeatNode" presStyleLbl="solidFgAcc1" presStyleIdx="1" presStyleCnt="5"/>
      <dgm:spPr/>
    </dgm:pt>
    <dgm:pt modelId="{4F409580-9A08-4BC8-B41D-4F3C80972DF6}" type="pres">
      <dgm:prSet presAssocID="{0B6A8201-59F5-41FE-AE5E-549E6A10224C}" presName="text_3" presStyleLbl="node1" presStyleIdx="2" presStyleCnt="5">
        <dgm:presLayoutVars>
          <dgm:bulletEnabled val="1"/>
        </dgm:presLayoutVars>
      </dgm:prSet>
      <dgm:spPr/>
    </dgm:pt>
    <dgm:pt modelId="{8C1D260D-8C84-43FF-9C88-35ED58296F77}" type="pres">
      <dgm:prSet presAssocID="{0B6A8201-59F5-41FE-AE5E-549E6A10224C}" presName="accent_3" presStyleCnt="0"/>
      <dgm:spPr/>
    </dgm:pt>
    <dgm:pt modelId="{7F0A32EC-B8F9-4AA3-B11E-DBA2B8BFC815}" type="pres">
      <dgm:prSet presAssocID="{0B6A8201-59F5-41FE-AE5E-549E6A10224C}" presName="accentRepeatNode" presStyleLbl="solidFgAcc1" presStyleIdx="2" presStyleCnt="5"/>
      <dgm:spPr/>
    </dgm:pt>
    <dgm:pt modelId="{B6D69254-FBC7-46BE-BA21-F144E296ADC3}" type="pres">
      <dgm:prSet presAssocID="{2A3B6789-AA08-434E-A68D-B96E2B1BE4A7}" presName="text_4" presStyleLbl="node1" presStyleIdx="3" presStyleCnt="5">
        <dgm:presLayoutVars>
          <dgm:bulletEnabled val="1"/>
        </dgm:presLayoutVars>
      </dgm:prSet>
      <dgm:spPr/>
    </dgm:pt>
    <dgm:pt modelId="{6175E054-07D1-4AD5-B32B-5E1155C03F23}" type="pres">
      <dgm:prSet presAssocID="{2A3B6789-AA08-434E-A68D-B96E2B1BE4A7}" presName="accent_4" presStyleCnt="0"/>
      <dgm:spPr/>
    </dgm:pt>
    <dgm:pt modelId="{637EBC12-5399-472B-8335-50C35BBFCFE2}" type="pres">
      <dgm:prSet presAssocID="{2A3B6789-AA08-434E-A68D-B96E2B1BE4A7}" presName="accentRepeatNode" presStyleLbl="solidFgAcc1" presStyleIdx="3" presStyleCnt="5"/>
      <dgm:spPr/>
    </dgm:pt>
    <dgm:pt modelId="{7892E61B-D70C-47B5-BE28-9F1AA3B3979F}" type="pres">
      <dgm:prSet presAssocID="{BB45A9E0-13CB-4B8B-97AC-61AA28D6A55C}" presName="text_5" presStyleLbl="node1" presStyleIdx="4" presStyleCnt="5">
        <dgm:presLayoutVars>
          <dgm:bulletEnabled val="1"/>
        </dgm:presLayoutVars>
      </dgm:prSet>
      <dgm:spPr/>
    </dgm:pt>
    <dgm:pt modelId="{6FAE8A22-9E2C-4FD7-B542-D807DA61EF5D}" type="pres">
      <dgm:prSet presAssocID="{BB45A9E0-13CB-4B8B-97AC-61AA28D6A55C}" presName="accent_5" presStyleCnt="0"/>
      <dgm:spPr/>
    </dgm:pt>
    <dgm:pt modelId="{61353354-D612-4235-A9C6-35317EACB7B6}" type="pres">
      <dgm:prSet presAssocID="{BB45A9E0-13CB-4B8B-97AC-61AA28D6A55C}" presName="accentRepeatNode" presStyleLbl="solidFgAcc1" presStyleIdx="4" presStyleCnt="5"/>
      <dgm:spPr/>
    </dgm:pt>
  </dgm:ptLst>
  <dgm:cxnLst>
    <dgm:cxn modelId="{60833D08-E64E-4699-84AA-FA410536978F}" type="presOf" srcId="{165398C4-6754-472F-AD67-6B190915E5A2}" destId="{ACF5099D-1F8F-4597-8B16-244E7D355BA6}" srcOrd="0" destOrd="0" presId="urn:microsoft.com/office/officeart/2008/layout/VerticalCurvedList"/>
    <dgm:cxn modelId="{77A0CF15-D435-48E9-B7DC-F6C6D4622E0D}" type="presOf" srcId="{4BAE6B95-16F6-4B63-B8A7-5E1469C8EB58}" destId="{C2C3855A-E3E1-43BF-8877-97ECA184ACCA}" srcOrd="0" destOrd="0" presId="urn:microsoft.com/office/officeart/2008/layout/VerticalCurvedList"/>
    <dgm:cxn modelId="{C1415A1B-0697-4777-8232-9FE46CF2653C}" srcId="{165398C4-6754-472F-AD67-6B190915E5A2}" destId="{6EEAB594-48CB-402D-8011-446F7FF16661}" srcOrd="1" destOrd="0" parTransId="{05784D8B-8C6F-4FF5-ACAE-FC36254572F1}" sibTransId="{1BC37ADF-B931-4887-AE78-B627A51777AF}"/>
    <dgm:cxn modelId="{C3716B2E-31E4-4514-8C1B-CA2DC91A2EFA}" srcId="{165398C4-6754-472F-AD67-6B190915E5A2}" destId="{BB45A9E0-13CB-4B8B-97AC-61AA28D6A55C}" srcOrd="4" destOrd="0" parTransId="{D76495A9-CB35-419C-9295-CCEC6CECB224}" sibTransId="{8210FFE6-656E-4839-B5EA-94EEF9183A87}"/>
    <dgm:cxn modelId="{C65B023B-27D1-423E-9DBD-D1D312EAD2A5}" type="presOf" srcId="{0B6A8201-59F5-41FE-AE5E-549E6A10224C}" destId="{4F409580-9A08-4BC8-B41D-4F3C80972DF6}" srcOrd="0" destOrd="0" presId="urn:microsoft.com/office/officeart/2008/layout/VerticalCurvedList"/>
    <dgm:cxn modelId="{72EEC23C-9793-4AA2-8B8D-561A163182C4}" type="presOf" srcId="{6A8DBE35-D4BC-4F62-98C9-8C7138DC3804}" destId="{F57A05BB-8E61-4A00-B494-D31C8D29D2EA}" srcOrd="0" destOrd="0" presId="urn:microsoft.com/office/officeart/2008/layout/VerticalCurvedList"/>
    <dgm:cxn modelId="{02613744-8CC0-42CB-8868-7FF6636365ED}" type="presOf" srcId="{2A3B6789-AA08-434E-A68D-B96E2B1BE4A7}" destId="{B6D69254-FBC7-46BE-BA21-F144E296ADC3}" srcOrd="0" destOrd="0" presId="urn:microsoft.com/office/officeart/2008/layout/VerticalCurvedList"/>
    <dgm:cxn modelId="{C683FE6F-7449-4C96-8E3E-CD67B8A5B069}" type="presOf" srcId="{6EEAB594-48CB-402D-8011-446F7FF16661}" destId="{715D003A-6477-43A0-B464-B7677193F9C8}" srcOrd="0" destOrd="0" presId="urn:microsoft.com/office/officeart/2008/layout/VerticalCurvedList"/>
    <dgm:cxn modelId="{2F4C5CA0-FB5B-467D-86D7-203AFA36B390}" type="presOf" srcId="{BB45A9E0-13CB-4B8B-97AC-61AA28D6A55C}" destId="{7892E61B-D70C-47B5-BE28-9F1AA3B3979F}" srcOrd="0" destOrd="0" presId="urn:microsoft.com/office/officeart/2008/layout/VerticalCurvedList"/>
    <dgm:cxn modelId="{EECFA9D3-42FC-41B5-81D0-1DF8BA34AFFB}" srcId="{165398C4-6754-472F-AD67-6B190915E5A2}" destId="{6A8DBE35-D4BC-4F62-98C9-8C7138DC3804}" srcOrd="0" destOrd="0" parTransId="{18262216-4555-47B1-A2AF-C443B621F28F}" sibTransId="{4BAE6B95-16F6-4B63-B8A7-5E1469C8EB58}"/>
    <dgm:cxn modelId="{3C23A9D7-BFDA-4951-8CDA-7BB446637734}" srcId="{165398C4-6754-472F-AD67-6B190915E5A2}" destId="{0B6A8201-59F5-41FE-AE5E-549E6A10224C}" srcOrd="2" destOrd="0" parTransId="{23326157-F5F9-4E80-8126-5FC4D585564E}" sibTransId="{E6BCDD3F-BFDF-4487-9705-816A610D235D}"/>
    <dgm:cxn modelId="{EE6313E0-8C08-41AE-9109-1CED0FFE9B98}" srcId="{165398C4-6754-472F-AD67-6B190915E5A2}" destId="{2A3B6789-AA08-434E-A68D-B96E2B1BE4A7}" srcOrd="3" destOrd="0" parTransId="{596A3DF6-9FD4-4214-AE56-01EA3ED828BF}" sibTransId="{13B0F652-B97A-404C-89D0-C9146B5D87B0}"/>
    <dgm:cxn modelId="{126322EE-115D-4CF5-BB56-77AD1272DE97}" type="presParOf" srcId="{ACF5099D-1F8F-4597-8B16-244E7D355BA6}" destId="{A9704DB1-C1C4-4610-B53E-21B056025D8D}" srcOrd="0" destOrd="0" presId="urn:microsoft.com/office/officeart/2008/layout/VerticalCurvedList"/>
    <dgm:cxn modelId="{475F93B2-4C60-4A45-9173-B23C7C4B9A99}" type="presParOf" srcId="{A9704DB1-C1C4-4610-B53E-21B056025D8D}" destId="{4AE58C38-A70B-4BFD-BA4D-C1E2270218FE}" srcOrd="0" destOrd="0" presId="urn:microsoft.com/office/officeart/2008/layout/VerticalCurvedList"/>
    <dgm:cxn modelId="{863E7830-4062-4685-B6BB-4CF20007AEBC}" type="presParOf" srcId="{4AE58C38-A70B-4BFD-BA4D-C1E2270218FE}" destId="{88F30BC1-8D55-4CB7-9FCC-F8FC6B5CC702}" srcOrd="0" destOrd="0" presId="urn:microsoft.com/office/officeart/2008/layout/VerticalCurvedList"/>
    <dgm:cxn modelId="{E79D4FDB-3B17-4E17-AB8E-EB465A7D25F6}" type="presParOf" srcId="{4AE58C38-A70B-4BFD-BA4D-C1E2270218FE}" destId="{C2C3855A-E3E1-43BF-8877-97ECA184ACCA}" srcOrd="1" destOrd="0" presId="urn:microsoft.com/office/officeart/2008/layout/VerticalCurvedList"/>
    <dgm:cxn modelId="{BD43AFC8-C97D-41D2-A0C4-01EB0DA764B4}" type="presParOf" srcId="{4AE58C38-A70B-4BFD-BA4D-C1E2270218FE}" destId="{706B5502-F67F-4DFB-BD3F-72B590196F6A}" srcOrd="2" destOrd="0" presId="urn:microsoft.com/office/officeart/2008/layout/VerticalCurvedList"/>
    <dgm:cxn modelId="{E8BAA0AD-A1B4-4084-96B3-8DDC444FBD6A}" type="presParOf" srcId="{4AE58C38-A70B-4BFD-BA4D-C1E2270218FE}" destId="{ADEFC54E-E994-4DC4-84E6-1C652FBB213F}" srcOrd="3" destOrd="0" presId="urn:microsoft.com/office/officeart/2008/layout/VerticalCurvedList"/>
    <dgm:cxn modelId="{F37B6553-75A9-4970-B855-6CADAAB21D82}" type="presParOf" srcId="{A9704DB1-C1C4-4610-B53E-21B056025D8D}" destId="{F57A05BB-8E61-4A00-B494-D31C8D29D2EA}" srcOrd="1" destOrd="0" presId="urn:microsoft.com/office/officeart/2008/layout/VerticalCurvedList"/>
    <dgm:cxn modelId="{AB654AD6-656E-42AD-BF61-70A95D8883A1}" type="presParOf" srcId="{A9704DB1-C1C4-4610-B53E-21B056025D8D}" destId="{77574131-425D-4EA0-AFD1-A6B16CBCFC77}" srcOrd="2" destOrd="0" presId="urn:microsoft.com/office/officeart/2008/layout/VerticalCurvedList"/>
    <dgm:cxn modelId="{73E4BFB7-5C0A-475E-9165-CFFB06BEB638}" type="presParOf" srcId="{77574131-425D-4EA0-AFD1-A6B16CBCFC77}" destId="{C4403C45-A5B5-443A-95BC-359CA397B424}" srcOrd="0" destOrd="0" presId="urn:microsoft.com/office/officeart/2008/layout/VerticalCurvedList"/>
    <dgm:cxn modelId="{1F5528A8-37FD-4521-B686-099BC82C3321}" type="presParOf" srcId="{A9704DB1-C1C4-4610-B53E-21B056025D8D}" destId="{715D003A-6477-43A0-B464-B7677193F9C8}" srcOrd="3" destOrd="0" presId="urn:microsoft.com/office/officeart/2008/layout/VerticalCurvedList"/>
    <dgm:cxn modelId="{549195C6-FE5E-42F7-9D55-7365EDF78777}" type="presParOf" srcId="{A9704DB1-C1C4-4610-B53E-21B056025D8D}" destId="{E01FFB20-9E6B-45BF-9000-1DD7DF35C10F}" srcOrd="4" destOrd="0" presId="urn:microsoft.com/office/officeart/2008/layout/VerticalCurvedList"/>
    <dgm:cxn modelId="{5C51E53E-5114-4AD8-B0C3-9C5CA775799B}" type="presParOf" srcId="{E01FFB20-9E6B-45BF-9000-1DD7DF35C10F}" destId="{E22949CA-DC86-44B9-8D64-BD6C1C8FF862}" srcOrd="0" destOrd="0" presId="urn:microsoft.com/office/officeart/2008/layout/VerticalCurvedList"/>
    <dgm:cxn modelId="{56FB3B84-6780-479D-8C90-5721D9BE183D}" type="presParOf" srcId="{A9704DB1-C1C4-4610-B53E-21B056025D8D}" destId="{4F409580-9A08-4BC8-B41D-4F3C80972DF6}" srcOrd="5" destOrd="0" presId="urn:microsoft.com/office/officeart/2008/layout/VerticalCurvedList"/>
    <dgm:cxn modelId="{A4A47E15-1623-4956-A859-B773EF58449E}" type="presParOf" srcId="{A9704DB1-C1C4-4610-B53E-21B056025D8D}" destId="{8C1D260D-8C84-43FF-9C88-35ED58296F77}" srcOrd="6" destOrd="0" presId="urn:microsoft.com/office/officeart/2008/layout/VerticalCurvedList"/>
    <dgm:cxn modelId="{E20564DF-ECC7-4C4D-8450-325432CEDC7F}" type="presParOf" srcId="{8C1D260D-8C84-43FF-9C88-35ED58296F77}" destId="{7F0A32EC-B8F9-4AA3-B11E-DBA2B8BFC815}" srcOrd="0" destOrd="0" presId="urn:microsoft.com/office/officeart/2008/layout/VerticalCurvedList"/>
    <dgm:cxn modelId="{B1082C42-C39F-4F71-8461-09410DE25A27}" type="presParOf" srcId="{A9704DB1-C1C4-4610-B53E-21B056025D8D}" destId="{B6D69254-FBC7-46BE-BA21-F144E296ADC3}" srcOrd="7" destOrd="0" presId="urn:microsoft.com/office/officeart/2008/layout/VerticalCurvedList"/>
    <dgm:cxn modelId="{C9B3A0AE-485C-4582-862E-3EA3FF0D6D1D}" type="presParOf" srcId="{A9704DB1-C1C4-4610-B53E-21B056025D8D}" destId="{6175E054-07D1-4AD5-B32B-5E1155C03F23}" srcOrd="8" destOrd="0" presId="urn:microsoft.com/office/officeart/2008/layout/VerticalCurvedList"/>
    <dgm:cxn modelId="{7EE06551-7DFD-4FD3-AB85-1B0C63D7C28D}" type="presParOf" srcId="{6175E054-07D1-4AD5-B32B-5E1155C03F23}" destId="{637EBC12-5399-472B-8335-50C35BBFCFE2}" srcOrd="0" destOrd="0" presId="urn:microsoft.com/office/officeart/2008/layout/VerticalCurvedList"/>
    <dgm:cxn modelId="{FB817857-F8F5-4129-92AE-87385709A2D4}" type="presParOf" srcId="{A9704DB1-C1C4-4610-B53E-21B056025D8D}" destId="{7892E61B-D70C-47B5-BE28-9F1AA3B3979F}" srcOrd="9" destOrd="0" presId="urn:microsoft.com/office/officeart/2008/layout/VerticalCurvedList"/>
    <dgm:cxn modelId="{3D72ECA1-9A71-4529-89DE-3A29A9458DAD}" type="presParOf" srcId="{A9704DB1-C1C4-4610-B53E-21B056025D8D}" destId="{6FAE8A22-9E2C-4FD7-B542-D807DA61EF5D}" srcOrd="10" destOrd="0" presId="urn:microsoft.com/office/officeart/2008/layout/VerticalCurvedList"/>
    <dgm:cxn modelId="{8816CBAB-3349-4FC3-A9CE-6D1A2A8B1C1C}" type="presParOf" srcId="{6FAE8A22-9E2C-4FD7-B542-D807DA61EF5D}" destId="{61353354-D612-4235-A9C6-35317EACB7B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9CB1CE-19BD-42C1-8CFA-9348F1029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FE4FE65-5FA1-44DD-B272-3DFBFA26C4C6}">
      <dgm:prSet phldrT="[Texte]"/>
      <dgm:spPr>
        <a:solidFill>
          <a:schemeClr val="accent4">
            <a:lumMod val="20000"/>
            <a:lumOff val="80000"/>
          </a:schemeClr>
        </a:solidFill>
      </dgm:spPr>
      <dgm:t>
        <a:bodyPr/>
        <a:lstStyle/>
        <a:p>
          <a:pPr algn="l"/>
          <a:r>
            <a:rPr lang="fr-FR" dirty="0"/>
            <a:t>Traitements/restitutions à venir</a:t>
          </a:r>
        </a:p>
      </dgm:t>
    </dgm:pt>
    <dgm:pt modelId="{2C6853A8-8373-4784-A237-B30A132D803F}">
      <dgm:prSet phldrT="[Texte]"/>
      <dgm:spPr>
        <a:solidFill>
          <a:schemeClr val="accent4">
            <a:lumMod val="20000"/>
            <a:lumOff val="80000"/>
          </a:schemeClr>
        </a:solidFill>
      </dgm:spPr>
      <dgm:t>
        <a:bodyPr/>
        <a:lstStyle/>
        <a:p>
          <a:pPr algn="l"/>
          <a:r>
            <a:rPr lang="fr-FR" dirty="0"/>
            <a:t>Traitements/restitutions actuels</a:t>
          </a:r>
        </a:p>
      </dgm:t>
    </dgm:pt>
    <dgm:pt modelId="{A372B911-F6CE-46D6-863E-D35564CE41FB}">
      <dgm:prSet phldrT="[Texte]"/>
      <dgm:spPr>
        <a:solidFill>
          <a:schemeClr val="accent4">
            <a:lumMod val="20000"/>
            <a:lumOff val="80000"/>
          </a:schemeClr>
        </a:solidFill>
      </dgm:spPr>
      <dgm:t>
        <a:bodyPr/>
        <a:lstStyle/>
        <a:p>
          <a:pPr algn="ctr"/>
          <a:r>
            <a:rPr lang="fr-FR" b="1" dirty="0"/>
            <a:t>Traitements et restitutions</a:t>
          </a:r>
        </a:p>
      </dgm:t>
    </dgm:pt>
    <dgm:pt modelId="{29AE0463-A449-4BB3-9DAB-9E0B77F6A385}" type="sibTrans" cxnId="{5FEF9035-3818-472C-8451-150D8BF9375D}">
      <dgm:prSet/>
      <dgm:spPr/>
      <dgm:t>
        <a:bodyPr/>
        <a:lstStyle/>
        <a:p>
          <a:endParaRPr lang="fr-FR"/>
        </a:p>
      </dgm:t>
    </dgm:pt>
    <dgm:pt modelId="{3126C2CE-FB3F-47BC-BEE8-3188CD0D7D03}" type="parTrans" cxnId="{5FEF9035-3818-472C-8451-150D8BF9375D}">
      <dgm:prSet/>
      <dgm:spPr/>
      <dgm:t>
        <a:bodyPr/>
        <a:lstStyle/>
        <a:p>
          <a:endParaRPr lang="fr-FR"/>
        </a:p>
      </dgm:t>
    </dgm:pt>
    <dgm:pt modelId="{FAB5E237-84A7-4EF0-BAC3-A3DD396C8756}" type="sibTrans" cxnId="{DA42686E-5F89-46F4-A204-574B03C38C4F}">
      <dgm:prSet/>
      <dgm:spPr/>
      <dgm:t>
        <a:bodyPr/>
        <a:lstStyle/>
        <a:p>
          <a:endParaRPr lang="fr-FR"/>
        </a:p>
      </dgm:t>
    </dgm:pt>
    <dgm:pt modelId="{39F59841-0A8C-4B34-BB90-E10553465184}" type="parTrans" cxnId="{DA42686E-5F89-46F4-A204-574B03C38C4F}">
      <dgm:prSet/>
      <dgm:spPr/>
      <dgm:t>
        <a:bodyPr/>
        <a:lstStyle/>
        <a:p>
          <a:endParaRPr lang="fr-FR"/>
        </a:p>
      </dgm:t>
    </dgm:pt>
    <dgm:pt modelId="{E2C4E167-AB1C-441F-AD11-0E746AD9ED20}" type="sibTrans" cxnId="{AAC9F5E4-25E8-49D1-AADD-366D7CA7435B}">
      <dgm:prSet/>
      <dgm:spPr/>
      <dgm:t>
        <a:bodyPr/>
        <a:lstStyle/>
        <a:p>
          <a:endParaRPr lang="fr-FR"/>
        </a:p>
      </dgm:t>
    </dgm:pt>
    <dgm:pt modelId="{2CEE8EC8-A50F-45AF-8888-3BFC08BA0AB2}" type="parTrans" cxnId="{AAC9F5E4-25E8-49D1-AADD-366D7CA7435B}">
      <dgm:prSet/>
      <dgm:spPr/>
      <dgm:t>
        <a:bodyPr/>
        <a:lstStyle/>
        <a:p>
          <a:endParaRPr lang="fr-FR"/>
        </a:p>
      </dgm:t>
    </dgm:pt>
    <dgm:pt modelId="{73731FBD-E938-41CA-BE29-68BD6010ADC7}">
      <dgm:prSet phldrT="[Texte]"/>
      <dgm:spPr>
        <a:solidFill>
          <a:schemeClr val="accent2">
            <a:lumMod val="60000"/>
            <a:lumOff val="40000"/>
          </a:schemeClr>
        </a:solidFill>
      </dgm:spPr>
      <dgm:t>
        <a:bodyPr/>
        <a:lstStyle/>
        <a:p>
          <a:pPr algn="l"/>
          <a:r>
            <a:rPr lang="fr-FR" dirty="0"/>
            <a:t>Les dispositifs d’accès</a:t>
          </a:r>
        </a:p>
      </dgm:t>
    </dgm:pt>
    <dgm:pt modelId="{90B42DCB-CF6E-4AD0-8574-368E7E02E92E}">
      <dgm:prSet phldrT="[Texte]"/>
      <dgm:spPr>
        <a:solidFill>
          <a:schemeClr val="accent2">
            <a:lumMod val="60000"/>
            <a:lumOff val="40000"/>
          </a:schemeClr>
        </a:solidFill>
      </dgm:spPr>
      <dgm:t>
        <a:bodyPr/>
        <a:lstStyle/>
        <a:p>
          <a:pPr algn="ctr"/>
          <a:r>
            <a:rPr lang="fr-FR" b="1" dirty="0"/>
            <a:t>Modalités d’accès aux données</a:t>
          </a:r>
        </a:p>
      </dgm:t>
    </dgm:pt>
    <dgm:pt modelId="{25856036-82EF-439E-8DE1-C215CC91DD8E}" type="sibTrans" cxnId="{CFA36904-427A-47F9-B9B1-F7A7B0B150ED}">
      <dgm:prSet/>
      <dgm:spPr/>
      <dgm:t>
        <a:bodyPr/>
        <a:lstStyle/>
        <a:p>
          <a:endParaRPr lang="fr-FR"/>
        </a:p>
      </dgm:t>
    </dgm:pt>
    <dgm:pt modelId="{8C0872EC-E789-44FF-9684-4F5BC236F731}" type="parTrans" cxnId="{CFA36904-427A-47F9-B9B1-F7A7B0B150ED}">
      <dgm:prSet/>
      <dgm:spPr/>
      <dgm:t>
        <a:bodyPr/>
        <a:lstStyle/>
        <a:p>
          <a:endParaRPr lang="fr-FR"/>
        </a:p>
      </dgm:t>
    </dgm:pt>
    <dgm:pt modelId="{F0DB3F07-1FBA-4571-A644-BAB271580CDE}" type="sibTrans" cxnId="{1F6FA125-F24B-4CBC-AA73-76066915E6D3}">
      <dgm:prSet/>
      <dgm:spPr/>
      <dgm:t>
        <a:bodyPr/>
        <a:lstStyle/>
        <a:p>
          <a:endParaRPr lang="fr-FR"/>
        </a:p>
      </dgm:t>
    </dgm:pt>
    <dgm:pt modelId="{210BD5DB-9A97-4E78-B11A-B07683AC1574}" type="parTrans" cxnId="{1F6FA125-F24B-4CBC-AA73-76066915E6D3}">
      <dgm:prSet/>
      <dgm:spPr/>
      <dgm:t>
        <a:bodyPr/>
        <a:lstStyle/>
        <a:p>
          <a:endParaRPr lang="fr-FR"/>
        </a:p>
      </dgm:t>
    </dgm:pt>
    <dgm:pt modelId="{2EF1947F-C2B8-453A-A3C1-D686C6BD312D}">
      <dgm:prSet phldrT="[Texte]"/>
      <dgm:spPr>
        <a:solidFill>
          <a:schemeClr val="accent4">
            <a:lumMod val="20000"/>
            <a:lumOff val="80000"/>
          </a:schemeClr>
        </a:solidFill>
      </dgm:spPr>
      <dgm:t>
        <a:bodyPr/>
        <a:lstStyle/>
        <a:p>
          <a:pPr algn="l"/>
          <a:r>
            <a:rPr lang="fr-FR" dirty="0"/>
            <a:t>Données médicales</a:t>
          </a:r>
        </a:p>
      </dgm:t>
    </dgm:pt>
    <dgm:pt modelId="{70F7637C-45B1-4B49-8B2E-6D2EC98E50BA}">
      <dgm:prSet phldrT="[Texte]"/>
      <dgm:spPr>
        <a:solidFill>
          <a:schemeClr val="accent4">
            <a:lumMod val="20000"/>
            <a:lumOff val="80000"/>
          </a:schemeClr>
        </a:solidFill>
      </dgm:spPr>
      <dgm:t>
        <a:bodyPr/>
        <a:lstStyle/>
        <a:p>
          <a:pPr algn="ctr"/>
          <a:r>
            <a:rPr lang="fr-FR" b="1" dirty="0"/>
            <a:t>Données collectées</a:t>
          </a:r>
        </a:p>
      </dgm:t>
    </dgm:pt>
    <dgm:pt modelId="{2E6283D5-4971-4F4A-84DE-B0514BD40125}" type="sibTrans" cxnId="{27415BA2-55A5-46E9-B1CD-76D235CB77DB}">
      <dgm:prSet/>
      <dgm:spPr/>
      <dgm:t>
        <a:bodyPr/>
        <a:lstStyle/>
        <a:p>
          <a:endParaRPr lang="fr-FR"/>
        </a:p>
      </dgm:t>
    </dgm:pt>
    <dgm:pt modelId="{5F13C579-B0CF-4929-A523-2D2297B8ED00}" type="parTrans" cxnId="{27415BA2-55A5-46E9-B1CD-76D235CB77DB}">
      <dgm:prSet/>
      <dgm:spPr/>
      <dgm:t>
        <a:bodyPr/>
        <a:lstStyle/>
        <a:p>
          <a:endParaRPr lang="fr-FR"/>
        </a:p>
      </dgm:t>
    </dgm:pt>
    <dgm:pt modelId="{9174BC17-475F-418A-B416-80AF390323D5}" type="sibTrans" cxnId="{EDE5FFC5-D2D9-40C7-AACB-8DCDAC4CECEF}">
      <dgm:prSet/>
      <dgm:spPr/>
      <dgm:t>
        <a:bodyPr/>
        <a:lstStyle/>
        <a:p>
          <a:endParaRPr lang="fr-FR"/>
        </a:p>
      </dgm:t>
    </dgm:pt>
    <dgm:pt modelId="{5894E8BF-E844-492E-B302-834BC8227861}" type="parTrans" cxnId="{EDE5FFC5-D2D9-40C7-AACB-8DCDAC4CECEF}">
      <dgm:prSet/>
      <dgm:spPr/>
      <dgm:t>
        <a:bodyPr/>
        <a:lstStyle/>
        <a:p>
          <a:endParaRPr lang="fr-FR"/>
        </a:p>
      </dgm:t>
    </dgm:pt>
    <dgm:pt modelId="{ABA6AAE8-49F7-4F41-AC86-624280A52D0D}">
      <dgm:prSet phldrT="[Texte]"/>
      <dgm:spPr>
        <a:solidFill>
          <a:schemeClr val="accent4">
            <a:lumMod val="20000"/>
            <a:lumOff val="80000"/>
          </a:schemeClr>
        </a:solidFill>
      </dgm:spPr>
      <dgm:t>
        <a:bodyPr/>
        <a:lstStyle/>
        <a:p>
          <a:r>
            <a:rPr lang="fr-FR" b="1" dirty="0"/>
            <a:t>Orientations stratégiques à 5 ans</a:t>
          </a:r>
        </a:p>
      </dgm:t>
    </dgm:pt>
    <dgm:pt modelId="{39A6D5E9-3DB8-4FA3-AA08-E9B410A5BE4E}" type="parTrans" cxnId="{88F17124-37B9-4EDB-A96B-DBEDA158A7A0}">
      <dgm:prSet/>
      <dgm:spPr/>
      <dgm:t>
        <a:bodyPr/>
        <a:lstStyle/>
        <a:p>
          <a:endParaRPr lang="fr-FR"/>
        </a:p>
      </dgm:t>
    </dgm:pt>
    <dgm:pt modelId="{AD6A9AAC-DEFD-48E6-A649-488BDE536F44}" type="sibTrans" cxnId="{88F17124-37B9-4EDB-A96B-DBEDA158A7A0}">
      <dgm:prSet/>
      <dgm:spPr/>
      <dgm:t>
        <a:bodyPr/>
        <a:lstStyle/>
        <a:p>
          <a:endParaRPr lang="fr-FR"/>
        </a:p>
      </dgm:t>
    </dgm:pt>
    <dgm:pt modelId="{B93BF58C-3A41-4FF5-B5E2-EF83F6795BF2}">
      <dgm:prSet phldrT="[Texte]"/>
      <dgm:spPr>
        <a:solidFill>
          <a:schemeClr val="accent4">
            <a:lumMod val="20000"/>
            <a:lumOff val="80000"/>
          </a:schemeClr>
        </a:solidFill>
      </dgm:spPr>
      <dgm:t>
        <a:bodyPr/>
        <a:lstStyle/>
        <a:p>
          <a:pPr algn="ctr"/>
          <a:r>
            <a:rPr lang="fr-FR" b="1" dirty="0"/>
            <a:t>Analyses</a:t>
          </a:r>
        </a:p>
      </dgm:t>
    </dgm:pt>
    <dgm:pt modelId="{4D22EF93-1153-4538-8506-7A15D42D16FE}" type="parTrans" cxnId="{24F29FEF-B27F-43D6-B3F3-32ECA90C5D02}">
      <dgm:prSet/>
      <dgm:spPr/>
      <dgm:t>
        <a:bodyPr/>
        <a:lstStyle/>
        <a:p>
          <a:endParaRPr lang="fr-FR"/>
        </a:p>
      </dgm:t>
    </dgm:pt>
    <dgm:pt modelId="{F76D029F-F84C-4A9B-90D3-0925177B1504}" type="sibTrans" cxnId="{24F29FEF-B27F-43D6-B3F3-32ECA90C5D02}">
      <dgm:prSet/>
      <dgm:spPr/>
      <dgm:t>
        <a:bodyPr/>
        <a:lstStyle/>
        <a:p>
          <a:endParaRPr lang="fr-FR"/>
        </a:p>
      </dgm:t>
    </dgm:pt>
    <dgm:pt modelId="{A284BA89-C5E6-4C08-8699-9143FA978907}">
      <dgm:prSet phldrT="[Texte]"/>
      <dgm:spPr>
        <a:solidFill>
          <a:schemeClr val="accent4">
            <a:lumMod val="20000"/>
            <a:lumOff val="80000"/>
          </a:schemeClr>
        </a:solidFill>
      </dgm:spPr>
      <dgm:t>
        <a:bodyPr/>
        <a:lstStyle/>
        <a:p>
          <a:pPr algn="l"/>
          <a:r>
            <a:rPr lang="fr-FR" dirty="0"/>
            <a:t>Descriptives (finalité connaissance)</a:t>
          </a:r>
        </a:p>
      </dgm:t>
    </dgm:pt>
    <dgm:pt modelId="{A31438F3-CF81-4138-8337-1BACBA3E0CD5}" type="parTrans" cxnId="{20C2C70A-A4A9-4E43-9E73-6F96CB003DA1}">
      <dgm:prSet/>
      <dgm:spPr/>
      <dgm:t>
        <a:bodyPr/>
        <a:lstStyle/>
        <a:p>
          <a:endParaRPr lang="fr-FR"/>
        </a:p>
      </dgm:t>
    </dgm:pt>
    <dgm:pt modelId="{BE8F8C5C-A166-4084-AE72-E63CE1A82080}" type="sibTrans" cxnId="{20C2C70A-A4A9-4E43-9E73-6F96CB003DA1}">
      <dgm:prSet/>
      <dgm:spPr/>
      <dgm:t>
        <a:bodyPr/>
        <a:lstStyle/>
        <a:p>
          <a:endParaRPr lang="fr-FR"/>
        </a:p>
      </dgm:t>
    </dgm:pt>
    <dgm:pt modelId="{09BCF060-509B-4226-BBBA-3FF3A3DC5957}">
      <dgm:prSet phldrT="[Texte]"/>
      <dgm:spPr>
        <a:solidFill>
          <a:schemeClr val="accent4">
            <a:lumMod val="20000"/>
            <a:lumOff val="80000"/>
          </a:schemeClr>
        </a:solidFill>
      </dgm:spPr>
      <dgm:t>
        <a:bodyPr/>
        <a:lstStyle/>
        <a:p>
          <a:pPr algn="l"/>
          <a:r>
            <a:rPr lang="fr-FR" dirty="0"/>
            <a:t>Prospectives</a:t>
          </a:r>
        </a:p>
      </dgm:t>
    </dgm:pt>
    <dgm:pt modelId="{5ADAD120-6F13-4D57-99F7-BD13D2C53B9B}" type="parTrans" cxnId="{39A74A2F-4448-4265-86CA-42000A7BB762}">
      <dgm:prSet/>
      <dgm:spPr/>
      <dgm:t>
        <a:bodyPr/>
        <a:lstStyle/>
        <a:p>
          <a:endParaRPr lang="fr-FR"/>
        </a:p>
      </dgm:t>
    </dgm:pt>
    <dgm:pt modelId="{6679420D-0926-4813-A234-606703DDC1DA}" type="sibTrans" cxnId="{39A74A2F-4448-4265-86CA-42000A7BB762}">
      <dgm:prSet/>
      <dgm:spPr/>
      <dgm:t>
        <a:bodyPr/>
        <a:lstStyle/>
        <a:p>
          <a:endParaRPr lang="fr-FR"/>
        </a:p>
      </dgm:t>
    </dgm:pt>
    <dgm:pt modelId="{57B36EA1-FBA6-40EC-A264-CFBF9419D2CB}">
      <dgm:prSet phldrT="[Texte]"/>
      <dgm:spPr>
        <a:solidFill>
          <a:schemeClr val="accent4">
            <a:lumMod val="20000"/>
            <a:lumOff val="80000"/>
          </a:schemeClr>
        </a:solidFill>
      </dgm:spPr>
      <dgm:t>
        <a:bodyPr/>
        <a:lstStyle/>
        <a:p>
          <a:pPr algn="l"/>
          <a:r>
            <a:rPr lang="fr-FR" dirty="0"/>
            <a:t>Méthodes d’analyse particulières</a:t>
          </a:r>
        </a:p>
        <a:p>
          <a:pPr algn="l"/>
          <a:endParaRPr lang="fr-FR" dirty="0"/>
        </a:p>
      </dgm:t>
    </dgm:pt>
    <dgm:pt modelId="{462ED920-326A-4A9D-874F-E59A14C0C8A9}" type="parTrans" cxnId="{8EFB91C3-DA0A-4825-9FB2-D11862F9AB0B}">
      <dgm:prSet/>
      <dgm:spPr/>
      <dgm:t>
        <a:bodyPr/>
        <a:lstStyle/>
        <a:p>
          <a:endParaRPr lang="fr-FR"/>
        </a:p>
      </dgm:t>
    </dgm:pt>
    <dgm:pt modelId="{438DF643-A566-4F40-9401-BD70F1BEB998}" type="sibTrans" cxnId="{8EFB91C3-DA0A-4825-9FB2-D11862F9AB0B}">
      <dgm:prSet/>
      <dgm:spPr/>
      <dgm:t>
        <a:bodyPr/>
        <a:lstStyle/>
        <a:p>
          <a:endParaRPr lang="fr-FR"/>
        </a:p>
      </dgm:t>
    </dgm:pt>
    <dgm:pt modelId="{81D221E7-67FE-4478-87F8-C0BB315B54EC}">
      <dgm:prSet phldrT="[Texte]"/>
      <dgm:spPr>
        <a:solidFill>
          <a:schemeClr val="accent4">
            <a:lumMod val="20000"/>
            <a:lumOff val="80000"/>
          </a:schemeClr>
        </a:solidFill>
      </dgm:spPr>
      <dgm:t>
        <a:bodyPr/>
        <a:lstStyle/>
        <a:p>
          <a:pPr algn="l"/>
          <a:r>
            <a:rPr lang="fr-FR" dirty="0"/>
            <a:t>Données de coût</a:t>
          </a:r>
        </a:p>
      </dgm:t>
    </dgm:pt>
    <dgm:pt modelId="{4ACD1112-AECD-4D2B-BAA7-73372B9CC746}" type="parTrans" cxnId="{57503E1A-772A-4AE6-B553-676A944B955E}">
      <dgm:prSet/>
      <dgm:spPr/>
      <dgm:t>
        <a:bodyPr/>
        <a:lstStyle/>
        <a:p>
          <a:endParaRPr lang="fr-FR"/>
        </a:p>
      </dgm:t>
    </dgm:pt>
    <dgm:pt modelId="{CE2411E5-A34D-4E2E-924C-98FEE28DC1E7}" type="sibTrans" cxnId="{57503E1A-772A-4AE6-B553-676A944B955E}">
      <dgm:prSet/>
      <dgm:spPr/>
      <dgm:t>
        <a:bodyPr/>
        <a:lstStyle/>
        <a:p>
          <a:endParaRPr lang="fr-FR"/>
        </a:p>
      </dgm:t>
    </dgm:pt>
    <dgm:pt modelId="{6FC3D8E6-033E-4FBF-8C71-2C8AA32E0FB1}">
      <dgm:prSet phldrT="[Texte]"/>
      <dgm:spPr>
        <a:solidFill>
          <a:schemeClr val="accent4">
            <a:lumMod val="20000"/>
            <a:lumOff val="80000"/>
          </a:schemeClr>
        </a:solidFill>
      </dgm:spPr>
      <dgm:t>
        <a:bodyPr/>
        <a:lstStyle/>
        <a:p>
          <a:pPr algn="l"/>
          <a:r>
            <a:rPr lang="fr-FR" dirty="0"/>
            <a:t>Données comptables et financières</a:t>
          </a:r>
        </a:p>
      </dgm:t>
    </dgm:pt>
    <dgm:pt modelId="{58896960-A757-495B-A892-BB0F9E8C60C0}" type="parTrans" cxnId="{A3CA4046-C4F4-42C5-85D9-5E0E18D07962}">
      <dgm:prSet/>
      <dgm:spPr/>
      <dgm:t>
        <a:bodyPr/>
        <a:lstStyle/>
        <a:p>
          <a:endParaRPr lang="fr-FR"/>
        </a:p>
      </dgm:t>
    </dgm:pt>
    <dgm:pt modelId="{30944FF5-AC28-4D2A-8F7D-CBC8C5D9B0F4}" type="sibTrans" cxnId="{A3CA4046-C4F4-42C5-85D9-5E0E18D07962}">
      <dgm:prSet/>
      <dgm:spPr/>
      <dgm:t>
        <a:bodyPr/>
        <a:lstStyle/>
        <a:p>
          <a:endParaRPr lang="fr-FR"/>
        </a:p>
      </dgm:t>
    </dgm:pt>
    <dgm:pt modelId="{537512E8-844B-4B2A-B6BC-3DA712949A51}">
      <dgm:prSet phldrT="[Texte]"/>
      <dgm:spPr>
        <a:solidFill>
          <a:schemeClr val="accent4">
            <a:lumMod val="20000"/>
            <a:lumOff val="80000"/>
          </a:schemeClr>
        </a:solidFill>
      </dgm:spPr>
      <dgm:t>
        <a:bodyPr/>
        <a:lstStyle/>
        <a:p>
          <a:pPr algn="l"/>
          <a:r>
            <a:rPr lang="fr-FR" dirty="0"/>
            <a:t>Données RH</a:t>
          </a:r>
        </a:p>
      </dgm:t>
    </dgm:pt>
    <dgm:pt modelId="{02B589EA-3A26-4694-AE85-A3078420D245}" type="parTrans" cxnId="{682D9B93-4AE7-4145-A18A-36B850E61CF4}">
      <dgm:prSet/>
      <dgm:spPr/>
      <dgm:t>
        <a:bodyPr/>
        <a:lstStyle/>
        <a:p>
          <a:endParaRPr lang="fr-FR"/>
        </a:p>
      </dgm:t>
    </dgm:pt>
    <dgm:pt modelId="{98AF73E4-ADA4-4F24-ACAA-DAA6B2B32EED}" type="sibTrans" cxnId="{682D9B93-4AE7-4145-A18A-36B850E61CF4}">
      <dgm:prSet/>
      <dgm:spPr/>
      <dgm:t>
        <a:bodyPr/>
        <a:lstStyle/>
        <a:p>
          <a:endParaRPr lang="fr-FR"/>
        </a:p>
      </dgm:t>
    </dgm:pt>
    <dgm:pt modelId="{2F999252-6563-46F6-8C9E-78E6CF141120}">
      <dgm:prSet phldrT="[Texte]"/>
      <dgm:spPr>
        <a:solidFill>
          <a:schemeClr val="accent4">
            <a:lumMod val="20000"/>
            <a:lumOff val="80000"/>
          </a:schemeClr>
        </a:solidFill>
      </dgm:spPr>
      <dgm:t>
        <a:bodyPr/>
        <a:lstStyle/>
        <a:p>
          <a:pPr algn="l"/>
          <a:r>
            <a:rPr lang="fr-FR" dirty="0"/>
            <a:t>Données SI</a:t>
          </a:r>
        </a:p>
      </dgm:t>
    </dgm:pt>
    <dgm:pt modelId="{51CB050A-CB73-40C5-8BFB-D9514EA65CA4}" type="parTrans" cxnId="{2B531D47-758D-45D8-99E6-9361A67D4DEB}">
      <dgm:prSet/>
      <dgm:spPr/>
      <dgm:t>
        <a:bodyPr/>
        <a:lstStyle/>
        <a:p>
          <a:endParaRPr lang="fr-FR"/>
        </a:p>
      </dgm:t>
    </dgm:pt>
    <dgm:pt modelId="{81925851-7A35-4E27-ADCE-6D78AFFDD112}" type="sibTrans" cxnId="{2B531D47-758D-45D8-99E6-9361A67D4DEB}">
      <dgm:prSet/>
      <dgm:spPr/>
      <dgm:t>
        <a:bodyPr/>
        <a:lstStyle/>
        <a:p>
          <a:endParaRPr lang="fr-FR"/>
        </a:p>
      </dgm:t>
    </dgm:pt>
    <dgm:pt modelId="{861D3086-E355-4128-8766-296E56C7EB3C}">
      <dgm:prSet phldrT="[Texte]"/>
      <dgm:spPr>
        <a:solidFill>
          <a:schemeClr val="accent4">
            <a:lumMod val="20000"/>
            <a:lumOff val="80000"/>
          </a:schemeClr>
        </a:solidFill>
      </dgm:spPr>
      <dgm:t>
        <a:bodyPr/>
        <a:lstStyle/>
        <a:p>
          <a:pPr algn="l"/>
          <a:r>
            <a:rPr lang="fr-FR" dirty="0"/>
            <a:t>Données médico-sociales</a:t>
          </a:r>
        </a:p>
      </dgm:t>
    </dgm:pt>
    <dgm:pt modelId="{8C1E2612-1E73-472D-BC51-3F5D257CD13A}" type="parTrans" cxnId="{D1698319-E5DB-4430-8F84-38CF88FCCEAA}">
      <dgm:prSet/>
      <dgm:spPr/>
      <dgm:t>
        <a:bodyPr/>
        <a:lstStyle/>
        <a:p>
          <a:endParaRPr lang="fr-FR"/>
        </a:p>
      </dgm:t>
    </dgm:pt>
    <dgm:pt modelId="{E3593254-31B1-4F3F-A9E3-CA4BF464F92B}" type="sibTrans" cxnId="{D1698319-E5DB-4430-8F84-38CF88FCCEAA}">
      <dgm:prSet/>
      <dgm:spPr/>
      <dgm:t>
        <a:bodyPr/>
        <a:lstStyle/>
        <a:p>
          <a:endParaRPr lang="fr-FR"/>
        </a:p>
      </dgm:t>
    </dgm:pt>
    <dgm:pt modelId="{DDB53EFA-5078-4BAC-932D-16FBA6B09248}">
      <dgm:prSet phldrT="[Texte]"/>
      <dgm:spPr>
        <a:solidFill>
          <a:schemeClr val="accent2">
            <a:lumMod val="60000"/>
            <a:lumOff val="40000"/>
          </a:schemeClr>
        </a:solidFill>
      </dgm:spPr>
      <dgm:t>
        <a:bodyPr/>
        <a:lstStyle/>
        <a:p>
          <a:pPr algn="l"/>
          <a:r>
            <a:rPr lang="fr-FR" dirty="0"/>
            <a:t>Les utilisateurs de ces dispositifs</a:t>
          </a:r>
        </a:p>
      </dgm:t>
    </dgm:pt>
    <dgm:pt modelId="{DF1E281F-5F31-48F0-8DB8-B51358190FED}" type="parTrans" cxnId="{9903E2D7-8619-4B9A-9FCE-2C63E348A59E}">
      <dgm:prSet/>
      <dgm:spPr/>
      <dgm:t>
        <a:bodyPr/>
        <a:lstStyle/>
        <a:p>
          <a:endParaRPr lang="fr-FR"/>
        </a:p>
      </dgm:t>
    </dgm:pt>
    <dgm:pt modelId="{903EA77C-5F35-4C16-94BA-4363E1F64C32}" type="sibTrans" cxnId="{9903E2D7-8619-4B9A-9FCE-2C63E348A59E}">
      <dgm:prSet/>
      <dgm:spPr/>
      <dgm:t>
        <a:bodyPr/>
        <a:lstStyle/>
        <a:p>
          <a:endParaRPr lang="fr-FR"/>
        </a:p>
      </dgm:t>
    </dgm:pt>
    <dgm:pt modelId="{BA1DB510-0D88-4CE3-9AF8-0E1DF18049AA}">
      <dgm:prSet phldrT="[Texte]"/>
      <dgm:spPr>
        <a:solidFill>
          <a:schemeClr val="accent2">
            <a:lumMod val="60000"/>
            <a:lumOff val="40000"/>
          </a:schemeClr>
        </a:solidFill>
      </dgm:spPr>
      <dgm:t>
        <a:bodyPr/>
        <a:lstStyle/>
        <a:p>
          <a:pPr algn="l"/>
          <a:r>
            <a:rPr lang="fr-FR" dirty="0"/>
            <a:t>Les conditions d’accès aux données</a:t>
          </a:r>
        </a:p>
      </dgm:t>
    </dgm:pt>
    <dgm:pt modelId="{D4FDE7C4-345D-4D7D-B2FA-F30CD8937FF4}" type="parTrans" cxnId="{54E7F425-4684-4DAB-9192-3FC2C1C76C09}">
      <dgm:prSet/>
      <dgm:spPr/>
      <dgm:t>
        <a:bodyPr/>
        <a:lstStyle/>
        <a:p>
          <a:endParaRPr lang="fr-FR"/>
        </a:p>
      </dgm:t>
    </dgm:pt>
    <dgm:pt modelId="{C2297CBA-5F2A-42CE-A87D-B532BCA66B86}" type="sibTrans" cxnId="{54E7F425-4684-4DAB-9192-3FC2C1C76C09}">
      <dgm:prSet/>
      <dgm:spPr/>
      <dgm:t>
        <a:bodyPr/>
        <a:lstStyle/>
        <a:p>
          <a:endParaRPr lang="fr-FR"/>
        </a:p>
      </dgm:t>
    </dgm:pt>
    <dgm:pt modelId="{71AF1045-32F9-498B-8283-D2D41C9AC575}">
      <dgm:prSet phldrT="[Texte]"/>
      <dgm:spPr>
        <a:solidFill>
          <a:schemeClr val="accent4">
            <a:lumMod val="20000"/>
            <a:lumOff val="80000"/>
          </a:schemeClr>
        </a:solidFill>
      </dgm:spPr>
      <dgm:t>
        <a:bodyPr/>
        <a:lstStyle/>
        <a:p>
          <a:pPr algn="l"/>
          <a:r>
            <a:rPr lang="fr-FR" dirty="0" err="1"/>
            <a:t>ScanSanté</a:t>
          </a:r>
          <a:r>
            <a:rPr lang="fr-FR" dirty="0"/>
            <a:t>, </a:t>
          </a:r>
        </a:p>
      </dgm:t>
    </dgm:pt>
    <dgm:pt modelId="{066FF112-191A-4DDF-9248-6ADF4D49591A}" type="parTrans" cxnId="{3D469389-F05F-40D6-B3F2-1FB11819F583}">
      <dgm:prSet/>
      <dgm:spPr/>
      <dgm:t>
        <a:bodyPr/>
        <a:lstStyle/>
        <a:p>
          <a:endParaRPr lang="fr-FR"/>
        </a:p>
      </dgm:t>
    </dgm:pt>
    <dgm:pt modelId="{35EE0F1F-901C-452F-AEEA-723DD042354A}" type="sibTrans" cxnId="{3D469389-F05F-40D6-B3F2-1FB11819F583}">
      <dgm:prSet/>
      <dgm:spPr/>
      <dgm:t>
        <a:bodyPr/>
        <a:lstStyle/>
        <a:p>
          <a:endParaRPr lang="fr-FR"/>
        </a:p>
      </dgm:t>
    </dgm:pt>
    <dgm:pt modelId="{BC43EFA7-5800-410E-93B6-FFBA39CB43A9}">
      <dgm:prSet phldrT="[Texte]"/>
      <dgm:spPr>
        <a:solidFill>
          <a:schemeClr val="accent4">
            <a:lumMod val="20000"/>
            <a:lumOff val="80000"/>
          </a:schemeClr>
        </a:solidFill>
      </dgm:spPr>
      <dgm:t>
        <a:bodyPr/>
        <a:lstStyle/>
        <a:p>
          <a:pPr algn="l"/>
          <a:r>
            <a:rPr lang="fr-FR" dirty="0"/>
            <a:t>Référentiels de coûts</a:t>
          </a:r>
        </a:p>
      </dgm:t>
    </dgm:pt>
    <dgm:pt modelId="{4E6EC7CF-81B9-43E8-A57C-14E17AD7DFA2}" type="parTrans" cxnId="{DE924E8F-93A5-4BDD-B308-9B8425DEEBBB}">
      <dgm:prSet/>
      <dgm:spPr/>
      <dgm:t>
        <a:bodyPr/>
        <a:lstStyle/>
        <a:p>
          <a:endParaRPr lang="fr-FR"/>
        </a:p>
      </dgm:t>
    </dgm:pt>
    <dgm:pt modelId="{71F88AD7-24B2-4744-8F4E-03EF82825A4C}" type="sibTrans" cxnId="{DE924E8F-93A5-4BDD-B308-9B8425DEEBBB}">
      <dgm:prSet/>
      <dgm:spPr/>
      <dgm:t>
        <a:bodyPr/>
        <a:lstStyle/>
        <a:p>
          <a:endParaRPr lang="fr-FR"/>
        </a:p>
      </dgm:t>
    </dgm:pt>
    <dgm:pt modelId="{E1749CFF-252C-4B3C-9C63-F6276860B65A}">
      <dgm:prSet phldrT="[Texte]"/>
      <dgm:spPr>
        <a:solidFill>
          <a:schemeClr val="accent4">
            <a:lumMod val="20000"/>
            <a:lumOff val="80000"/>
          </a:schemeClr>
        </a:solidFill>
      </dgm:spPr>
      <dgm:t>
        <a:bodyPr/>
        <a:lstStyle/>
        <a:p>
          <a:pPr algn="l"/>
          <a:r>
            <a:rPr lang="fr-FR" dirty="0"/>
            <a:t>Tarifs</a:t>
          </a:r>
        </a:p>
      </dgm:t>
    </dgm:pt>
    <dgm:pt modelId="{34E144F4-5A4A-4BBA-A8B0-C7282D40F3EE}" type="parTrans" cxnId="{86B7A429-026F-404E-BBFA-4A3141ABD612}">
      <dgm:prSet/>
      <dgm:spPr/>
      <dgm:t>
        <a:bodyPr/>
        <a:lstStyle/>
        <a:p>
          <a:endParaRPr lang="fr-FR"/>
        </a:p>
      </dgm:t>
    </dgm:pt>
    <dgm:pt modelId="{66952148-D5C2-499E-A9A8-8D60F37B8AB4}" type="sibTrans" cxnId="{86B7A429-026F-404E-BBFA-4A3141ABD612}">
      <dgm:prSet/>
      <dgm:spPr/>
      <dgm:t>
        <a:bodyPr/>
        <a:lstStyle/>
        <a:p>
          <a:endParaRPr lang="fr-FR"/>
        </a:p>
      </dgm:t>
    </dgm:pt>
    <dgm:pt modelId="{9AF8E7DF-5723-4516-B06E-46460A426F0B}">
      <dgm:prSet phldrT="[Texte]"/>
      <dgm:spPr>
        <a:solidFill>
          <a:schemeClr val="accent4">
            <a:lumMod val="20000"/>
            <a:lumOff val="80000"/>
          </a:schemeClr>
        </a:solidFill>
      </dgm:spPr>
      <dgm:t>
        <a:bodyPr/>
        <a:lstStyle/>
        <a:p>
          <a:pPr algn="l"/>
          <a:endParaRPr lang="fr-FR" dirty="0"/>
        </a:p>
      </dgm:t>
    </dgm:pt>
    <dgm:pt modelId="{78749586-AB96-4130-8217-65A7A65DB192}" type="parTrans" cxnId="{81035741-BF53-4555-8BE9-10F682C5A447}">
      <dgm:prSet/>
      <dgm:spPr/>
      <dgm:t>
        <a:bodyPr/>
        <a:lstStyle/>
        <a:p>
          <a:endParaRPr lang="fr-FR"/>
        </a:p>
      </dgm:t>
    </dgm:pt>
    <dgm:pt modelId="{37B687D3-DCED-424B-A58D-802F9FA909B7}" type="sibTrans" cxnId="{81035741-BF53-4555-8BE9-10F682C5A447}">
      <dgm:prSet/>
      <dgm:spPr/>
      <dgm:t>
        <a:bodyPr/>
        <a:lstStyle/>
        <a:p>
          <a:endParaRPr lang="fr-FR"/>
        </a:p>
      </dgm:t>
    </dgm:pt>
    <dgm:pt modelId="{CE0AF5ED-C3FA-46BB-AF03-3C76FD190504}">
      <dgm:prSet phldrT="[Texte]"/>
      <dgm:spPr>
        <a:solidFill>
          <a:schemeClr val="accent4">
            <a:lumMod val="20000"/>
            <a:lumOff val="80000"/>
          </a:schemeClr>
        </a:solidFill>
      </dgm:spPr>
      <dgm:t>
        <a:bodyPr/>
        <a:lstStyle/>
        <a:p>
          <a:pPr algn="l"/>
          <a:r>
            <a:rPr lang="fr-FR" dirty="0"/>
            <a:t>Indicateurs qualité</a:t>
          </a:r>
        </a:p>
      </dgm:t>
    </dgm:pt>
    <dgm:pt modelId="{524EBDDA-7046-49C2-85A9-5338FA1B14EB}" type="parTrans" cxnId="{133566D9-E518-4F23-A9DB-0FB0793B2395}">
      <dgm:prSet/>
      <dgm:spPr/>
      <dgm:t>
        <a:bodyPr/>
        <a:lstStyle/>
        <a:p>
          <a:endParaRPr lang="fr-FR"/>
        </a:p>
      </dgm:t>
    </dgm:pt>
    <dgm:pt modelId="{C74722BA-EA51-434E-AC57-C17017F9DC8F}" type="sibTrans" cxnId="{133566D9-E518-4F23-A9DB-0FB0793B2395}">
      <dgm:prSet/>
      <dgm:spPr/>
      <dgm:t>
        <a:bodyPr/>
        <a:lstStyle/>
        <a:p>
          <a:endParaRPr lang="fr-FR"/>
        </a:p>
      </dgm:t>
    </dgm:pt>
    <dgm:pt modelId="{28F8AB05-C4D8-412B-A494-1690ACEFB47C}">
      <dgm:prSet phldrT="[Texte]"/>
      <dgm:spPr>
        <a:solidFill>
          <a:schemeClr val="accent4">
            <a:lumMod val="20000"/>
            <a:lumOff val="80000"/>
          </a:schemeClr>
        </a:solidFill>
      </dgm:spPr>
      <dgm:t>
        <a:bodyPr/>
        <a:lstStyle/>
        <a:p>
          <a:pPr algn="l"/>
          <a:r>
            <a:rPr lang="fr-FR" dirty="0"/>
            <a:t>Indicateurs de suivi financier </a:t>
          </a:r>
        </a:p>
      </dgm:t>
    </dgm:pt>
    <dgm:pt modelId="{1F4CFCE7-EFD0-406B-B0BF-71D25D9C8422}" type="parTrans" cxnId="{50DD1EA6-44FD-41F9-A005-D1BAD13F48EF}">
      <dgm:prSet/>
      <dgm:spPr/>
      <dgm:t>
        <a:bodyPr/>
        <a:lstStyle/>
        <a:p>
          <a:endParaRPr lang="fr-FR"/>
        </a:p>
      </dgm:t>
    </dgm:pt>
    <dgm:pt modelId="{6E9799B3-301A-4A5E-B9EE-B72B84E2FFAB}" type="sibTrans" cxnId="{50DD1EA6-44FD-41F9-A005-D1BAD13F48EF}">
      <dgm:prSet/>
      <dgm:spPr/>
      <dgm:t>
        <a:bodyPr/>
        <a:lstStyle/>
        <a:p>
          <a:endParaRPr lang="fr-FR"/>
        </a:p>
      </dgm:t>
    </dgm:pt>
    <dgm:pt modelId="{9BE32762-77C8-4513-8997-B58C371A790C}" type="pres">
      <dgm:prSet presAssocID="{219CB1CE-19BD-42C1-8CFA-9348F1029B5F}" presName="diagram" presStyleCnt="0">
        <dgm:presLayoutVars>
          <dgm:dir/>
          <dgm:resizeHandles val="exact"/>
        </dgm:presLayoutVars>
      </dgm:prSet>
      <dgm:spPr/>
    </dgm:pt>
    <dgm:pt modelId="{77AB90F4-E885-4FB7-9D0E-292D1F192F81}" type="pres">
      <dgm:prSet presAssocID="{70F7637C-45B1-4B49-8B2E-6D2EC98E50BA}" presName="node" presStyleLbl="node1" presStyleIdx="0" presStyleCnt="5">
        <dgm:presLayoutVars>
          <dgm:bulletEnabled val="1"/>
        </dgm:presLayoutVars>
      </dgm:prSet>
      <dgm:spPr/>
    </dgm:pt>
    <dgm:pt modelId="{B2170F3B-196A-4BC7-8173-3733570396D4}" type="pres">
      <dgm:prSet presAssocID="{2E6283D5-4971-4F4A-84DE-B0514BD40125}" presName="sibTrans" presStyleCnt="0"/>
      <dgm:spPr/>
    </dgm:pt>
    <dgm:pt modelId="{8F56B5F8-C26B-4E29-AEB8-053A34338D6F}" type="pres">
      <dgm:prSet presAssocID="{90B42DCB-CF6E-4AD0-8574-368E7E02E92E}" presName="node" presStyleLbl="node1" presStyleIdx="1" presStyleCnt="5">
        <dgm:presLayoutVars>
          <dgm:bulletEnabled val="1"/>
        </dgm:presLayoutVars>
      </dgm:prSet>
      <dgm:spPr/>
    </dgm:pt>
    <dgm:pt modelId="{635AB1B1-BA60-4DA5-B355-31E176722C44}" type="pres">
      <dgm:prSet presAssocID="{F0DB3F07-1FBA-4571-A644-BAB271580CDE}" presName="sibTrans" presStyleCnt="0"/>
      <dgm:spPr/>
    </dgm:pt>
    <dgm:pt modelId="{C84C7730-7427-4AD9-AE99-6EF914D0E043}" type="pres">
      <dgm:prSet presAssocID="{A372B911-F6CE-46D6-863E-D35564CE41FB}" presName="node" presStyleLbl="node1" presStyleIdx="2" presStyleCnt="5">
        <dgm:presLayoutVars>
          <dgm:bulletEnabled val="1"/>
        </dgm:presLayoutVars>
      </dgm:prSet>
      <dgm:spPr/>
    </dgm:pt>
    <dgm:pt modelId="{A424A6F2-65E9-464B-A6DD-12EA6C1C0923}" type="pres">
      <dgm:prSet presAssocID="{29AE0463-A449-4BB3-9DAB-9E0B77F6A385}" presName="sibTrans" presStyleCnt="0"/>
      <dgm:spPr/>
    </dgm:pt>
    <dgm:pt modelId="{4FAD149B-B814-4C0C-AE9B-34B9BDBA91E0}" type="pres">
      <dgm:prSet presAssocID="{B93BF58C-3A41-4FF5-B5E2-EF83F6795BF2}" presName="node" presStyleLbl="node1" presStyleIdx="3" presStyleCnt="5">
        <dgm:presLayoutVars>
          <dgm:bulletEnabled val="1"/>
        </dgm:presLayoutVars>
      </dgm:prSet>
      <dgm:spPr/>
    </dgm:pt>
    <dgm:pt modelId="{3A891D3F-AAD2-42F0-9837-F67E12152DE8}" type="pres">
      <dgm:prSet presAssocID="{F76D029F-F84C-4A9B-90D3-0925177B1504}" presName="sibTrans" presStyleCnt="0"/>
      <dgm:spPr/>
    </dgm:pt>
    <dgm:pt modelId="{37A6A630-E4D6-43AA-8C70-840680BC29AA}" type="pres">
      <dgm:prSet presAssocID="{ABA6AAE8-49F7-4F41-AC86-624280A52D0D}" presName="node" presStyleLbl="node1" presStyleIdx="4" presStyleCnt="5" custScaleX="125461" custScaleY="40602">
        <dgm:presLayoutVars>
          <dgm:bulletEnabled val="1"/>
        </dgm:presLayoutVars>
      </dgm:prSet>
      <dgm:spPr/>
    </dgm:pt>
  </dgm:ptLst>
  <dgm:cxnLst>
    <dgm:cxn modelId="{BF633C04-38B6-47EF-B266-FA256581EE82}" type="presOf" srcId="{A372B911-F6CE-46D6-863E-D35564CE41FB}" destId="{C84C7730-7427-4AD9-AE99-6EF914D0E043}" srcOrd="0" destOrd="0" presId="urn:microsoft.com/office/officeart/2005/8/layout/default"/>
    <dgm:cxn modelId="{CFA36904-427A-47F9-B9B1-F7A7B0B150ED}" srcId="{90B42DCB-CF6E-4AD0-8574-368E7E02E92E}" destId="{73731FBD-E938-41CA-BE29-68BD6010ADC7}" srcOrd="0" destOrd="0" parTransId="{8C0872EC-E789-44FF-9684-4F5BC236F731}" sibTransId="{25856036-82EF-439E-8DE1-C215CC91DD8E}"/>
    <dgm:cxn modelId="{47A81509-E0FF-4BB3-A6EC-5524AAB54EE6}" type="presOf" srcId="{6FC3D8E6-033E-4FBF-8C71-2C8AA32E0FB1}" destId="{77AB90F4-E885-4FB7-9D0E-292D1F192F81}" srcOrd="0" destOrd="3" presId="urn:microsoft.com/office/officeart/2005/8/layout/default"/>
    <dgm:cxn modelId="{20C2C70A-A4A9-4E43-9E73-6F96CB003DA1}" srcId="{B93BF58C-3A41-4FF5-B5E2-EF83F6795BF2}" destId="{A284BA89-C5E6-4C08-8699-9143FA978907}" srcOrd="0" destOrd="0" parTransId="{A31438F3-CF81-4138-8337-1BACBA3E0CD5}" sibTransId="{BE8F8C5C-A166-4084-AE72-E63CE1A82080}"/>
    <dgm:cxn modelId="{C96AAC0B-544E-4513-945D-03FF963E1E18}" type="presOf" srcId="{57B36EA1-FBA6-40EC-A264-CFBF9419D2CB}" destId="{4FAD149B-B814-4C0C-AE9B-34B9BDBA91E0}" srcOrd="0" destOrd="3" presId="urn:microsoft.com/office/officeart/2005/8/layout/default"/>
    <dgm:cxn modelId="{D1698319-E5DB-4430-8F84-38CF88FCCEAA}" srcId="{70F7637C-45B1-4B49-8B2E-6D2EC98E50BA}" destId="{861D3086-E355-4128-8766-296E56C7EB3C}" srcOrd="4" destOrd="0" parTransId="{8C1E2612-1E73-472D-BC51-3F5D257CD13A}" sibTransId="{E3593254-31B1-4F3F-A9E3-CA4BF464F92B}"/>
    <dgm:cxn modelId="{57503E1A-772A-4AE6-B553-676A944B955E}" srcId="{70F7637C-45B1-4B49-8B2E-6D2EC98E50BA}" destId="{81D221E7-67FE-4478-87F8-C0BB315B54EC}" srcOrd="1" destOrd="0" parTransId="{4ACD1112-AECD-4D2B-BAA7-73372B9CC746}" sibTransId="{CE2411E5-A34D-4E2E-924C-98FEE28DC1E7}"/>
    <dgm:cxn modelId="{284B7120-3D01-4F80-AC63-480C87759592}" type="presOf" srcId="{BA1DB510-0D88-4CE3-9AF8-0E1DF18049AA}" destId="{8F56B5F8-C26B-4E29-AEB8-053A34338D6F}" srcOrd="0" destOrd="3" presId="urn:microsoft.com/office/officeart/2005/8/layout/default"/>
    <dgm:cxn modelId="{88F17124-37B9-4EDB-A96B-DBEDA158A7A0}" srcId="{219CB1CE-19BD-42C1-8CFA-9348F1029B5F}" destId="{ABA6AAE8-49F7-4F41-AC86-624280A52D0D}" srcOrd="4" destOrd="0" parTransId="{39A6D5E9-3DB8-4FA3-AA08-E9B410A5BE4E}" sibTransId="{AD6A9AAC-DEFD-48E6-A649-488BDE536F44}"/>
    <dgm:cxn modelId="{1F6FA125-F24B-4CBC-AA73-76066915E6D3}" srcId="{219CB1CE-19BD-42C1-8CFA-9348F1029B5F}" destId="{90B42DCB-CF6E-4AD0-8574-368E7E02E92E}" srcOrd="1" destOrd="0" parTransId="{210BD5DB-9A97-4E78-B11A-B07683AC1574}" sibTransId="{F0DB3F07-1FBA-4571-A644-BAB271580CDE}"/>
    <dgm:cxn modelId="{54E7F425-4684-4DAB-9192-3FC2C1C76C09}" srcId="{90B42DCB-CF6E-4AD0-8574-368E7E02E92E}" destId="{BA1DB510-0D88-4CE3-9AF8-0E1DF18049AA}" srcOrd="2" destOrd="0" parTransId="{D4FDE7C4-345D-4D7D-B2FA-F30CD8937FF4}" sibTransId="{C2297CBA-5F2A-42CE-A87D-B532BCA66B86}"/>
    <dgm:cxn modelId="{E8323A27-6FCC-42A4-8893-7936E8BA01A8}" type="presOf" srcId="{2EF1947F-C2B8-453A-A3C1-D686C6BD312D}" destId="{77AB90F4-E885-4FB7-9D0E-292D1F192F81}" srcOrd="0" destOrd="1" presId="urn:microsoft.com/office/officeart/2005/8/layout/default"/>
    <dgm:cxn modelId="{86B7A429-026F-404E-BBFA-4A3141ABD612}" srcId="{2C6853A8-8373-4784-A237-B30A132D803F}" destId="{E1749CFF-252C-4B3C-9C63-F6276860B65A}" srcOrd="3" destOrd="0" parTransId="{34E144F4-5A4A-4BBA-A8B0-C7282D40F3EE}" sibTransId="{66952148-D5C2-499E-A9A8-8D60F37B8AB4}"/>
    <dgm:cxn modelId="{AFB4742D-B60D-43EB-803A-43AEA7DBC156}" type="presOf" srcId="{DDB53EFA-5078-4BAC-932D-16FBA6B09248}" destId="{8F56B5F8-C26B-4E29-AEB8-053A34338D6F}" srcOrd="0" destOrd="2" presId="urn:microsoft.com/office/officeart/2005/8/layout/default"/>
    <dgm:cxn modelId="{39A74A2F-4448-4265-86CA-42000A7BB762}" srcId="{B93BF58C-3A41-4FF5-B5E2-EF83F6795BF2}" destId="{09BCF060-509B-4226-BBBA-3FF3A3DC5957}" srcOrd="1" destOrd="0" parTransId="{5ADAD120-6F13-4D57-99F7-BD13D2C53B9B}" sibTransId="{6679420D-0926-4813-A234-606703DDC1DA}"/>
    <dgm:cxn modelId="{2CDAE933-FE51-4E34-A2BC-8F520B0C4488}" type="presOf" srcId="{81D221E7-67FE-4478-87F8-C0BB315B54EC}" destId="{77AB90F4-E885-4FB7-9D0E-292D1F192F81}" srcOrd="0" destOrd="2" presId="urn:microsoft.com/office/officeart/2005/8/layout/default"/>
    <dgm:cxn modelId="{5FEF9035-3818-472C-8451-150D8BF9375D}" srcId="{219CB1CE-19BD-42C1-8CFA-9348F1029B5F}" destId="{A372B911-F6CE-46D6-863E-D35564CE41FB}" srcOrd="2" destOrd="0" parTransId="{3126C2CE-FB3F-47BC-BEE8-3188CD0D7D03}" sibTransId="{29AE0463-A449-4BB3-9DAB-9E0B77F6A385}"/>
    <dgm:cxn modelId="{AB6D243E-47C7-4707-8C6F-9F094AB8D3C3}" type="presOf" srcId="{28F8AB05-C4D8-412B-A494-1690ACEFB47C}" destId="{C84C7730-7427-4AD9-AE99-6EF914D0E043}" srcOrd="0" destOrd="3" presId="urn:microsoft.com/office/officeart/2005/8/layout/default"/>
    <dgm:cxn modelId="{46FB9340-0A5F-4F75-87F2-7C1D334C3A64}" type="presOf" srcId="{2C6853A8-8373-4784-A237-B30A132D803F}" destId="{C84C7730-7427-4AD9-AE99-6EF914D0E043}" srcOrd="0" destOrd="1" presId="urn:microsoft.com/office/officeart/2005/8/layout/default"/>
    <dgm:cxn modelId="{81035741-BF53-4555-8BE9-10F682C5A447}" srcId="{2C6853A8-8373-4784-A237-B30A132D803F}" destId="{9AF8E7DF-5723-4516-B06E-46460A426F0B}" srcOrd="5" destOrd="0" parTransId="{78749586-AB96-4130-8217-65A7A65DB192}" sibTransId="{37B687D3-DCED-424B-A58D-802F9FA909B7}"/>
    <dgm:cxn modelId="{A3CA4046-C4F4-42C5-85D9-5E0E18D07962}" srcId="{70F7637C-45B1-4B49-8B2E-6D2EC98E50BA}" destId="{6FC3D8E6-033E-4FBF-8C71-2C8AA32E0FB1}" srcOrd="2" destOrd="0" parTransId="{58896960-A757-495B-A892-BB0F9E8C60C0}" sibTransId="{30944FF5-AC28-4D2A-8F7D-CBC8C5D9B0F4}"/>
    <dgm:cxn modelId="{2B531D47-758D-45D8-99E6-9361A67D4DEB}" srcId="{70F7637C-45B1-4B49-8B2E-6D2EC98E50BA}" destId="{2F999252-6563-46F6-8C9E-78E6CF141120}" srcOrd="5" destOrd="0" parTransId="{51CB050A-CB73-40C5-8BFB-D9514EA65CA4}" sibTransId="{81925851-7A35-4E27-ADCE-6D78AFFDD112}"/>
    <dgm:cxn modelId="{FCC43F47-F667-4DD3-81FF-E1F58EC529E3}" type="presOf" srcId="{537512E8-844B-4B2A-B6BC-3DA712949A51}" destId="{77AB90F4-E885-4FB7-9D0E-292D1F192F81}" srcOrd="0" destOrd="4" presId="urn:microsoft.com/office/officeart/2005/8/layout/default"/>
    <dgm:cxn modelId="{DA42686E-5F89-46F4-A204-574B03C38C4F}" srcId="{A372B911-F6CE-46D6-863E-D35564CE41FB}" destId="{9FE4FE65-5FA1-44DD-B272-3DFBFA26C4C6}" srcOrd="1" destOrd="0" parTransId="{39F59841-0A8C-4B34-BB90-E10553465184}" sibTransId="{FAB5E237-84A7-4EF0-BAC3-A3DD396C8756}"/>
    <dgm:cxn modelId="{8AB23B74-43F5-4CAC-B27B-92D77B6B63E2}" type="presOf" srcId="{861D3086-E355-4128-8766-296E56C7EB3C}" destId="{77AB90F4-E885-4FB7-9D0E-292D1F192F81}" srcOrd="0" destOrd="5" presId="urn:microsoft.com/office/officeart/2005/8/layout/default"/>
    <dgm:cxn modelId="{6C806E74-9704-4E9F-98C4-918385588D0E}" type="presOf" srcId="{A284BA89-C5E6-4C08-8699-9143FA978907}" destId="{4FAD149B-B814-4C0C-AE9B-34B9BDBA91E0}" srcOrd="0" destOrd="1" presId="urn:microsoft.com/office/officeart/2005/8/layout/default"/>
    <dgm:cxn modelId="{BBE0FB85-75B3-4D16-997E-1965D11A1BCE}" type="presOf" srcId="{CE0AF5ED-C3FA-46BB-AF03-3C76FD190504}" destId="{C84C7730-7427-4AD9-AE99-6EF914D0E043}" srcOrd="0" destOrd="6" presId="urn:microsoft.com/office/officeart/2005/8/layout/default"/>
    <dgm:cxn modelId="{7EB5F586-709B-40FE-9F9E-BFD081E88262}" type="presOf" srcId="{E1749CFF-252C-4B3C-9C63-F6276860B65A}" destId="{C84C7730-7427-4AD9-AE99-6EF914D0E043}" srcOrd="0" destOrd="5" presId="urn:microsoft.com/office/officeart/2005/8/layout/default"/>
    <dgm:cxn modelId="{A4368288-550F-4812-A06B-F607E1A546B0}" type="presOf" srcId="{09BCF060-509B-4226-BBBA-3FF3A3DC5957}" destId="{4FAD149B-B814-4C0C-AE9B-34B9BDBA91E0}" srcOrd="0" destOrd="2" presId="urn:microsoft.com/office/officeart/2005/8/layout/default"/>
    <dgm:cxn modelId="{3D469389-F05F-40D6-B3F2-1FB11819F583}" srcId="{2C6853A8-8373-4784-A237-B30A132D803F}" destId="{71AF1045-32F9-498B-8283-D2D41C9AC575}" srcOrd="0" destOrd="0" parTransId="{066FF112-191A-4DDF-9248-6ADF4D49591A}" sibTransId="{35EE0F1F-901C-452F-AEEA-723DD042354A}"/>
    <dgm:cxn modelId="{DE924E8F-93A5-4BDD-B308-9B8425DEEBBB}" srcId="{2C6853A8-8373-4784-A237-B30A132D803F}" destId="{BC43EFA7-5800-410E-93B6-FFBA39CB43A9}" srcOrd="2" destOrd="0" parTransId="{4E6EC7CF-81B9-43E8-A57C-14E17AD7DFA2}" sibTransId="{71F88AD7-24B2-4744-8F4E-03EF82825A4C}"/>
    <dgm:cxn modelId="{682D9B93-4AE7-4145-A18A-36B850E61CF4}" srcId="{70F7637C-45B1-4B49-8B2E-6D2EC98E50BA}" destId="{537512E8-844B-4B2A-B6BC-3DA712949A51}" srcOrd="3" destOrd="0" parTransId="{02B589EA-3A26-4694-AE85-A3078420D245}" sibTransId="{98AF73E4-ADA4-4F24-ACAA-DAA6B2B32EED}"/>
    <dgm:cxn modelId="{BF2DAB98-87DC-4FDE-AB0C-4537CEEF364D}" type="presOf" srcId="{BC43EFA7-5800-410E-93B6-FFBA39CB43A9}" destId="{C84C7730-7427-4AD9-AE99-6EF914D0E043}" srcOrd="0" destOrd="4" presId="urn:microsoft.com/office/officeart/2005/8/layout/default"/>
    <dgm:cxn modelId="{3AF0849B-2382-44DC-B9B8-92F4442077C7}" type="presOf" srcId="{9FE4FE65-5FA1-44DD-B272-3DFBFA26C4C6}" destId="{C84C7730-7427-4AD9-AE99-6EF914D0E043}" srcOrd="0" destOrd="8" presId="urn:microsoft.com/office/officeart/2005/8/layout/default"/>
    <dgm:cxn modelId="{FC0F0EA0-295B-4CC8-B741-98C8556E6810}" type="presOf" srcId="{219CB1CE-19BD-42C1-8CFA-9348F1029B5F}" destId="{9BE32762-77C8-4513-8997-B58C371A790C}" srcOrd="0" destOrd="0" presId="urn:microsoft.com/office/officeart/2005/8/layout/default"/>
    <dgm:cxn modelId="{27415BA2-55A5-46E9-B1CD-76D235CB77DB}" srcId="{219CB1CE-19BD-42C1-8CFA-9348F1029B5F}" destId="{70F7637C-45B1-4B49-8B2E-6D2EC98E50BA}" srcOrd="0" destOrd="0" parTransId="{5F13C579-B0CF-4929-A523-2D2297B8ED00}" sibTransId="{2E6283D5-4971-4F4A-84DE-B0514BD40125}"/>
    <dgm:cxn modelId="{5CD85FA4-FAEB-4051-A4A0-2BFB38E35B60}" type="presOf" srcId="{2F999252-6563-46F6-8C9E-78E6CF141120}" destId="{77AB90F4-E885-4FB7-9D0E-292D1F192F81}" srcOrd="0" destOrd="6" presId="urn:microsoft.com/office/officeart/2005/8/layout/default"/>
    <dgm:cxn modelId="{50DD1EA6-44FD-41F9-A005-D1BAD13F48EF}" srcId="{2C6853A8-8373-4784-A237-B30A132D803F}" destId="{28F8AB05-C4D8-412B-A494-1690ACEFB47C}" srcOrd="1" destOrd="0" parTransId="{1F4CFCE7-EFD0-406B-B0BF-71D25D9C8422}" sibTransId="{6E9799B3-301A-4A5E-B9EE-B72B84E2FFAB}"/>
    <dgm:cxn modelId="{3DA605AD-99F4-4AEB-943F-A27B7C2B5311}" type="presOf" srcId="{ABA6AAE8-49F7-4F41-AC86-624280A52D0D}" destId="{37A6A630-E4D6-43AA-8C70-840680BC29AA}" srcOrd="0" destOrd="0" presId="urn:microsoft.com/office/officeart/2005/8/layout/default"/>
    <dgm:cxn modelId="{183AA1B6-F71B-4A4E-8B40-19714643E229}" type="presOf" srcId="{70F7637C-45B1-4B49-8B2E-6D2EC98E50BA}" destId="{77AB90F4-E885-4FB7-9D0E-292D1F192F81}" srcOrd="0" destOrd="0" presId="urn:microsoft.com/office/officeart/2005/8/layout/default"/>
    <dgm:cxn modelId="{CF23D5C2-8C4F-4772-AE5D-ACA87A5986C3}" type="presOf" srcId="{9AF8E7DF-5723-4516-B06E-46460A426F0B}" destId="{C84C7730-7427-4AD9-AE99-6EF914D0E043}" srcOrd="0" destOrd="7" presId="urn:microsoft.com/office/officeart/2005/8/layout/default"/>
    <dgm:cxn modelId="{8EFB91C3-DA0A-4825-9FB2-D11862F9AB0B}" srcId="{B93BF58C-3A41-4FF5-B5E2-EF83F6795BF2}" destId="{57B36EA1-FBA6-40EC-A264-CFBF9419D2CB}" srcOrd="2" destOrd="0" parTransId="{462ED920-326A-4A9D-874F-E59A14C0C8A9}" sibTransId="{438DF643-A566-4F40-9401-BD70F1BEB998}"/>
    <dgm:cxn modelId="{EDE5FFC5-D2D9-40C7-AACB-8DCDAC4CECEF}" srcId="{70F7637C-45B1-4B49-8B2E-6D2EC98E50BA}" destId="{2EF1947F-C2B8-453A-A3C1-D686C6BD312D}" srcOrd="0" destOrd="0" parTransId="{5894E8BF-E844-492E-B302-834BC8227861}" sibTransId="{9174BC17-475F-418A-B416-80AF390323D5}"/>
    <dgm:cxn modelId="{9903E2D7-8619-4B9A-9FCE-2C63E348A59E}" srcId="{90B42DCB-CF6E-4AD0-8574-368E7E02E92E}" destId="{DDB53EFA-5078-4BAC-932D-16FBA6B09248}" srcOrd="1" destOrd="0" parTransId="{DF1E281F-5F31-48F0-8DB8-B51358190FED}" sibTransId="{903EA77C-5F35-4C16-94BA-4363E1F64C32}"/>
    <dgm:cxn modelId="{133566D9-E518-4F23-A9DB-0FB0793B2395}" srcId="{2C6853A8-8373-4784-A237-B30A132D803F}" destId="{CE0AF5ED-C3FA-46BB-AF03-3C76FD190504}" srcOrd="4" destOrd="0" parTransId="{524EBDDA-7046-49C2-85A9-5338FA1B14EB}" sibTransId="{C74722BA-EA51-434E-AC57-C17017F9DC8F}"/>
    <dgm:cxn modelId="{332353DA-A6F4-4EDD-B0BB-FB09EB601DBA}" type="presOf" srcId="{B93BF58C-3A41-4FF5-B5E2-EF83F6795BF2}" destId="{4FAD149B-B814-4C0C-AE9B-34B9BDBA91E0}" srcOrd="0" destOrd="0" presId="urn:microsoft.com/office/officeart/2005/8/layout/default"/>
    <dgm:cxn modelId="{AAC9F5E4-25E8-49D1-AADD-366D7CA7435B}" srcId="{A372B911-F6CE-46D6-863E-D35564CE41FB}" destId="{2C6853A8-8373-4784-A237-B30A132D803F}" srcOrd="0" destOrd="0" parTransId="{2CEE8EC8-A50F-45AF-8888-3BFC08BA0AB2}" sibTransId="{E2C4E167-AB1C-441F-AD11-0E746AD9ED20}"/>
    <dgm:cxn modelId="{4A984AE9-0EC3-4D05-B845-AD6820C16C34}" type="presOf" srcId="{73731FBD-E938-41CA-BE29-68BD6010ADC7}" destId="{8F56B5F8-C26B-4E29-AEB8-053A34338D6F}" srcOrd="0" destOrd="1" presId="urn:microsoft.com/office/officeart/2005/8/layout/default"/>
    <dgm:cxn modelId="{D5CF13EB-E2B8-40E7-BBB3-2772B6BF3558}" type="presOf" srcId="{90B42DCB-CF6E-4AD0-8574-368E7E02E92E}" destId="{8F56B5F8-C26B-4E29-AEB8-053A34338D6F}" srcOrd="0" destOrd="0" presId="urn:microsoft.com/office/officeart/2005/8/layout/default"/>
    <dgm:cxn modelId="{24F29FEF-B27F-43D6-B3F3-32ECA90C5D02}" srcId="{219CB1CE-19BD-42C1-8CFA-9348F1029B5F}" destId="{B93BF58C-3A41-4FF5-B5E2-EF83F6795BF2}" srcOrd="3" destOrd="0" parTransId="{4D22EF93-1153-4538-8506-7A15D42D16FE}" sibTransId="{F76D029F-F84C-4A9B-90D3-0925177B1504}"/>
    <dgm:cxn modelId="{CB5026F9-A1A1-4161-916A-9A435D6423E3}" type="presOf" srcId="{71AF1045-32F9-498B-8283-D2D41C9AC575}" destId="{C84C7730-7427-4AD9-AE99-6EF914D0E043}" srcOrd="0" destOrd="2" presId="urn:microsoft.com/office/officeart/2005/8/layout/default"/>
    <dgm:cxn modelId="{01340DF1-3C0C-433D-9131-394B84F17ABE}" type="presParOf" srcId="{9BE32762-77C8-4513-8997-B58C371A790C}" destId="{77AB90F4-E885-4FB7-9D0E-292D1F192F81}" srcOrd="0" destOrd="0" presId="urn:microsoft.com/office/officeart/2005/8/layout/default"/>
    <dgm:cxn modelId="{8AC5936B-C86D-40EF-B7FE-758BD6BF3552}" type="presParOf" srcId="{9BE32762-77C8-4513-8997-B58C371A790C}" destId="{B2170F3B-196A-4BC7-8173-3733570396D4}" srcOrd="1" destOrd="0" presId="urn:microsoft.com/office/officeart/2005/8/layout/default"/>
    <dgm:cxn modelId="{A4571250-8731-4978-8E4B-DF28F621D3FE}" type="presParOf" srcId="{9BE32762-77C8-4513-8997-B58C371A790C}" destId="{8F56B5F8-C26B-4E29-AEB8-053A34338D6F}" srcOrd="2" destOrd="0" presId="urn:microsoft.com/office/officeart/2005/8/layout/default"/>
    <dgm:cxn modelId="{224A8862-2A90-48FB-BA38-E177601CE16C}" type="presParOf" srcId="{9BE32762-77C8-4513-8997-B58C371A790C}" destId="{635AB1B1-BA60-4DA5-B355-31E176722C44}" srcOrd="3" destOrd="0" presId="urn:microsoft.com/office/officeart/2005/8/layout/default"/>
    <dgm:cxn modelId="{7BC3499E-20E2-4EAD-A7BA-D1625A3E0FC5}" type="presParOf" srcId="{9BE32762-77C8-4513-8997-B58C371A790C}" destId="{C84C7730-7427-4AD9-AE99-6EF914D0E043}" srcOrd="4" destOrd="0" presId="urn:microsoft.com/office/officeart/2005/8/layout/default"/>
    <dgm:cxn modelId="{6988DCAC-F73E-4203-B561-4127285632D0}" type="presParOf" srcId="{9BE32762-77C8-4513-8997-B58C371A790C}" destId="{A424A6F2-65E9-464B-A6DD-12EA6C1C0923}" srcOrd="5" destOrd="0" presId="urn:microsoft.com/office/officeart/2005/8/layout/default"/>
    <dgm:cxn modelId="{C1C61F64-89EA-422D-9E1C-D32F5509C9C9}" type="presParOf" srcId="{9BE32762-77C8-4513-8997-B58C371A790C}" destId="{4FAD149B-B814-4C0C-AE9B-34B9BDBA91E0}" srcOrd="6" destOrd="0" presId="urn:microsoft.com/office/officeart/2005/8/layout/default"/>
    <dgm:cxn modelId="{A93BCB45-D493-4786-A7D8-B8ADC08C1B35}" type="presParOf" srcId="{9BE32762-77C8-4513-8997-B58C371A790C}" destId="{3A891D3F-AAD2-42F0-9837-F67E12152DE8}" srcOrd="7" destOrd="0" presId="urn:microsoft.com/office/officeart/2005/8/layout/default"/>
    <dgm:cxn modelId="{FB116BB2-9C2F-46FC-BBBF-28A7767B5F43}" type="presParOf" srcId="{9BE32762-77C8-4513-8997-B58C371A790C}" destId="{37A6A630-E4D6-43AA-8C70-840680BC29A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9CB1CE-19BD-42C1-8CFA-9348F1029B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9FE4FE65-5FA1-44DD-B272-3DFBFA26C4C6}">
      <dgm:prSet phldrT="[Texte]"/>
      <dgm:spPr>
        <a:solidFill>
          <a:srgbClr val="00B0F0"/>
        </a:solidFill>
      </dgm:spPr>
      <dgm:t>
        <a:bodyPr/>
        <a:lstStyle/>
        <a:p>
          <a:pPr algn="l"/>
          <a:r>
            <a:rPr lang="fr-FR" dirty="0"/>
            <a:t>Traitements/restitutions à venir</a:t>
          </a:r>
        </a:p>
      </dgm:t>
    </dgm:pt>
    <dgm:pt modelId="{2C6853A8-8373-4784-A237-B30A132D803F}">
      <dgm:prSet phldrT="[Texte]"/>
      <dgm:spPr>
        <a:solidFill>
          <a:srgbClr val="00B0F0"/>
        </a:solidFill>
      </dgm:spPr>
      <dgm:t>
        <a:bodyPr/>
        <a:lstStyle/>
        <a:p>
          <a:pPr algn="l"/>
          <a:r>
            <a:rPr lang="fr-FR" dirty="0"/>
            <a:t>Traitements/restitutions actuels</a:t>
          </a:r>
        </a:p>
      </dgm:t>
    </dgm:pt>
    <dgm:pt modelId="{A372B911-F6CE-46D6-863E-D35564CE41FB}">
      <dgm:prSet phldrT="[Texte]"/>
      <dgm:spPr>
        <a:solidFill>
          <a:srgbClr val="00B0F0"/>
        </a:solidFill>
      </dgm:spPr>
      <dgm:t>
        <a:bodyPr/>
        <a:lstStyle/>
        <a:p>
          <a:pPr algn="ctr"/>
          <a:r>
            <a:rPr lang="fr-FR" b="1" dirty="0"/>
            <a:t>Traitements et restitutions</a:t>
          </a:r>
        </a:p>
      </dgm:t>
    </dgm:pt>
    <dgm:pt modelId="{29AE0463-A449-4BB3-9DAB-9E0B77F6A385}" type="sibTrans" cxnId="{5FEF9035-3818-472C-8451-150D8BF9375D}">
      <dgm:prSet/>
      <dgm:spPr/>
      <dgm:t>
        <a:bodyPr/>
        <a:lstStyle/>
        <a:p>
          <a:endParaRPr lang="fr-FR"/>
        </a:p>
      </dgm:t>
    </dgm:pt>
    <dgm:pt modelId="{3126C2CE-FB3F-47BC-BEE8-3188CD0D7D03}" type="parTrans" cxnId="{5FEF9035-3818-472C-8451-150D8BF9375D}">
      <dgm:prSet/>
      <dgm:spPr/>
      <dgm:t>
        <a:bodyPr/>
        <a:lstStyle/>
        <a:p>
          <a:endParaRPr lang="fr-FR"/>
        </a:p>
      </dgm:t>
    </dgm:pt>
    <dgm:pt modelId="{FAB5E237-84A7-4EF0-BAC3-A3DD396C8756}" type="sibTrans" cxnId="{DA42686E-5F89-46F4-A204-574B03C38C4F}">
      <dgm:prSet/>
      <dgm:spPr/>
      <dgm:t>
        <a:bodyPr/>
        <a:lstStyle/>
        <a:p>
          <a:endParaRPr lang="fr-FR"/>
        </a:p>
      </dgm:t>
    </dgm:pt>
    <dgm:pt modelId="{39F59841-0A8C-4B34-BB90-E10553465184}" type="parTrans" cxnId="{DA42686E-5F89-46F4-A204-574B03C38C4F}">
      <dgm:prSet/>
      <dgm:spPr/>
      <dgm:t>
        <a:bodyPr/>
        <a:lstStyle/>
        <a:p>
          <a:endParaRPr lang="fr-FR"/>
        </a:p>
      </dgm:t>
    </dgm:pt>
    <dgm:pt modelId="{E2C4E167-AB1C-441F-AD11-0E746AD9ED20}" type="sibTrans" cxnId="{AAC9F5E4-25E8-49D1-AADD-366D7CA7435B}">
      <dgm:prSet/>
      <dgm:spPr/>
      <dgm:t>
        <a:bodyPr/>
        <a:lstStyle/>
        <a:p>
          <a:endParaRPr lang="fr-FR"/>
        </a:p>
      </dgm:t>
    </dgm:pt>
    <dgm:pt modelId="{2CEE8EC8-A50F-45AF-8888-3BFC08BA0AB2}" type="parTrans" cxnId="{AAC9F5E4-25E8-49D1-AADD-366D7CA7435B}">
      <dgm:prSet/>
      <dgm:spPr/>
      <dgm:t>
        <a:bodyPr/>
        <a:lstStyle/>
        <a:p>
          <a:endParaRPr lang="fr-FR"/>
        </a:p>
      </dgm:t>
    </dgm:pt>
    <dgm:pt modelId="{73731FBD-E938-41CA-BE29-68BD6010ADC7}">
      <dgm:prSet phldrT="[Texte]"/>
      <dgm:spPr>
        <a:solidFill>
          <a:schemeClr val="accent4">
            <a:lumMod val="20000"/>
            <a:lumOff val="80000"/>
          </a:schemeClr>
        </a:solidFill>
      </dgm:spPr>
      <dgm:t>
        <a:bodyPr/>
        <a:lstStyle/>
        <a:p>
          <a:pPr algn="l"/>
          <a:r>
            <a:rPr lang="fr-FR" dirty="0"/>
            <a:t>Les dispositifs d’accès</a:t>
          </a:r>
        </a:p>
      </dgm:t>
    </dgm:pt>
    <dgm:pt modelId="{90B42DCB-CF6E-4AD0-8574-368E7E02E92E}">
      <dgm:prSet phldrT="[Texte]"/>
      <dgm:spPr>
        <a:solidFill>
          <a:schemeClr val="accent4">
            <a:lumMod val="20000"/>
            <a:lumOff val="80000"/>
          </a:schemeClr>
        </a:solidFill>
      </dgm:spPr>
      <dgm:t>
        <a:bodyPr/>
        <a:lstStyle/>
        <a:p>
          <a:pPr algn="ctr"/>
          <a:r>
            <a:rPr lang="fr-FR" b="1" dirty="0"/>
            <a:t>Modalités d’accès aux données</a:t>
          </a:r>
        </a:p>
      </dgm:t>
    </dgm:pt>
    <dgm:pt modelId="{25856036-82EF-439E-8DE1-C215CC91DD8E}" type="sibTrans" cxnId="{CFA36904-427A-47F9-B9B1-F7A7B0B150ED}">
      <dgm:prSet/>
      <dgm:spPr/>
      <dgm:t>
        <a:bodyPr/>
        <a:lstStyle/>
        <a:p>
          <a:endParaRPr lang="fr-FR"/>
        </a:p>
      </dgm:t>
    </dgm:pt>
    <dgm:pt modelId="{8C0872EC-E789-44FF-9684-4F5BC236F731}" type="parTrans" cxnId="{CFA36904-427A-47F9-B9B1-F7A7B0B150ED}">
      <dgm:prSet/>
      <dgm:spPr/>
      <dgm:t>
        <a:bodyPr/>
        <a:lstStyle/>
        <a:p>
          <a:endParaRPr lang="fr-FR"/>
        </a:p>
      </dgm:t>
    </dgm:pt>
    <dgm:pt modelId="{F0DB3F07-1FBA-4571-A644-BAB271580CDE}" type="sibTrans" cxnId="{1F6FA125-F24B-4CBC-AA73-76066915E6D3}">
      <dgm:prSet/>
      <dgm:spPr/>
      <dgm:t>
        <a:bodyPr/>
        <a:lstStyle/>
        <a:p>
          <a:endParaRPr lang="fr-FR"/>
        </a:p>
      </dgm:t>
    </dgm:pt>
    <dgm:pt modelId="{210BD5DB-9A97-4E78-B11A-B07683AC1574}" type="parTrans" cxnId="{1F6FA125-F24B-4CBC-AA73-76066915E6D3}">
      <dgm:prSet/>
      <dgm:spPr/>
      <dgm:t>
        <a:bodyPr/>
        <a:lstStyle/>
        <a:p>
          <a:endParaRPr lang="fr-FR"/>
        </a:p>
      </dgm:t>
    </dgm:pt>
    <dgm:pt modelId="{2EF1947F-C2B8-453A-A3C1-D686C6BD312D}">
      <dgm:prSet phldrT="[Texte]"/>
      <dgm:spPr>
        <a:solidFill>
          <a:schemeClr val="accent4">
            <a:lumMod val="20000"/>
            <a:lumOff val="80000"/>
          </a:schemeClr>
        </a:solidFill>
      </dgm:spPr>
      <dgm:t>
        <a:bodyPr/>
        <a:lstStyle/>
        <a:p>
          <a:pPr algn="l"/>
          <a:r>
            <a:rPr lang="fr-FR" dirty="0"/>
            <a:t>Données médicales</a:t>
          </a:r>
        </a:p>
      </dgm:t>
    </dgm:pt>
    <dgm:pt modelId="{70F7637C-45B1-4B49-8B2E-6D2EC98E50BA}">
      <dgm:prSet phldrT="[Texte]"/>
      <dgm:spPr>
        <a:solidFill>
          <a:schemeClr val="accent4">
            <a:lumMod val="20000"/>
            <a:lumOff val="80000"/>
          </a:schemeClr>
        </a:solidFill>
      </dgm:spPr>
      <dgm:t>
        <a:bodyPr/>
        <a:lstStyle/>
        <a:p>
          <a:pPr algn="ctr"/>
          <a:r>
            <a:rPr lang="fr-FR" b="1" dirty="0"/>
            <a:t>Données collectées</a:t>
          </a:r>
        </a:p>
      </dgm:t>
    </dgm:pt>
    <dgm:pt modelId="{2E6283D5-4971-4F4A-84DE-B0514BD40125}" type="sibTrans" cxnId="{27415BA2-55A5-46E9-B1CD-76D235CB77DB}">
      <dgm:prSet/>
      <dgm:spPr/>
      <dgm:t>
        <a:bodyPr/>
        <a:lstStyle/>
        <a:p>
          <a:endParaRPr lang="fr-FR"/>
        </a:p>
      </dgm:t>
    </dgm:pt>
    <dgm:pt modelId="{5F13C579-B0CF-4929-A523-2D2297B8ED00}" type="parTrans" cxnId="{27415BA2-55A5-46E9-B1CD-76D235CB77DB}">
      <dgm:prSet/>
      <dgm:spPr/>
      <dgm:t>
        <a:bodyPr/>
        <a:lstStyle/>
        <a:p>
          <a:endParaRPr lang="fr-FR"/>
        </a:p>
      </dgm:t>
    </dgm:pt>
    <dgm:pt modelId="{9174BC17-475F-418A-B416-80AF390323D5}" type="sibTrans" cxnId="{EDE5FFC5-D2D9-40C7-AACB-8DCDAC4CECEF}">
      <dgm:prSet/>
      <dgm:spPr/>
      <dgm:t>
        <a:bodyPr/>
        <a:lstStyle/>
        <a:p>
          <a:endParaRPr lang="fr-FR"/>
        </a:p>
      </dgm:t>
    </dgm:pt>
    <dgm:pt modelId="{5894E8BF-E844-492E-B302-834BC8227861}" type="parTrans" cxnId="{EDE5FFC5-D2D9-40C7-AACB-8DCDAC4CECEF}">
      <dgm:prSet/>
      <dgm:spPr/>
      <dgm:t>
        <a:bodyPr/>
        <a:lstStyle/>
        <a:p>
          <a:endParaRPr lang="fr-FR"/>
        </a:p>
      </dgm:t>
    </dgm:pt>
    <dgm:pt modelId="{ABA6AAE8-49F7-4F41-AC86-624280A52D0D}">
      <dgm:prSet phldrT="[Texte]"/>
      <dgm:spPr>
        <a:solidFill>
          <a:schemeClr val="accent4">
            <a:lumMod val="20000"/>
            <a:lumOff val="80000"/>
          </a:schemeClr>
        </a:solidFill>
      </dgm:spPr>
      <dgm:t>
        <a:bodyPr/>
        <a:lstStyle/>
        <a:p>
          <a:r>
            <a:rPr lang="fr-FR" b="1" dirty="0"/>
            <a:t>Orientations stratégiques à 5 ans</a:t>
          </a:r>
        </a:p>
      </dgm:t>
    </dgm:pt>
    <dgm:pt modelId="{39A6D5E9-3DB8-4FA3-AA08-E9B410A5BE4E}" type="parTrans" cxnId="{88F17124-37B9-4EDB-A96B-DBEDA158A7A0}">
      <dgm:prSet/>
      <dgm:spPr/>
      <dgm:t>
        <a:bodyPr/>
        <a:lstStyle/>
        <a:p>
          <a:endParaRPr lang="fr-FR"/>
        </a:p>
      </dgm:t>
    </dgm:pt>
    <dgm:pt modelId="{AD6A9AAC-DEFD-48E6-A649-488BDE536F44}" type="sibTrans" cxnId="{88F17124-37B9-4EDB-A96B-DBEDA158A7A0}">
      <dgm:prSet/>
      <dgm:spPr/>
      <dgm:t>
        <a:bodyPr/>
        <a:lstStyle/>
        <a:p>
          <a:endParaRPr lang="fr-FR"/>
        </a:p>
      </dgm:t>
    </dgm:pt>
    <dgm:pt modelId="{B93BF58C-3A41-4FF5-B5E2-EF83F6795BF2}">
      <dgm:prSet phldrT="[Texte]"/>
      <dgm:spPr>
        <a:solidFill>
          <a:schemeClr val="accent4">
            <a:lumMod val="20000"/>
            <a:lumOff val="80000"/>
          </a:schemeClr>
        </a:solidFill>
      </dgm:spPr>
      <dgm:t>
        <a:bodyPr/>
        <a:lstStyle/>
        <a:p>
          <a:pPr algn="ctr"/>
          <a:r>
            <a:rPr lang="fr-FR" b="1" dirty="0"/>
            <a:t>Analyses</a:t>
          </a:r>
        </a:p>
      </dgm:t>
    </dgm:pt>
    <dgm:pt modelId="{4D22EF93-1153-4538-8506-7A15D42D16FE}" type="parTrans" cxnId="{24F29FEF-B27F-43D6-B3F3-32ECA90C5D02}">
      <dgm:prSet/>
      <dgm:spPr/>
      <dgm:t>
        <a:bodyPr/>
        <a:lstStyle/>
        <a:p>
          <a:endParaRPr lang="fr-FR"/>
        </a:p>
      </dgm:t>
    </dgm:pt>
    <dgm:pt modelId="{F76D029F-F84C-4A9B-90D3-0925177B1504}" type="sibTrans" cxnId="{24F29FEF-B27F-43D6-B3F3-32ECA90C5D02}">
      <dgm:prSet/>
      <dgm:spPr/>
      <dgm:t>
        <a:bodyPr/>
        <a:lstStyle/>
        <a:p>
          <a:endParaRPr lang="fr-FR"/>
        </a:p>
      </dgm:t>
    </dgm:pt>
    <dgm:pt modelId="{A284BA89-C5E6-4C08-8699-9143FA978907}">
      <dgm:prSet phldrT="[Texte]"/>
      <dgm:spPr>
        <a:solidFill>
          <a:schemeClr val="accent4">
            <a:lumMod val="20000"/>
            <a:lumOff val="80000"/>
          </a:schemeClr>
        </a:solidFill>
      </dgm:spPr>
      <dgm:t>
        <a:bodyPr/>
        <a:lstStyle/>
        <a:p>
          <a:pPr algn="l"/>
          <a:r>
            <a:rPr lang="fr-FR" dirty="0"/>
            <a:t>Descriptives (finalité connaissance)</a:t>
          </a:r>
        </a:p>
      </dgm:t>
    </dgm:pt>
    <dgm:pt modelId="{A31438F3-CF81-4138-8337-1BACBA3E0CD5}" type="parTrans" cxnId="{20C2C70A-A4A9-4E43-9E73-6F96CB003DA1}">
      <dgm:prSet/>
      <dgm:spPr/>
      <dgm:t>
        <a:bodyPr/>
        <a:lstStyle/>
        <a:p>
          <a:endParaRPr lang="fr-FR"/>
        </a:p>
      </dgm:t>
    </dgm:pt>
    <dgm:pt modelId="{BE8F8C5C-A166-4084-AE72-E63CE1A82080}" type="sibTrans" cxnId="{20C2C70A-A4A9-4E43-9E73-6F96CB003DA1}">
      <dgm:prSet/>
      <dgm:spPr/>
      <dgm:t>
        <a:bodyPr/>
        <a:lstStyle/>
        <a:p>
          <a:endParaRPr lang="fr-FR"/>
        </a:p>
      </dgm:t>
    </dgm:pt>
    <dgm:pt modelId="{09BCF060-509B-4226-BBBA-3FF3A3DC5957}">
      <dgm:prSet phldrT="[Texte]"/>
      <dgm:spPr>
        <a:solidFill>
          <a:schemeClr val="accent4">
            <a:lumMod val="20000"/>
            <a:lumOff val="80000"/>
          </a:schemeClr>
        </a:solidFill>
      </dgm:spPr>
      <dgm:t>
        <a:bodyPr/>
        <a:lstStyle/>
        <a:p>
          <a:pPr algn="l"/>
          <a:r>
            <a:rPr lang="fr-FR" dirty="0"/>
            <a:t>Prospectives</a:t>
          </a:r>
        </a:p>
      </dgm:t>
    </dgm:pt>
    <dgm:pt modelId="{5ADAD120-6F13-4D57-99F7-BD13D2C53B9B}" type="parTrans" cxnId="{39A74A2F-4448-4265-86CA-42000A7BB762}">
      <dgm:prSet/>
      <dgm:spPr/>
      <dgm:t>
        <a:bodyPr/>
        <a:lstStyle/>
        <a:p>
          <a:endParaRPr lang="fr-FR"/>
        </a:p>
      </dgm:t>
    </dgm:pt>
    <dgm:pt modelId="{6679420D-0926-4813-A234-606703DDC1DA}" type="sibTrans" cxnId="{39A74A2F-4448-4265-86CA-42000A7BB762}">
      <dgm:prSet/>
      <dgm:spPr/>
      <dgm:t>
        <a:bodyPr/>
        <a:lstStyle/>
        <a:p>
          <a:endParaRPr lang="fr-FR"/>
        </a:p>
      </dgm:t>
    </dgm:pt>
    <dgm:pt modelId="{57B36EA1-FBA6-40EC-A264-CFBF9419D2CB}">
      <dgm:prSet phldrT="[Texte]"/>
      <dgm:spPr>
        <a:solidFill>
          <a:schemeClr val="accent4">
            <a:lumMod val="20000"/>
            <a:lumOff val="80000"/>
          </a:schemeClr>
        </a:solidFill>
      </dgm:spPr>
      <dgm:t>
        <a:bodyPr/>
        <a:lstStyle/>
        <a:p>
          <a:pPr algn="l"/>
          <a:r>
            <a:rPr lang="fr-FR" dirty="0"/>
            <a:t>Méthodes d’analyse particulières</a:t>
          </a:r>
        </a:p>
        <a:p>
          <a:pPr algn="l"/>
          <a:endParaRPr lang="fr-FR" dirty="0"/>
        </a:p>
      </dgm:t>
    </dgm:pt>
    <dgm:pt modelId="{462ED920-326A-4A9D-874F-E59A14C0C8A9}" type="parTrans" cxnId="{8EFB91C3-DA0A-4825-9FB2-D11862F9AB0B}">
      <dgm:prSet/>
      <dgm:spPr/>
      <dgm:t>
        <a:bodyPr/>
        <a:lstStyle/>
        <a:p>
          <a:endParaRPr lang="fr-FR"/>
        </a:p>
      </dgm:t>
    </dgm:pt>
    <dgm:pt modelId="{438DF643-A566-4F40-9401-BD70F1BEB998}" type="sibTrans" cxnId="{8EFB91C3-DA0A-4825-9FB2-D11862F9AB0B}">
      <dgm:prSet/>
      <dgm:spPr/>
      <dgm:t>
        <a:bodyPr/>
        <a:lstStyle/>
        <a:p>
          <a:endParaRPr lang="fr-FR"/>
        </a:p>
      </dgm:t>
    </dgm:pt>
    <dgm:pt modelId="{81D221E7-67FE-4478-87F8-C0BB315B54EC}">
      <dgm:prSet phldrT="[Texte]"/>
      <dgm:spPr>
        <a:solidFill>
          <a:schemeClr val="accent4">
            <a:lumMod val="20000"/>
            <a:lumOff val="80000"/>
          </a:schemeClr>
        </a:solidFill>
      </dgm:spPr>
      <dgm:t>
        <a:bodyPr/>
        <a:lstStyle/>
        <a:p>
          <a:pPr algn="l"/>
          <a:r>
            <a:rPr lang="fr-FR" dirty="0"/>
            <a:t>Données de coût</a:t>
          </a:r>
        </a:p>
      </dgm:t>
    </dgm:pt>
    <dgm:pt modelId="{4ACD1112-AECD-4D2B-BAA7-73372B9CC746}" type="parTrans" cxnId="{57503E1A-772A-4AE6-B553-676A944B955E}">
      <dgm:prSet/>
      <dgm:spPr/>
      <dgm:t>
        <a:bodyPr/>
        <a:lstStyle/>
        <a:p>
          <a:endParaRPr lang="fr-FR"/>
        </a:p>
      </dgm:t>
    </dgm:pt>
    <dgm:pt modelId="{CE2411E5-A34D-4E2E-924C-98FEE28DC1E7}" type="sibTrans" cxnId="{57503E1A-772A-4AE6-B553-676A944B955E}">
      <dgm:prSet/>
      <dgm:spPr/>
      <dgm:t>
        <a:bodyPr/>
        <a:lstStyle/>
        <a:p>
          <a:endParaRPr lang="fr-FR"/>
        </a:p>
      </dgm:t>
    </dgm:pt>
    <dgm:pt modelId="{6FC3D8E6-033E-4FBF-8C71-2C8AA32E0FB1}">
      <dgm:prSet phldrT="[Texte]"/>
      <dgm:spPr>
        <a:solidFill>
          <a:schemeClr val="accent4">
            <a:lumMod val="20000"/>
            <a:lumOff val="80000"/>
          </a:schemeClr>
        </a:solidFill>
      </dgm:spPr>
      <dgm:t>
        <a:bodyPr/>
        <a:lstStyle/>
        <a:p>
          <a:pPr algn="l"/>
          <a:r>
            <a:rPr lang="fr-FR" dirty="0"/>
            <a:t>Données comptables et financières</a:t>
          </a:r>
        </a:p>
      </dgm:t>
    </dgm:pt>
    <dgm:pt modelId="{58896960-A757-495B-A892-BB0F9E8C60C0}" type="parTrans" cxnId="{A3CA4046-C4F4-42C5-85D9-5E0E18D07962}">
      <dgm:prSet/>
      <dgm:spPr/>
      <dgm:t>
        <a:bodyPr/>
        <a:lstStyle/>
        <a:p>
          <a:endParaRPr lang="fr-FR"/>
        </a:p>
      </dgm:t>
    </dgm:pt>
    <dgm:pt modelId="{30944FF5-AC28-4D2A-8F7D-CBC8C5D9B0F4}" type="sibTrans" cxnId="{A3CA4046-C4F4-42C5-85D9-5E0E18D07962}">
      <dgm:prSet/>
      <dgm:spPr/>
      <dgm:t>
        <a:bodyPr/>
        <a:lstStyle/>
        <a:p>
          <a:endParaRPr lang="fr-FR"/>
        </a:p>
      </dgm:t>
    </dgm:pt>
    <dgm:pt modelId="{537512E8-844B-4B2A-B6BC-3DA712949A51}">
      <dgm:prSet phldrT="[Texte]"/>
      <dgm:spPr>
        <a:solidFill>
          <a:schemeClr val="accent4">
            <a:lumMod val="20000"/>
            <a:lumOff val="80000"/>
          </a:schemeClr>
        </a:solidFill>
      </dgm:spPr>
      <dgm:t>
        <a:bodyPr/>
        <a:lstStyle/>
        <a:p>
          <a:pPr algn="l"/>
          <a:r>
            <a:rPr lang="fr-FR" dirty="0"/>
            <a:t>Données RH</a:t>
          </a:r>
        </a:p>
      </dgm:t>
    </dgm:pt>
    <dgm:pt modelId="{02B589EA-3A26-4694-AE85-A3078420D245}" type="parTrans" cxnId="{682D9B93-4AE7-4145-A18A-36B850E61CF4}">
      <dgm:prSet/>
      <dgm:spPr/>
      <dgm:t>
        <a:bodyPr/>
        <a:lstStyle/>
        <a:p>
          <a:endParaRPr lang="fr-FR"/>
        </a:p>
      </dgm:t>
    </dgm:pt>
    <dgm:pt modelId="{98AF73E4-ADA4-4F24-ACAA-DAA6B2B32EED}" type="sibTrans" cxnId="{682D9B93-4AE7-4145-A18A-36B850E61CF4}">
      <dgm:prSet/>
      <dgm:spPr/>
      <dgm:t>
        <a:bodyPr/>
        <a:lstStyle/>
        <a:p>
          <a:endParaRPr lang="fr-FR"/>
        </a:p>
      </dgm:t>
    </dgm:pt>
    <dgm:pt modelId="{2F999252-6563-46F6-8C9E-78E6CF141120}">
      <dgm:prSet phldrT="[Texte]"/>
      <dgm:spPr>
        <a:solidFill>
          <a:schemeClr val="accent4">
            <a:lumMod val="20000"/>
            <a:lumOff val="80000"/>
          </a:schemeClr>
        </a:solidFill>
      </dgm:spPr>
      <dgm:t>
        <a:bodyPr/>
        <a:lstStyle/>
        <a:p>
          <a:pPr algn="l"/>
          <a:r>
            <a:rPr lang="fr-FR" dirty="0"/>
            <a:t>Données SI</a:t>
          </a:r>
        </a:p>
      </dgm:t>
    </dgm:pt>
    <dgm:pt modelId="{51CB050A-CB73-40C5-8BFB-D9514EA65CA4}" type="parTrans" cxnId="{2B531D47-758D-45D8-99E6-9361A67D4DEB}">
      <dgm:prSet/>
      <dgm:spPr/>
      <dgm:t>
        <a:bodyPr/>
        <a:lstStyle/>
        <a:p>
          <a:endParaRPr lang="fr-FR"/>
        </a:p>
      </dgm:t>
    </dgm:pt>
    <dgm:pt modelId="{81925851-7A35-4E27-ADCE-6D78AFFDD112}" type="sibTrans" cxnId="{2B531D47-758D-45D8-99E6-9361A67D4DEB}">
      <dgm:prSet/>
      <dgm:spPr/>
      <dgm:t>
        <a:bodyPr/>
        <a:lstStyle/>
        <a:p>
          <a:endParaRPr lang="fr-FR"/>
        </a:p>
      </dgm:t>
    </dgm:pt>
    <dgm:pt modelId="{861D3086-E355-4128-8766-296E56C7EB3C}">
      <dgm:prSet phldrT="[Texte]"/>
      <dgm:spPr>
        <a:solidFill>
          <a:schemeClr val="accent4">
            <a:lumMod val="20000"/>
            <a:lumOff val="80000"/>
          </a:schemeClr>
        </a:solidFill>
      </dgm:spPr>
      <dgm:t>
        <a:bodyPr/>
        <a:lstStyle/>
        <a:p>
          <a:pPr algn="l"/>
          <a:r>
            <a:rPr lang="fr-FR" dirty="0"/>
            <a:t>Données médico-sociales</a:t>
          </a:r>
        </a:p>
      </dgm:t>
    </dgm:pt>
    <dgm:pt modelId="{8C1E2612-1E73-472D-BC51-3F5D257CD13A}" type="parTrans" cxnId="{D1698319-E5DB-4430-8F84-38CF88FCCEAA}">
      <dgm:prSet/>
      <dgm:spPr/>
      <dgm:t>
        <a:bodyPr/>
        <a:lstStyle/>
        <a:p>
          <a:endParaRPr lang="fr-FR"/>
        </a:p>
      </dgm:t>
    </dgm:pt>
    <dgm:pt modelId="{E3593254-31B1-4F3F-A9E3-CA4BF464F92B}" type="sibTrans" cxnId="{D1698319-E5DB-4430-8F84-38CF88FCCEAA}">
      <dgm:prSet/>
      <dgm:spPr/>
      <dgm:t>
        <a:bodyPr/>
        <a:lstStyle/>
        <a:p>
          <a:endParaRPr lang="fr-FR"/>
        </a:p>
      </dgm:t>
    </dgm:pt>
    <dgm:pt modelId="{71AF1045-32F9-498B-8283-D2D41C9AC575}">
      <dgm:prSet phldrT="[Texte]"/>
      <dgm:spPr>
        <a:solidFill>
          <a:srgbClr val="00B0F0"/>
        </a:solidFill>
      </dgm:spPr>
      <dgm:t>
        <a:bodyPr/>
        <a:lstStyle/>
        <a:p>
          <a:pPr algn="l"/>
          <a:r>
            <a:rPr lang="fr-FR" dirty="0" err="1"/>
            <a:t>ScanSanté</a:t>
          </a:r>
          <a:r>
            <a:rPr lang="fr-FR" dirty="0"/>
            <a:t>, </a:t>
          </a:r>
        </a:p>
      </dgm:t>
    </dgm:pt>
    <dgm:pt modelId="{066FF112-191A-4DDF-9248-6ADF4D49591A}" type="parTrans" cxnId="{3D469389-F05F-40D6-B3F2-1FB11819F583}">
      <dgm:prSet/>
      <dgm:spPr/>
      <dgm:t>
        <a:bodyPr/>
        <a:lstStyle/>
        <a:p>
          <a:endParaRPr lang="fr-FR"/>
        </a:p>
      </dgm:t>
    </dgm:pt>
    <dgm:pt modelId="{35EE0F1F-901C-452F-AEEA-723DD042354A}" type="sibTrans" cxnId="{3D469389-F05F-40D6-B3F2-1FB11819F583}">
      <dgm:prSet/>
      <dgm:spPr/>
      <dgm:t>
        <a:bodyPr/>
        <a:lstStyle/>
        <a:p>
          <a:endParaRPr lang="fr-FR"/>
        </a:p>
      </dgm:t>
    </dgm:pt>
    <dgm:pt modelId="{BC43EFA7-5800-410E-93B6-FFBA39CB43A9}">
      <dgm:prSet phldrT="[Texte]"/>
      <dgm:spPr>
        <a:solidFill>
          <a:srgbClr val="00B0F0"/>
        </a:solidFill>
      </dgm:spPr>
      <dgm:t>
        <a:bodyPr/>
        <a:lstStyle/>
        <a:p>
          <a:pPr algn="l"/>
          <a:r>
            <a:rPr lang="fr-FR" dirty="0"/>
            <a:t>Référentiels de coûts</a:t>
          </a:r>
        </a:p>
      </dgm:t>
    </dgm:pt>
    <dgm:pt modelId="{4E6EC7CF-81B9-43E8-A57C-14E17AD7DFA2}" type="parTrans" cxnId="{DE924E8F-93A5-4BDD-B308-9B8425DEEBBB}">
      <dgm:prSet/>
      <dgm:spPr/>
      <dgm:t>
        <a:bodyPr/>
        <a:lstStyle/>
        <a:p>
          <a:endParaRPr lang="fr-FR"/>
        </a:p>
      </dgm:t>
    </dgm:pt>
    <dgm:pt modelId="{71F88AD7-24B2-4744-8F4E-03EF82825A4C}" type="sibTrans" cxnId="{DE924E8F-93A5-4BDD-B308-9B8425DEEBBB}">
      <dgm:prSet/>
      <dgm:spPr/>
      <dgm:t>
        <a:bodyPr/>
        <a:lstStyle/>
        <a:p>
          <a:endParaRPr lang="fr-FR"/>
        </a:p>
      </dgm:t>
    </dgm:pt>
    <dgm:pt modelId="{E1749CFF-252C-4B3C-9C63-F6276860B65A}">
      <dgm:prSet phldrT="[Texte]"/>
      <dgm:spPr>
        <a:solidFill>
          <a:srgbClr val="00B0F0"/>
        </a:solidFill>
      </dgm:spPr>
      <dgm:t>
        <a:bodyPr/>
        <a:lstStyle/>
        <a:p>
          <a:pPr algn="l"/>
          <a:r>
            <a:rPr lang="fr-FR" dirty="0"/>
            <a:t>Tarifs</a:t>
          </a:r>
        </a:p>
      </dgm:t>
    </dgm:pt>
    <dgm:pt modelId="{34E144F4-5A4A-4BBA-A8B0-C7282D40F3EE}" type="parTrans" cxnId="{86B7A429-026F-404E-BBFA-4A3141ABD612}">
      <dgm:prSet/>
      <dgm:spPr/>
      <dgm:t>
        <a:bodyPr/>
        <a:lstStyle/>
        <a:p>
          <a:endParaRPr lang="fr-FR"/>
        </a:p>
      </dgm:t>
    </dgm:pt>
    <dgm:pt modelId="{66952148-D5C2-499E-A9A8-8D60F37B8AB4}" type="sibTrans" cxnId="{86B7A429-026F-404E-BBFA-4A3141ABD612}">
      <dgm:prSet/>
      <dgm:spPr/>
      <dgm:t>
        <a:bodyPr/>
        <a:lstStyle/>
        <a:p>
          <a:endParaRPr lang="fr-FR"/>
        </a:p>
      </dgm:t>
    </dgm:pt>
    <dgm:pt modelId="{9AF8E7DF-5723-4516-B06E-46460A426F0B}">
      <dgm:prSet phldrT="[Texte]"/>
      <dgm:spPr>
        <a:solidFill>
          <a:srgbClr val="00B0F0"/>
        </a:solidFill>
      </dgm:spPr>
      <dgm:t>
        <a:bodyPr/>
        <a:lstStyle/>
        <a:p>
          <a:pPr algn="l"/>
          <a:endParaRPr lang="fr-FR" dirty="0"/>
        </a:p>
      </dgm:t>
    </dgm:pt>
    <dgm:pt modelId="{78749586-AB96-4130-8217-65A7A65DB192}" type="parTrans" cxnId="{81035741-BF53-4555-8BE9-10F682C5A447}">
      <dgm:prSet/>
      <dgm:spPr/>
      <dgm:t>
        <a:bodyPr/>
        <a:lstStyle/>
        <a:p>
          <a:endParaRPr lang="fr-FR"/>
        </a:p>
      </dgm:t>
    </dgm:pt>
    <dgm:pt modelId="{37B687D3-DCED-424B-A58D-802F9FA909B7}" type="sibTrans" cxnId="{81035741-BF53-4555-8BE9-10F682C5A447}">
      <dgm:prSet/>
      <dgm:spPr/>
      <dgm:t>
        <a:bodyPr/>
        <a:lstStyle/>
        <a:p>
          <a:endParaRPr lang="fr-FR"/>
        </a:p>
      </dgm:t>
    </dgm:pt>
    <dgm:pt modelId="{CE0AF5ED-C3FA-46BB-AF03-3C76FD190504}">
      <dgm:prSet phldrT="[Texte]"/>
      <dgm:spPr>
        <a:solidFill>
          <a:srgbClr val="00B0F0"/>
        </a:solidFill>
      </dgm:spPr>
      <dgm:t>
        <a:bodyPr/>
        <a:lstStyle/>
        <a:p>
          <a:pPr algn="l"/>
          <a:r>
            <a:rPr lang="fr-FR" dirty="0"/>
            <a:t>Indicateurs qualité</a:t>
          </a:r>
        </a:p>
      </dgm:t>
    </dgm:pt>
    <dgm:pt modelId="{524EBDDA-7046-49C2-85A9-5338FA1B14EB}" type="parTrans" cxnId="{133566D9-E518-4F23-A9DB-0FB0793B2395}">
      <dgm:prSet/>
      <dgm:spPr/>
      <dgm:t>
        <a:bodyPr/>
        <a:lstStyle/>
        <a:p>
          <a:endParaRPr lang="fr-FR"/>
        </a:p>
      </dgm:t>
    </dgm:pt>
    <dgm:pt modelId="{C74722BA-EA51-434E-AC57-C17017F9DC8F}" type="sibTrans" cxnId="{133566D9-E518-4F23-A9DB-0FB0793B2395}">
      <dgm:prSet/>
      <dgm:spPr/>
      <dgm:t>
        <a:bodyPr/>
        <a:lstStyle/>
        <a:p>
          <a:endParaRPr lang="fr-FR"/>
        </a:p>
      </dgm:t>
    </dgm:pt>
    <dgm:pt modelId="{42CD9268-51E9-49CF-855E-C11D7596F0C5}">
      <dgm:prSet phldrT="[Texte]"/>
      <dgm:spPr>
        <a:solidFill>
          <a:srgbClr val="00B0F0"/>
        </a:solidFill>
      </dgm:spPr>
      <dgm:t>
        <a:bodyPr/>
        <a:lstStyle/>
        <a:p>
          <a:pPr algn="l"/>
          <a:r>
            <a:rPr lang="fr-FR" dirty="0"/>
            <a:t>Indicateurs de suivi financier </a:t>
          </a:r>
        </a:p>
      </dgm:t>
    </dgm:pt>
    <dgm:pt modelId="{D16655F8-FA2E-4F3E-9F59-CAAE4CE7D170}" type="parTrans" cxnId="{2FB789FE-2CAF-4575-B782-438F4ACD3404}">
      <dgm:prSet/>
      <dgm:spPr/>
      <dgm:t>
        <a:bodyPr/>
        <a:lstStyle/>
        <a:p>
          <a:endParaRPr lang="fr-FR"/>
        </a:p>
      </dgm:t>
    </dgm:pt>
    <dgm:pt modelId="{EDF205E0-5B1D-43B7-8EA6-AF6E35599469}" type="sibTrans" cxnId="{2FB789FE-2CAF-4575-B782-438F4ACD3404}">
      <dgm:prSet/>
      <dgm:spPr/>
      <dgm:t>
        <a:bodyPr/>
        <a:lstStyle/>
        <a:p>
          <a:endParaRPr lang="fr-FR"/>
        </a:p>
      </dgm:t>
    </dgm:pt>
    <dgm:pt modelId="{135702FC-FB32-488F-8558-219A11F4F83A}">
      <dgm:prSet/>
      <dgm:spPr/>
      <dgm:t>
        <a:bodyPr/>
        <a:lstStyle/>
        <a:p>
          <a:pPr algn="l"/>
          <a:r>
            <a:rPr lang="fr-FR"/>
            <a:t>Les utilisateurs de ces dispositifs</a:t>
          </a:r>
          <a:endParaRPr lang="fr-FR" dirty="0"/>
        </a:p>
      </dgm:t>
    </dgm:pt>
    <dgm:pt modelId="{088FC570-AA13-47A6-BC67-E30C6FDB06A5}" type="parTrans" cxnId="{35506371-B640-43BE-B185-E577A413D112}">
      <dgm:prSet/>
      <dgm:spPr/>
      <dgm:t>
        <a:bodyPr/>
        <a:lstStyle/>
        <a:p>
          <a:endParaRPr lang="fr-FR"/>
        </a:p>
      </dgm:t>
    </dgm:pt>
    <dgm:pt modelId="{76FD4F8A-4DCA-4D91-83B7-9DF2376CD7BE}" type="sibTrans" cxnId="{35506371-B640-43BE-B185-E577A413D112}">
      <dgm:prSet/>
      <dgm:spPr/>
      <dgm:t>
        <a:bodyPr/>
        <a:lstStyle/>
        <a:p>
          <a:endParaRPr lang="fr-FR"/>
        </a:p>
      </dgm:t>
    </dgm:pt>
    <dgm:pt modelId="{718D0A70-73E1-4B18-BBC6-4B8011CBB03F}">
      <dgm:prSet/>
      <dgm:spPr/>
      <dgm:t>
        <a:bodyPr/>
        <a:lstStyle/>
        <a:p>
          <a:pPr algn="l"/>
          <a:r>
            <a:rPr lang="fr-FR" dirty="0"/>
            <a:t>Les conditions d’accès aux données</a:t>
          </a:r>
        </a:p>
      </dgm:t>
    </dgm:pt>
    <dgm:pt modelId="{1FFBBE8B-F83C-4029-A09B-22D1A06F16EA}" type="parTrans" cxnId="{81F10EF4-CB9B-443B-B0CA-A10F2E6A27F9}">
      <dgm:prSet/>
      <dgm:spPr/>
      <dgm:t>
        <a:bodyPr/>
        <a:lstStyle/>
        <a:p>
          <a:endParaRPr lang="fr-FR"/>
        </a:p>
      </dgm:t>
    </dgm:pt>
    <dgm:pt modelId="{516F7817-71DC-40B0-9462-95D6B767719E}" type="sibTrans" cxnId="{81F10EF4-CB9B-443B-B0CA-A10F2E6A27F9}">
      <dgm:prSet/>
      <dgm:spPr/>
      <dgm:t>
        <a:bodyPr/>
        <a:lstStyle/>
        <a:p>
          <a:endParaRPr lang="fr-FR"/>
        </a:p>
      </dgm:t>
    </dgm:pt>
    <dgm:pt modelId="{9BE32762-77C8-4513-8997-B58C371A790C}" type="pres">
      <dgm:prSet presAssocID="{219CB1CE-19BD-42C1-8CFA-9348F1029B5F}" presName="diagram" presStyleCnt="0">
        <dgm:presLayoutVars>
          <dgm:dir/>
          <dgm:resizeHandles val="exact"/>
        </dgm:presLayoutVars>
      </dgm:prSet>
      <dgm:spPr/>
    </dgm:pt>
    <dgm:pt modelId="{77AB90F4-E885-4FB7-9D0E-292D1F192F81}" type="pres">
      <dgm:prSet presAssocID="{70F7637C-45B1-4B49-8B2E-6D2EC98E50BA}" presName="node" presStyleLbl="node1" presStyleIdx="0" presStyleCnt="5">
        <dgm:presLayoutVars>
          <dgm:bulletEnabled val="1"/>
        </dgm:presLayoutVars>
      </dgm:prSet>
      <dgm:spPr/>
    </dgm:pt>
    <dgm:pt modelId="{B2170F3B-196A-4BC7-8173-3733570396D4}" type="pres">
      <dgm:prSet presAssocID="{2E6283D5-4971-4F4A-84DE-B0514BD40125}" presName="sibTrans" presStyleCnt="0"/>
      <dgm:spPr/>
    </dgm:pt>
    <dgm:pt modelId="{8F56B5F8-C26B-4E29-AEB8-053A34338D6F}" type="pres">
      <dgm:prSet presAssocID="{90B42DCB-CF6E-4AD0-8574-368E7E02E92E}" presName="node" presStyleLbl="node1" presStyleIdx="1" presStyleCnt="5">
        <dgm:presLayoutVars>
          <dgm:bulletEnabled val="1"/>
        </dgm:presLayoutVars>
      </dgm:prSet>
      <dgm:spPr/>
    </dgm:pt>
    <dgm:pt modelId="{635AB1B1-BA60-4DA5-B355-31E176722C44}" type="pres">
      <dgm:prSet presAssocID="{F0DB3F07-1FBA-4571-A644-BAB271580CDE}" presName="sibTrans" presStyleCnt="0"/>
      <dgm:spPr/>
    </dgm:pt>
    <dgm:pt modelId="{C84C7730-7427-4AD9-AE99-6EF914D0E043}" type="pres">
      <dgm:prSet presAssocID="{A372B911-F6CE-46D6-863E-D35564CE41FB}" presName="node" presStyleLbl="node1" presStyleIdx="2" presStyleCnt="5">
        <dgm:presLayoutVars>
          <dgm:bulletEnabled val="1"/>
        </dgm:presLayoutVars>
      </dgm:prSet>
      <dgm:spPr/>
    </dgm:pt>
    <dgm:pt modelId="{A424A6F2-65E9-464B-A6DD-12EA6C1C0923}" type="pres">
      <dgm:prSet presAssocID="{29AE0463-A449-4BB3-9DAB-9E0B77F6A385}" presName="sibTrans" presStyleCnt="0"/>
      <dgm:spPr/>
    </dgm:pt>
    <dgm:pt modelId="{4FAD149B-B814-4C0C-AE9B-34B9BDBA91E0}" type="pres">
      <dgm:prSet presAssocID="{B93BF58C-3A41-4FF5-B5E2-EF83F6795BF2}" presName="node" presStyleLbl="node1" presStyleIdx="3" presStyleCnt="5">
        <dgm:presLayoutVars>
          <dgm:bulletEnabled val="1"/>
        </dgm:presLayoutVars>
      </dgm:prSet>
      <dgm:spPr/>
    </dgm:pt>
    <dgm:pt modelId="{3A891D3F-AAD2-42F0-9837-F67E12152DE8}" type="pres">
      <dgm:prSet presAssocID="{F76D029F-F84C-4A9B-90D3-0925177B1504}" presName="sibTrans" presStyleCnt="0"/>
      <dgm:spPr/>
    </dgm:pt>
    <dgm:pt modelId="{37A6A630-E4D6-43AA-8C70-840680BC29AA}" type="pres">
      <dgm:prSet presAssocID="{ABA6AAE8-49F7-4F41-AC86-624280A52D0D}" presName="node" presStyleLbl="node1" presStyleIdx="4" presStyleCnt="5" custScaleX="125461" custScaleY="40602">
        <dgm:presLayoutVars>
          <dgm:bulletEnabled val="1"/>
        </dgm:presLayoutVars>
      </dgm:prSet>
      <dgm:spPr/>
    </dgm:pt>
  </dgm:ptLst>
  <dgm:cxnLst>
    <dgm:cxn modelId="{BF633C04-38B6-47EF-B266-FA256581EE82}" type="presOf" srcId="{A372B911-F6CE-46D6-863E-D35564CE41FB}" destId="{C84C7730-7427-4AD9-AE99-6EF914D0E043}" srcOrd="0" destOrd="0" presId="urn:microsoft.com/office/officeart/2005/8/layout/default"/>
    <dgm:cxn modelId="{CFA36904-427A-47F9-B9B1-F7A7B0B150ED}" srcId="{90B42DCB-CF6E-4AD0-8574-368E7E02E92E}" destId="{73731FBD-E938-41CA-BE29-68BD6010ADC7}" srcOrd="0" destOrd="0" parTransId="{8C0872EC-E789-44FF-9684-4F5BC236F731}" sibTransId="{25856036-82EF-439E-8DE1-C215CC91DD8E}"/>
    <dgm:cxn modelId="{47A81509-E0FF-4BB3-A6EC-5524AAB54EE6}" type="presOf" srcId="{6FC3D8E6-033E-4FBF-8C71-2C8AA32E0FB1}" destId="{77AB90F4-E885-4FB7-9D0E-292D1F192F81}" srcOrd="0" destOrd="3" presId="urn:microsoft.com/office/officeart/2005/8/layout/default"/>
    <dgm:cxn modelId="{20C2C70A-A4A9-4E43-9E73-6F96CB003DA1}" srcId="{B93BF58C-3A41-4FF5-B5E2-EF83F6795BF2}" destId="{A284BA89-C5E6-4C08-8699-9143FA978907}" srcOrd="0" destOrd="0" parTransId="{A31438F3-CF81-4138-8337-1BACBA3E0CD5}" sibTransId="{BE8F8C5C-A166-4084-AE72-E63CE1A82080}"/>
    <dgm:cxn modelId="{C96AAC0B-544E-4513-945D-03FF963E1E18}" type="presOf" srcId="{57B36EA1-FBA6-40EC-A264-CFBF9419D2CB}" destId="{4FAD149B-B814-4C0C-AE9B-34B9BDBA91E0}" srcOrd="0" destOrd="3" presId="urn:microsoft.com/office/officeart/2005/8/layout/default"/>
    <dgm:cxn modelId="{D1698319-E5DB-4430-8F84-38CF88FCCEAA}" srcId="{70F7637C-45B1-4B49-8B2E-6D2EC98E50BA}" destId="{861D3086-E355-4128-8766-296E56C7EB3C}" srcOrd="4" destOrd="0" parTransId="{8C1E2612-1E73-472D-BC51-3F5D257CD13A}" sibTransId="{E3593254-31B1-4F3F-A9E3-CA4BF464F92B}"/>
    <dgm:cxn modelId="{57503E1A-772A-4AE6-B553-676A944B955E}" srcId="{70F7637C-45B1-4B49-8B2E-6D2EC98E50BA}" destId="{81D221E7-67FE-4478-87F8-C0BB315B54EC}" srcOrd="1" destOrd="0" parTransId="{4ACD1112-AECD-4D2B-BAA7-73372B9CC746}" sibTransId="{CE2411E5-A34D-4E2E-924C-98FEE28DC1E7}"/>
    <dgm:cxn modelId="{E7871421-3B7F-4B74-8E0C-1E396B614CB9}" type="presOf" srcId="{42CD9268-51E9-49CF-855E-C11D7596F0C5}" destId="{C84C7730-7427-4AD9-AE99-6EF914D0E043}" srcOrd="0" destOrd="3" presId="urn:microsoft.com/office/officeart/2005/8/layout/default"/>
    <dgm:cxn modelId="{88F17124-37B9-4EDB-A96B-DBEDA158A7A0}" srcId="{219CB1CE-19BD-42C1-8CFA-9348F1029B5F}" destId="{ABA6AAE8-49F7-4F41-AC86-624280A52D0D}" srcOrd="4" destOrd="0" parTransId="{39A6D5E9-3DB8-4FA3-AA08-E9B410A5BE4E}" sibTransId="{AD6A9AAC-DEFD-48E6-A649-488BDE536F44}"/>
    <dgm:cxn modelId="{1F6FA125-F24B-4CBC-AA73-76066915E6D3}" srcId="{219CB1CE-19BD-42C1-8CFA-9348F1029B5F}" destId="{90B42DCB-CF6E-4AD0-8574-368E7E02E92E}" srcOrd="1" destOrd="0" parTransId="{210BD5DB-9A97-4E78-B11A-B07683AC1574}" sibTransId="{F0DB3F07-1FBA-4571-A644-BAB271580CDE}"/>
    <dgm:cxn modelId="{E8323A27-6FCC-42A4-8893-7936E8BA01A8}" type="presOf" srcId="{2EF1947F-C2B8-453A-A3C1-D686C6BD312D}" destId="{77AB90F4-E885-4FB7-9D0E-292D1F192F81}" srcOrd="0" destOrd="1" presId="urn:microsoft.com/office/officeart/2005/8/layout/default"/>
    <dgm:cxn modelId="{86B7A429-026F-404E-BBFA-4A3141ABD612}" srcId="{2C6853A8-8373-4784-A237-B30A132D803F}" destId="{E1749CFF-252C-4B3C-9C63-F6276860B65A}" srcOrd="3" destOrd="0" parTransId="{34E144F4-5A4A-4BBA-A8B0-C7282D40F3EE}" sibTransId="{66952148-D5C2-499E-A9A8-8D60F37B8AB4}"/>
    <dgm:cxn modelId="{39A74A2F-4448-4265-86CA-42000A7BB762}" srcId="{B93BF58C-3A41-4FF5-B5E2-EF83F6795BF2}" destId="{09BCF060-509B-4226-BBBA-3FF3A3DC5957}" srcOrd="1" destOrd="0" parTransId="{5ADAD120-6F13-4D57-99F7-BD13D2C53B9B}" sibTransId="{6679420D-0926-4813-A234-606703DDC1DA}"/>
    <dgm:cxn modelId="{2CDAE933-FE51-4E34-A2BC-8F520B0C4488}" type="presOf" srcId="{81D221E7-67FE-4478-87F8-C0BB315B54EC}" destId="{77AB90F4-E885-4FB7-9D0E-292D1F192F81}" srcOrd="0" destOrd="2" presId="urn:microsoft.com/office/officeart/2005/8/layout/default"/>
    <dgm:cxn modelId="{5FEF9035-3818-472C-8451-150D8BF9375D}" srcId="{219CB1CE-19BD-42C1-8CFA-9348F1029B5F}" destId="{A372B911-F6CE-46D6-863E-D35564CE41FB}" srcOrd="2" destOrd="0" parTransId="{3126C2CE-FB3F-47BC-BEE8-3188CD0D7D03}" sibTransId="{29AE0463-A449-4BB3-9DAB-9E0B77F6A385}"/>
    <dgm:cxn modelId="{46FB9340-0A5F-4F75-87F2-7C1D334C3A64}" type="presOf" srcId="{2C6853A8-8373-4784-A237-B30A132D803F}" destId="{C84C7730-7427-4AD9-AE99-6EF914D0E043}" srcOrd="0" destOrd="1" presId="urn:microsoft.com/office/officeart/2005/8/layout/default"/>
    <dgm:cxn modelId="{81035741-BF53-4555-8BE9-10F682C5A447}" srcId="{2C6853A8-8373-4784-A237-B30A132D803F}" destId="{9AF8E7DF-5723-4516-B06E-46460A426F0B}" srcOrd="5" destOrd="0" parTransId="{78749586-AB96-4130-8217-65A7A65DB192}" sibTransId="{37B687D3-DCED-424B-A58D-802F9FA909B7}"/>
    <dgm:cxn modelId="{264EA345-426A-4F58-98AF-3A03146C44C1}" type="presOf" srcId="{135702FC-FB32-488F-8558-219A11F4F83A}" destId="{8F56B5F8-C26B-4E29-AEB8-053A34338D6F}" srcOrd="0" destOrd="2" presId="urn:microsoft.com/office/officeart/2005/8/layout/default"/>
    <dgm:cxn modelId="{A3CA4046-C4F4-42C5-85D9-5E0E18D07962}" srcId="{70F7637C-45B1-4B49-8B2E-6D2EC98E50BA}" destId="{6FC3D8E6-033E-4FBF-8C71-2C8AA32E0FB1}" srcOrd="2" destOrd="0" parTransId="{58896960-A757-495B-A892-BB0F9E8C60C0}" sibTransId="{30944FF5-AC28-4D2A-8F7D-CBC8C5D9B0F4}"/>
    <dgm:cxn modelId="{2B531D47-758D-45D8-99E6-9361A67D4DEB}" srcId="{70F7637C-45B1-4B49-8B2E-6D2EC98E50BA}" destId="{2F999252-6563-46F6-8C9E-78E6CF141120}" srcOrd="5" destOrd="0" parTransId="{51CB050A-CB73-40C5-8BFB-D9514EA65CA4}" sibTransId="{81925851-7A35-4E27-ADCE-6D78AFFDD112}"/>
    <dgm:cxn modelId="{FCC43F47-F667-4DD3-81FF-E1F58EC529E3}" type="presOf" srcId="{537512E8-844B-4B2A-B6BC-3DA712949A51}" destId="{77AB90F4-E885-4FB7-9D0E-292D1F192F81}" srcOrd="0" destOrd="4" presId="urn:microsoft.com/office/officeart/2005/8/layout/default"/>
    <dgm:cxn modelId="{DA42686E-5F89-46F4-A204-574B03C38C4F}" srcId="{A372B911-F6CE-46D6-863E-D35564CE41FB}" destId="{9FE4FE65-5FA1-44DD-B272-3DFBFA26C4C6}" srcOrd="1" destOrd="0" parTransId="{39F59841-0A8C-4B34-BB90-E10553465184}" sibTransId="{FAB5E237-84A7-4EF0-BAC3-A3DD396C8756}"/>
    <dgm:cxn modelId="{35506371-B640-43BE-B185-E577A413D112}" srcId="{90B42DCB-CF6E-4AD0-8574-368E7E02E92E}" destId="{135702FC-FB32-488F-8558-219A11F4F83A}" srcOrd="1" destOrd="0" parTransId="{088FC570-AA13-47A6-BC67-E30C6FDB06A5}" sibTransId="{76FD4F8A-4DCA-4D91-83B7-9DF2376CD7BE}"/>
    <dgm:cxn modelId="{8AB23B74-43F5-4CAC-B27B-92D77B6B63E2}" type="presOf" srcId="{861D3086-E355-4128-8766-296E56C7EB3C}" destId="{77AB90F4-E885-4FB7-9D0E-292D1F192F81}" srcOrd="0" destOrd="5" presId="urn:microsoft.com/office/officeart/2005/8/layout/default"/>
    <dgm:cxn modelId="{6C806E74-9704-4E9F-98C4-918385588D0E}" type="presOf" srcId="{A284BA89-C5E6-4C08-8699-9143FA978907}" destId="{4FAD149B-B814-4C0C-AE9B-34B9BDBA91E0}" srcOrd="0" destOrd="1" presId="urn:microsoft.com/office/officeart/2005/8/layout/default"/>
    <dgm:cxn modelId="{BBE0FB85-75B3-4D16-997E-1965D11A1BCE}" type="presOf" srcId="{CE0AF5ED-C3FA-46BB-AF03-3C76FD190504}" destId="{C84C7730-7427-4AD9-AE99-6EF914D0E043}" srcOrd="0" destOrd="6" presId="urn:microsoft.com/office/officeart/2005/8/layout/default"/>
    <dgm:cxn modelId="{7EB5F586-709B-40FE-9F9E-BFD081E88262}" type="presOf" srcId="{E1749CFF-252C-4B3C-9C63-F6276860B65A}" destId="{C84C7730-7427-4AD9-AE99-6EF914D0E043}" srcOrd="0" destOrd="5" presId="urn:microsoft.com/office/officeart/2005/8/layout/default"/>
    <dgm:cxn modelId="{A4368288-550F-4812-A06B-F607E1A546B0}" type="presOf" srcId="{09BCF060-509B-4226-BBBA-3FF3A3DC5957}" destId="{4FAD149B-B814-4C0C-AE9B-34B9BDBA91E0}" srcOrd="0" destOrd="2" presId="urn:microsoft.com/office/officeart/2005/8/layout/default"/>
    <dgm:cxn modelId="{3D469389-F05F-40D6-B3F2-1FB11819F583}" srcId="{2C6853A8-8373-4784-A237-B30A132D803F}" destId="{71AF1045-32F9-498B-8283-D2D41C9AC575}" srcOrd="0" destOrd="0" parTransId="{066FF112-191A-4DDF-9248-6ADF4D49591A}" sibTransId="{35EE0F1F-901C-452F-AEEA-723DD042354A}"/>
    <dgm:cxn modelId="{DE924E8F-93A5-4BDD-B308-9B8425DEEBBB}" srcId="{2C6853A8-8373-4784-A237-B30A132D803F}" destId="{BC43EFA7-5800-410E-93B6-FFBA39CB43A9}" srcOrd="2" destOrd="0" parTransId="{4E6EC7CF-81B9-43E8-A57C-14E17AD7DFA2}" sibTransId="{71F88AD7-24B2-4744-8F4E-03EF82825A4C}"/>
    <dgm:cxn modelId="{682D9B93-4AE7-4145-A18A-36B850E61CF4}" srcId="{70F7637C-45B1-4B49-8B2E-6D2EC98E50BA}" destId="{537512E8-844B-4B2A-B6BC-3DA712949A51}" srcOrd="3" destOrd="0" parTransId="{02B589EA-3A26-4694-AE85-A3078420D245}" sibTransId="{98AF73E4-ADA4-4F24-ACAA-DAA6B2B32EED}"/>
    <dgm:cxn modelId="{BF2DAB98-87DC-4FDE-AB0C-4537CEEF364D}" type="presOf" srcId="{BC43EFA7-5800-410E-93B6-FFBA39CB43A9}" destId="{C84C7730-7427-4AD9-AE99-6EF914D0E043}" srcOrd="0" destOrd="4" presId="urn:microsoft.com/office/officeart/2005/8/layout/default"/>
    <dgm:cxn modelId="{3AF0849B-2382-44DC-B9B8-92F4442077C7}" type="presOf" srcId="{9FE4FE65-5FA1-44DD-B272-3DFBFA26C4C6}" destId="{C84C7730-7427-4AD9-AE99-6EF914D0E043}" srcOrd="0" destOrd="8" presId="urn:microsoft.com/office/officeart/2005/8/layout/default"/>
    <dgm:cxn modelId="{FC0F0EA0-295B-4CC8-B741-98C8556E6810}" type="presOf" srcId="{219CB1CE-19BD-42C1-8CFA-9348F1029B5F}" destId="{9BE32762-77C8-4513-8997-B58C371A790C}" srcOrd="0" destOrd="0" presId="urn:microsoft.com/office/officeart/2005/8/layout/default"/>
    <dgm:cxn modelId="{27415BA2-55A5-46E9-B1CD-76D235CB77DB}" srcId="{219CB1CE-19BD-42C1-8CFA-9348F1029B5F}" destId="{70F7637C-45B1-4B49-8B2E-6D2EC98E50BA}" srcOrd="0" destOrd="0" parTransId="{5F13C579-B0CF-4929-A523-2D2297B8ED00}" sibTransId="{2E6283D5-4971-4F4A-84DE-B0514BD40125}"/>
    <dgm:cxn modelId="{5CD85FA4-FAEB-4051-A4A0-2BFB38E35B60}" type="presOf" srcId="{2F999252-6563-46F6-8C9E-78E6CF141120}" destId="{77AB90F4-E885-4FB7-9D0E-292D1F192F81}" srcOrd="0" destOrd="6" presId="urn:microsoft.com/office/officeart/2005/8/layout/default"/>
    <dgm:cxn modelId="{3DA605AD-99F4-4AEB-943F-A27B7C2B5311}" type="presOf" srcId="{ABA6AAE8-49F7-4F41-AC86-624280A52D0D}" destId="{37A6A630-E4D6-43AA-8C70-840680BC29AA}" srcOrd="0" destOrd="0" presId="urn:microsoft.com/office/officeart/2005/8/layout/default"/>
    <dgm:cxn modelId="{183AA1B6-F71B-4A4E-8B40-19714643E229}" type="presOf" srcId="{70F7637C-45B1-4B49-8B2E-6D2EC98E50BA}" destId="{77AB90F4-E885-4FB7-9D0E-292D1F192F81}" srcOrd="0" destOrd="0" presId="urn:microsoft.com/office/officeart/2005/8/layout/default"/>
    <dgm:cxn modelId="{CF23D5C2-8C4F-4772-AE5D-ACA87A5986C3}" type="presOf" srcId="{9AF8E7DF-5723-4516-B06E-46460A426F0B}" destId="{C84C7730-7427-4AD9-AE99-6EF914D0E043}" srcOrd="0" destOrd="7" presId="urn:microsoft.com/office/officeart/2005/8/layout/default"/>
    <dgm:cxn modelId="{8EFB91C3-DA0A-4825-9FB2-D11862F9AB0B}" srcId="{B93BF58C-3A41-4FF5-B5E2-EF83F6795BF2}" destId="{57B36EA1-FBA6-40EC-A264-CFBF9419D2CB}" srcOrd="2" destOrd="0" parTransId="{462ED920-326A-4A9D-874F-E59A14C0C8A9}" sibTransId="{438DF643-A566-4F40-9401-BD70F1BEB998}"/>
    <dgm:cxn modelId="{EDE5FFC5-D2D9-40C7-AACB-8DCDAC4CECEF}" srcId="{70F7637C-45B1-4B49-8B2E-6D2EC98E50BA}" destId="{2EF1947F-C2B8-453A-A3C1-D686C6BD312D}" srcOrd="0" destOrd="0" parTransId="{5894E8BF-E844-492E-B302-834BC8227861}" sibTransId="{9174BC17-475F-418A-B416-80AF390323D5}"/>
    <dgm:cxn modelId="{133566D9-E518-4F23-A9DB-0FB0793B2395}" srcId="{2C6853A8-8373-4784-A237-B30A132D803F}" destId="{CE0AF5ED-C3FA-46BB-AF03-3C76FD190504}" srcOrd="4" destOrd="0" parTransId="{524EBDDA-7046-49C2-85A9-5338FA1B14EB}" sibTransId="{C74722BA-EA51-434E-AC57-C17017F9DC8F}"/>
    <dgm:cxn modelId="{332353DA-A6F4-4EDD-B0BB-FB09EB601DBA}" type="presOf" srcId="{B93BF58C-3A41-4FF5-B5E2-EF83F6795BF2}" destId="{4FAD149B-B814-4C0C-AE9B-34B9BDBA91E0}" srcOrd="0" destOrd="0" presId="urn:microsoft.com/office/officeart/2005/8/layout/default"/>
    <dgm:cxn modelId="{AAC9F5E4-25E8-49D1-AADD-366D7CA7435B}" srcId="{A372B911-F6CE-46D6-863E-D35564CE41FB}" destId="{2C6853A8-8373-4784-A237-B30A132D803F}" srcOrd="0" destOrd="0" parTransId="{2CEE8EC8-A50F-45AF-8888-3BFC08BA0AB2}" sibTransId="{E2C4E167-AB1C-441F-AD11-0E746AD9ED20}"/>
    <dgm:cxn modelId="{4A984AE9-0EC3-4D05-B845-AD6820C16C34}" type="presOf" srcId="{73731FBD-E938-41CA-BE29-68BD6010ADC7}" destId="{8F56B5F8-C26B-4E29-AEB8-053A34338D6F}" srcOrd="0" destOrd="1" presId="urn:microsoft.com/office/officeart/2005/8/layout/default"/>
    <dgm:cxn modelId="{D5CF13EB-E2B8-40E7-BBB3-2772B6BF3558}" type="presOf" srcId="{90B42DCB-CF6E-4AD0-8574-368E7E02E92E}" destId="{8F56B5F8-C26B-4E29-AEB8-053A34338D6F}" srcOrd="0" destOrd="0" presId="urn:microsoft.com/office/officeart/2005/8/layout/default"/>
    <dgm:cxn modelId="{24F29FEF-B27F-43D6-B3F3-32ECA90C5D02}" srcId="{219CB1CE-19BD-42C1-8CFA-9348F1029B5F}" destId="{B93BF58C-3A41-4FF5-B5E2-EF83F6795BF2}" srcOrd="3" destOrd="0" parTransId="{4D22EF93-1153-4538-8506-7A15D42D16FE}" sibTransId="{F76D029F-F84C-4A9B-90D3-0925177B1504}"/>
    <dgm:cxn modelId="{81F10EF4-CB9B-443B-B0CA-A10F2E6A27F9}" srcId="{90B42DCB-CF6E-4AD0-8574-368E7E02E92E}" destId="{718D0A70-73E1-4B18-BBC6-4B8011CBB03F}" srcOrd="2" destOrd="0" parTransId="{1FFBBE8B-F83C-4029-A09B-22D1A06F16EA}" sibTransId="{516F7817-71DC-40B0-9462-95D6B767719E}"/>
    <dgm:cxn modelId="{CB5026F9-A1A1-4161-916A-9A435D6423E3}" type="presOf" srcId="{71AF1045-32F9-498B-8283-D2D41C9AC575}" destId="{C84C7730-7427-4AD9-AE99-6EF914D0E043}" srcOrd="0" destOrd="2" presId="urn:microsoft.com/office/officeart/2005/8/layout/default"/>
    <dgm:cxn modelId="{2FB789FE-2CAF-4575-B782-438F4ACD3404}" srcId="{2C6853A8-8373-4784-A237-B30A132D803F}" destId="{42CD9268-51E9-49CF-855E-C11D7596F0C5}" srcOrd="1" destOrd="0" parTransId="{D16655F8-FA2E-4F3E-9F59-CAAE4CE7D170}" sibTransId="{EDF205E0-5B1D-43B7-8EA6-AF6E35599469}"/>
    <dgm:cxn modelId="{43C033FF-912E-4B87-B60E-168D9CF03821}" type="presOf" srcId="{718D0A70-73E1-4B18-BBC6-4B8011CBB03F}" destId="{8F56B5F8-C26B-4E29-AEB8-053A34338D6F}" srcOrd="0" destOrd="3" presId="urn:microsoft.com/office/officeart/2005/8/layout/default"/>
    <dgm:cxn modelId="{01340DF1-3C0C-433D-9131-394B84F17ABE}" type="presParOf" srcId="{9BE32762-77C8-4513-8997-B58C371A790C}" destId="{77AB90F4-E885-4FB7-9D0E-292D1F192F81}" srcOrd="0" destOrd="0" presId="urn:microsoft.com/office/officeart/2005/8/layout/default"/>
    <dgm:cxn modelId="{8AC5936B-C86D-40EF-B7FE-758BD6BF3552}" type="presParOf" srcId="{9BE32762-77C8-4513-8997-B58C371A790C}" destId="{B2170F3B-196A-4BC7-8173-3733570396D4}" srcOrd="1" destOrd="0" presId="urn:microsoft.com/office/officeart/2005/8/layout/default"/>
    <dgm:cxn modelId="{A4571250-8731-4978-8E4B-DF28F621D3FE}" type="presParOf" srcId="{9BE32762-77C8-4513-8997-B58C371A790C}" destId="{8F56B5F8-C26B-4E29-AEB8-053A34338D6F}" srcOrd="2" destOrd="0" presId="urn:microsoft.com/office/officeart/2005/8/layout/default"/>
    <dgm:cxn modelId="{224A8862-2A90-48FB-BA38-E177601CE16C}" type="presParOf" srcId="{9BE32762-77C8-4513-8997-B58C371A790C}" destId="{635AB1B1-BA60-4DA5-B355-31E176722C44}" srcOrd="3" destOrd="0" presId="urn:microsoft.com/office/officeart/2005/8/layout/default"/>
    <dgm:cxn modelId="{7BC3499E-20E2-4EAD-A7BA-D1625A3E0FC5}" type="presParOf" srcId="{9BE32762-77C8-4513-8997-B58C371A790C}" destId="{C84C7730-7427-4AD9-AE99-6EF914D0E043}" srcOrd="4" destOrd="0" presId="urn:microsoft.com/office/officeart/2005/8/layout/default"/>
    <dgm:cxn modelId="{6988DCAC-F73E-4203-B561-4127285632D0}" type="presParOf" srcId="{9BE32762-77C8-4513-8997-B58C371A790C}" destId="{A424A6F2-65E9-464B-A6DD-12EA6C1C0923}" srcOrd="5" destOrd="0" presId="urn:microsoft.com/office/officeart/2005/8/layout/default"/>
    <dgm:cxn modelId="{C1C61F64-89EA-422D-9E1C-D32F5509C9C9}" type="presParOf" srcId="{9BE32762-77C8-4513-8997-B58C371A790C}" destId="{4FAD149B-B814-4C0C-AE9B-34B9BDBA91E0}" srcOrd="6" destOrd="0" presId="urn:microsoft.com/office/officeart/2005/8/layout/default"/>
    <dgm:cxn modelId="{A93BCB45-D493-4786-A7D8-B8ADC08C1B35}" type="presParOf" srcId="{9BE32762-77C8-4513-8997-B58C371A790C}" destId="{3A891D3F-AAD2-42F0-9837-F67E12152DE8}" srcOrd="7" destOrd="0" presId="urn:microsoft.com/office/officeart/2005/8/layout/default"/>
    <dgm:cxn modelId="{FB116BB2-9C2F-46FC-BBBF-28A7767B5F43}" type="presParOf" srcId="{9BE32762-77C8-4513-8997-B58C371A790C}" destId="{37A6A630-E4D6-43AA-8C70-840680BC29A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90F4-E885-4FB7-9D0E-292D1F192F81}">
      <dsp:nvSpPr>
        <dsp:cNvPr id="0" name=""/>
        <dsp:cNvSpPr/>
      </dsp:nvSpPr>
      <dsp:spPr>
        <a:xfrm>
          <a:off x="1004516" y="2755"/>
          <a:ext cx="3078090" cy="1846854"/>
        </a:xfrm>
        <a:prstGeom prst="rect">
          <a:avLst/>
        </a:prstGeom>
        <a:solidFill>
          <a:schemeClr val="bg1">
            <a:lumMod val="65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Données collectées</a:t>
          </a:r>
        </a:p>
        <a:p>
          <a:pPr marL="114300" lvl="1" indent="-114300" algn="l" defTabSz="533400">
            <a:lnSpc>
              <a:spcPct val="90000"/>
            </a:lnSpc>
            <a:spcBef>
              <a:spcPct val="0"/>
            </a:spcBef>
            <a:spcAft>
              <a:spcPct val="15000"/>
            </a:spcAft>
            <a:buChar char="•"/>
          </a:pPr>
          <a:r>
            <a:rPr lang="fr-FR" sz="1200" kern="1200" dirty="0"/>
            <a:t>Données médicales</a:t>
          </a:r>
        </a:p>
        <a:p>
          <a:pPr marL="114300" lvl="1" indent="-114300" algn="l" defTabSz="533400">
            <a:lnSpc>
              <a:spcPct val="90000"/>
            </a:lnSpc>
            <a:spcBef>
              <a:spcPct val="0"/>
            </a:spcBef>
            <a:spcAft>
              <a:spcPct val="15000"/>
            </a:spcAft>
            <a:buChar char="•"/>
          </a:pPr>
          <a:r>
            <a:rPr lang="fr-FR" sz="1200" kern="1200" dirty="0"/>
            <a:t>Données de coût</a:t>
          </a:r>
        </a:p>
        <a:p>
          <a:pPr marL="114300" lvl="1" indent="-114300" algn="l" defTabSz="533400">
            <a:lnSpc>
              <a:spcPct val="90000"/>
            </a:lnSpc>
            <a:spcBef>
              <a:spcPct val="0"/>
            </a:spcBef>
            <a:spcAft>
              <a:spcPct val="15000"/>
            </a:spcAft>
            <a:buChar char="•"/>
          </a:pPr>
          <a:r>
            <a:rPr lang="fr-FR" sz="1200" kern="1200" dirty="0"/>
            <a:t>Données comptables et financières</a:t>
          </a:r>
        </a:p>
        <a:p>
          <a:pPr marL="114300" lvl="1" indent="-114300" algn="l" defTabSz="533400">
            <a:lnSpc>
              <a:spcPct val="90000"/>
            </a:lnSpc>
            <a:spcBef>
              <a:spcPct val="0"/>
            </a:spcBef>
            <a:spcAft>
              <a:spcPct val="15000"/>
            </a:spcAft>
            <a:buChar char="•"/>
          </a:pPr>
          <a:r>
            <a:rPr lang="fr-FR" sz="1200" kern="1200" dirty="0"/>
            <a:t>Données RH</a:t>
          </a:r>
        </a:p>
        <a:p>
          <a:pPr marL="114300" lvl="1" indent="-114300" algn="l" defTabSz="533400">
            <a:lnSpc>
              <a:spcPct val="90000"/>
            </a:lnSpc>
            <a:spcBef>
              <a:spcPct val="0"/>
            </a:spcBef>
            <a:spcAft>
              <a:spcPct val="15000"/>
            </a:spcAft>
            <a:buChar char="•"/>
          </a:pPr>
          <a:r>
            <a:rPr lang="fr-FR" sz="1200" kern="1200" dirty="0"/>
            <a:t>Données médico-sociales</a:t>
          </a:r>
        </a:p>
        <a:p>
          <a:pPr marL="114300" lvl="1" indent="-114300" algn="l" defTabSz="533400">
            <a:lnSpc>
              <a:spcPct val="90000"/>
            </a:lnSpc>
            <a:spcBef>
              <a:spcPct val="0"/>
            </a:spcBef>
            <a:spcAft>
              <a:spcPct val="15000"/>
            </a:spcAft>
            <a:buChar char="•"/>
          </a:pPr>
          <a:r>
            <a:rPr lang="fr-FR" sz="1200" kern="1200" dirty="0"/>
            <a:t>Données SI</a:t>
          </a:r>
        </a:p>
      </dsp:txBody>
      <dsp:txXfrm>
        <a:off x="1004516" y="2755"/>
        <a:ext cx="3078090" cy="1846854"/>
      </dsp:txXfrm>
    </dsp:sp>
    <dsp:sp modelId="{8F56B5F8-C26B-4E29-AEB8-053A34338D6F}">
      <dsp:nvSpPr>
        <dsp:cNvPr id="0" name=""/>
        <dsp:cNvSpPr/>
      </dsp:nvSpPr>
      <dsp:spPr>
        <a:xfrm>
          <a:off x="4390416" y="2755"/>
          <a:ext cx="3078090" cy="1846854"/>
        </a:xfrm>
        <a:prstGeom prst="rect">
          <a:avLst/>
        </a:prstGeom>
        <a:solidFill>
          <a:schemeClr val="bg1">
            <a:lumMod val="65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Modalités d’accès aux données</a:t>
          </a:r>
        </a:p>
        <a:p>
          <a:pPr marL="114300" lvl="1" indent="-114300" algn="l" defTabSz="533400">
            <a:lnSpc>
              <a:spcPct val="90000"/>
            </a:lnSpc>
            <a:spcBef>
              <a:spcPct val="0"/>
            </a:spcBef>
            <a:spcAft>
              <a:spcPct val="15000"/>
            </a:spcAft>
            <a:buChar char="•"/>
          </a:pPr>
          <a:r>
            <a:rPr lang="fr-FR" sz="1200" kern="1200" dirty="0"/>
            <a:t>Les dispositifs d’accès</a:t>
          </a:r>
        </a:p>
        <a:p>
          <a:pPr marL="114300" lvl="1" indent="-114300" algn="l" defTabSz="533400">
            <a:lnSpc>
              <a:spcPct val="90000"/>
            </a:lnSpc>
            <a:spcBef>
              <a:spcPct val="0"/>
            </a:spcBef>
            <a:spcAft>
              <a:spcPct val="15000"/>
            </a:spcAft>
            <a:buChar char="•"/>
          </a:pPr>
          <a:r>
            <a:rPr lang="fr-FR" sz="1200" kern="1200"/>
            <a:t>Les utilisateurs de ces dispositifs</a:t>
          </a:r>
          <a:endParaRPr lang="fr-FR" sz="1200" kern="1200" dirty="0"/>
        </a:p>
        <a:p>
          <a:pPr marL="114300" lvl="1" indent="-114300" algn="l" defTabSz="533400">
            <a:lnSpc>
              <a:spcPct val="90000"/>
            </a:lnSpc>
            <a:spcBef>
              <a:spcPct val="0"/>
            </a:spcBef>
            <a:spcAft>
              <a:spcPct val="15000"/>
            </a:spcAft>
            <a:buChar char="•"/>
          </a:pPr>
          <a:r>
            <a:rPr lang="fr-FR" sz="1200" kern="1200" dirty="0"/>
            <a:t>Les conditions d’accès aux données</a:t>
          </a:r>
        </a:p>
      </dsp:txBody>
      <dsp:txXfrm>
        <a:off x="4390416" y="2755"/>
        <a:ext cx="3078090" cy="1846854"/>
      </dsp:txXfrm>
    </dsp:sp>
    <dsp:sp modelId="{C84C7730-7427-4AD9-AE99-6EF914D0E043}">
      <dsp:nvSpPr>
        <dsp:cNvPr id="0" name=""/>
        <dsp:cNvSpPr/>
      </dsp:nvSpPr>
      <dsp:spPr>
        <a:xfrm>
          <a:off x="1004516" y="2157419"/>
          <a:ext cx="3078090" cy="1846854"/>
        </a:xfrm>
        <a:prstGeom prst="rect">
          <a:avLst/>
        </a:prstGeom>
        <a:solidFill>
          <a:schemeClr val="bg1">
            <a:lumMod val="65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Traitements et restitutions</a:t>
          </a:r>
        </a:p>
        <a:p>
          <a:pPr marL="114300" lvl="1" indent="-114300" algn="l" defTabSz="533400">
            <a:lnSpc>
              <a:spcPct val="90000"/>
            </a:lnSpc>
            <a:spcBef>
              <a:spcPct val="0"/>
            </a:spcBef>
            <a:spcAft>
              <a:spcPct val="15000"/>
            </a:spcAft>
            <a:buChar char="•"/>
          </a:pPr>
          <a:r>
            <a:rPr lang="fr-FR" sz="1200" kern="1200" dirty="0"/>
            <a:t>Traitements/restitutions actuels</a:t>
          </a:r>
        </a:p>
        <a:p>
          <a:pPr marL="228600" lvl="2" indent="-114300" algn="l" defTabSz="533400">
            <a:lnSpc>
              <a:spcPct val="90000"/>
            </a:lnSpc>
            <a:spcBef>
              <a:spcPct val="0"/>
            </a:spcBef>
            <a:spcAft>
              <a:spcPct val="15000"/>
            </a:spcAft>
            <a:buChar char="•"/>
          </a:pPr>
          <a:r>
            <a:rPr lang="fr-FR" sz="1200" kern="1200" dirty="0" err="1"/>
            <a:t>ScanSanté</a:t>
          </a:r>
          <a:r>
            <a:rPr lang="fr-FR" sz="1200" kern="1200" dirty="0"/>
            <a:t>, </a:t>
          </a:r>
        </a:p>
        <a:p>
          <a:pPr marL="228600" lvl="2" indent="-114300" algn="l" defTabSz="533400">
            <a:lnSpc>
              <a:spcPct val="90000"/>
            </a:lnSpc>
            <a:spcBef>
              <a:spcPct val="0"/>
            </a:spcBef>
            <a:spcAft>
              <a:spcPct val="15000"/>
            </a:spcAft>
            <a:buChar char="•"/>
          </a:pPr>
          <a:r>
            <a:rPr lang="fr-FR" sz="1200" kern="1200" dirty="0"/>
            <a:t>Indicateurs de suivi financier </a:t>
          </a:r>
        </a:p>
        <a:p>
          <a:pPr marL="228600" lvl="2" indent="-114300" algn="l" defTabSz="533400">
            <a:lnSpc>
              <a:spcPct val="90000"/>
            </a:lnSpc>
            <a:spcBef>
              <a:spcPct val="0"/>
            </a:spcBef>
            <a:spcAft>
              <a:spcPct val="15000"/>
            </a:spcAft>
            <a:buChar char="•"/>
          </a:pPr>
          <a:r>
            <a:rPr lang="fr-FR" sz="1200" kern="1200" dirty="0"/>
            <a:t>Référentiels de coûts</a:t>
          </a:r>
        </a:p>
        <a:p>
          <a:pPr marL="228600" lvl="2" indent="-114300" algn="l" defTabSz="533400">
            <a:lnSpc>
              <a:spcPct val="90000"/>
            </a:lnSpc>
            <a:spcBef>
              <a:spcPct val="0"/>
            </a:spcBef>
            <a:spcAft>
              <a:spcPct val="15000"/>
            </a:spcAft>
            <a:buChar char="•"/>
          </a:pPr>
          <a:r>
            <a:rPr lang="fr-FR" sz="1200" kern="1200" dirty="0"/>
            <a:t>Tarifs</a:t>
          </a:r>
        </a:p>
        <a:p>
          <a:pPr marL="228600" lvl="2" indent="-114300" algn="l" defTabSz="533400">
            <a:lnSpc>
              <a:spcPct val="90000"/>
            </a:lnSpc>
            <a:spcBef>
              <a:spcPct val="0"/>
            </a:spcBef>
            <a:spcAft>
              <a:spcPct val="15000"/>
            </a:spcAft>
            <a:buChar char="•"/>
          </a:pPr>
          <a:r>
            <a:rPr lang="fr-FR" sz="1200" kern="1200" dirty="0"/>
            <a:t>Indicateurs qualité</a:t>
          </a:r>
        </a:p>
        <a:p>
          <a:pPr marL="228600" lvl="2" indent="-114300" algn="l" defTabSz="533400">
            <a:lnSpc>
              <a:spcPct val="90000"/>
            </a:lnSpc>
            <a:spcBef>
              <a:spcPct val="0"/>
            </a:spcBef>
            <a:spcAft>
              <a:spcPct val="15000"/>
            </a:spcAft>
            <a:buChar char="•"/>
          </a:pPr>
          <a:endParaRPr lang="fr-FR" sz="1200" kern="1200" dirty="0"/>
        </a:p>
        <a:p>
          <a:pPr marL="114300" lvl="1" indent="-114300" algn="l" defTabSz="533400">
            <a:lnSpc>
              <a:spcPct val="90000"/>
            </a:lnSpc>
            <a:spcBef>
              <a:spcPct val="0"/>
            </a:spcBef>
            <a:spcAft>
              <a:spcPct val="15000"/>
            </a:spcAft>
            <a:buChar char="•"/>
          </a:pPr>
          <a:r>
            <a:rPr lang="fr-FR" sz="1200" kern="1200" dirty="0"/>
            <a:t>Traitements/restitutions à venir</a:t>
          </a:r>
        </a:p>
      </dsp:txBody>
      <dsp:txXfrm>
        <a:off x="1004516" y="2157419"/>
        <a:ext cx="3078090" cy="1846854"/>
      </dsp:txXfrm>
    </dsp:sp>
    <dsp:sp modelId="{4FAD149B-B814-4C0C-AE9B-34B9BDBA91E0}">
      <dsp:nvSpPr>
        <dsp:cNvPr id="0" name=""/>
        <dsp:cNvSpPr/>
      </dsp:nvSpPr>
      <dsp:spPr>
        <a:xfrm>
          <a:off x="4390416" y="2157419"/>
          <a:ext cx="3078090" cy="1846854"/>
        </a:xfrm>
        <a:prstGeom prst="rect">
          <a:avLst/>
        </a:prstGeom>
        <a:solidFill>
          <a:schemeClr val="bg1">
            <a:lumMod val="65000"/>
            <a:alpha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Analyses</a:t>
          </a:r>
        </a:p>
        <a:p>
          <a:pPr marL="114300" lvl="1" indent="-114300" algn="l" defTabSz="533400">
            <a:lnSpc>
              <a:spcPct val="90000"/>
            </a:lnSpc>
            <a:spcBef>
              <a:spcPct val="0"/>
            </a:spcBef>
            <a:spcAft>
              <a:spcPct val="15000"/>
            </a:spcAft>
            <a:buChar char="•"/>
          </a:pPr>
          <a:r>
            <a:rPr lang="fr-FR" sz="1200" kern="1200" dirty="0"/>
            <a:t>Descriptives (finalité connaissance)</a:t>
          </a:r>
        </a:p>
        <a:p>
          <a:pPr marL="114300" lvl="1" indent="-114300" algn="l" defTabSz="533400">
            <a:lnSpc>
              <a:spcPct val="90000"/>
            </a:lnSpc>
            <a:spcBef>
              <a:spcPct val="0"/>
            </a:spcBef>
            <a:spcAft>
              <a:spcPct val="15000"/>
            </a:spcAft>
            <a:buChar char="•"/>
          </a:pPr>
          <a:r>
            <a:rPr lang="fr-FR" sz="1200" kern="1200" dirty="0"/>
            <a:t>Prospectives</a:t>
          </a:r>
        </a:p>
        <a:p>
          <a:pPr marL="114300" lvl="1" indent="-114300" algn="l" defTabSz="533400">
            <a:lnSpc>
              <a:spcPct val="90000"/>
            </a:lnSpc>
            <a:spcBef>
              <a:spcPct val="0"/>
            </a:spcBef>
            <a:spcAft>
              <a:spcPct val="15000"/>
            </a:spcAft>
            <a:buChar char="•"/>
          </a:pPr>
          <a:r>
            <a:rPr lang="fr-FR" sz="1200" kern="1200" dirty="0"/>
            <a:t>Méthodes d’analyse particulières</a:t>
          </a:r>
        </a:p>
        <a:p>
          <a:pPr marL="114300" lvl="1" indent="-114300" algn="l" defTabSz="533400">
            <a:lnSpc>
              <a:spcPct val="90000"/>
            </a:lnSpc>
            <a:spcBef>
              <a:spcPct val="0"/>
            </a:spcBef>
            <a:spcAft>
              <a:spcPct val="15000"/>
            </a:spcAft>
            <a:buChar char="•"/>
          </a:pPr>
          <a:endParaRPr lang="fr-FR" sz="1200" kern="1200" dirty="0"/>
        </a:p>
      </dsp:txBody>
      <dsp:txXfrm>
        <a:off x="4390416" y="2157419"/>
        <a:ext cx="3078090" cy="1846854"/>
      </dsp:txXfrm>
    </dsp:sp>
    <dsp:sp modelId="{37A6A630-E4D6-43AA-8C70-840680BC29AA}">
      <dsp:nvSpPr>
        <dsp:cNvPr id="0" name=""/>
        <dsp:cNvSpPr/>
      </dsp:nvSpPr>
      <dsp:spPr>
        <a:xfrm>
          <a:off x="2305610" y="4312082"/>
          <a:ext cx="3861802" cy="749859"/>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Orientations stratégiques à 5 ans</a:t>
          </a:r>
        </a:p>
      </dsp:txBody>
      <dsp:txXfrm>
        <a:off x="2305610" y="4312082"/>
        <a:ext cx="3861802" cy="7498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90F4-E885-4FB7-9D0E-292D1F192F81}">
      <dsp:nvSpPr>
        <dsp:cNvPr id="0" name=""/>
        <dsp:cNvSpPr/>
      </dsp:nvSpPr>
      <dsp:spPr>
        <a:xfrm>
          <a:off x="10045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Données collectées</a:t>
          </a:r>
        </a:p>
        <a:p>
          <a:pPr marL="114300" lvl="1" indent="-114300" algn="l" defTabSz="533400">
            <a:lnSpc>
              <a:spcPct val="90000"/>
            </a:lnSpc>
            <a:spcBef>
              <a:spcPct val="0"/>
            </a:spcBef>
            <a:spcAft>
              <a:spcPct val="15000"/>
            </a:spcAft>
            <a:buChar char="•"/>
          </a:pPr>
          <a:r>
            <a:rPr lang="fr-FR" sz="1200" kern="1200" dirty="0"/>
            <a:t>Données médicales</a:t>
          </a:r>
        </a:p>
        <a:p>
          <a:pPr marL="114300" lvl="1" indent="-114300" algn="l" defTabSz="533400">
            <a:lnSpc>
              <a:spcPct val="90000"/>
            </a:lnSpc>
            <a:spcBef>
              <a:spcPct val="0"/>
            </a:spcBef>
            <a:spcAft>
              <a:spcPct val="15000"/>
            </a:spcAft>
            <a:buChar char="•"/>
          </a:pPr>
          <a:r>
            <a:rPr lang="fr-FR" sz="1200" kern="1200" dirty="0"/>
            <a:t>Données de coût</a:t>
          </a:r>
        </a:p>
        <a:p>
          <a:pPr marL="114300" lvl="1" indent="-114300" algn="l" defTabSz="533400">
            <a:lnSpc>
              <a:spcPct val="90000"/>
            </a:lnSpc>
            <a:spcBef>
              <a:spcPct val="0"/>
            </a:spcBef>
            <a:spcAft>
              <a:spcPct val="15000"/>
            </a:spcAft>
            <a:buChar char="•"/>
          </a:pPr>
          <a:r>
            <a:rPr lang="fr-FR" sz="1200" kern="1200" dirty="0"/>
            <a:t>Données comptables et financières</a:t>
          </a:r>
        </a:p>
        <a:p>
          <a:pPr marL="114300" lvl="1" indent="-114300" algn="l" defTabSz="533400">
            <a:lnSpc>
              <a:spcPct val="90000"/>
            </a:lnSpc>
            <a:spcBef>
              <a:spcPct val="0"/>
            </a:spcBef>
            <a:spcAft>
              <a:spcPct val="15000"/>
            </a:spcAft>
            <a:buChar char="•"/>
          </a:pPr>
          <a:r>
            <a:rPr lang="fr-FR" sz="1200" kern="1200" dirty="0"/>
            <a:t>Données RH</a:t>
          </a:r>
        </a:p>
        <a:p>
          <a:pPr marL="114300" lvl="1" indent="-114300" algn="l" defTabSz="533400">
            <a:lnSpc>
              <a:spcPct val="90000"/>
            </a:lnSpc>
            <a:spcBef>
              <a:spcPct val="0"/>
            </a:spcBef>
            <a:spcAft>
              <a:spcPct val="15000"/>
            </a:spcAft>
            <a:buChar char="•"/>
          </a:pPr>
          <a:r>
            <a:rPr lang="fr-FR" sz="1200" kern="1200" dirty="0"/>
            <a:t>Données médico-sociales</a:t>
          </a:r>
        </a:p>
        <a:p>
          <a:pPr marL="114300" lvl="1" indent="-114300" algn="l" defTabSz="533400">
            <a:lnSpc>
              <a:spcPct val="90000"/>
            </a:lnSpc>
            <a:spcBef>
              <a:spcPct val="0"/>
            </a:spcBef>
            <a:spcAft>
              <a:spcPct val="15000"/>
            </a:spcAft>
            <a:buChar char="•"/>
          </a:pPr>
          <a:r>
            <a:rPr lang="fr-FR" sz="1200" kern="1200" dirty="0"/>
            <a:t>Données SI</a:t>
          </a:r>
        </a:p>
      </dsp:txBody>
      <dsp:txXfrm>
        <a:off x="1004516" y="2755"/>
        <a:ext cx="3078090" cy="1846854"/>
      </dsp:txXfrm>
    </dsp:sp>
    <dsp:sp modelId="{8F56B5F8-C26B-4E29-AEB8-053A34338D6F}">
      <dsp:nvSpPr>
        <dsp:cNvPr id="0" name=""/>
        <dsp:cNvSpPr/>
      </dsp:nvSpPr>
      <dsp:spPr>
        <a:xfrm>
          <a:off x="43904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Modalités d’accès aux données</a:t>
          </a:r>
        </a:p>
        <a:p>
          <a:pPr marL="114300" lvl="1" indent="-114300" algn="l" defTabSz="533400">
            <a:lnSpc>
              <a:spcPct val="90000"/>
            </a:lnSpc>
            <a:spcBef>
              <a:spcPct val="0"/>
            </a:spcBef>
            <a:spcAft>
              <a:spcPct val="15000"/>
            </a:spcAft>
            <a:buChar char="•"/>
          </a:pPr>
          <a:r>
            <a:rPr lang="fr-FR" sz="1200" kern="1200" dirty="0"/>
            <a:t>Les dispositifs d’accès</a:t>
          </a:r>
        </a:p>
        <a:p>
          <a:pPr marL="114300" lvl="1" indent="-114300" algn="l" defTabSz="533400">
            <a:lnSpc>
              <a:spcPct val="90000"/>
            </a:lnSpc>
            <a:spcBef>
              <a:spcPct val="0"/>
            </a:spcBef>
            <a:spcAft>
              <a:spcPct val="15000"/>
            </a:spcAft>
            <a:buChar char="•"/>
          </a:pPr>
          <a:r>
            <a:rPr lang="fr-FR" sz="1200" kern="1200"/>
            <a:t>Les utilisateurs de ces dispositifs</a:t>
          </a:r>
          <a:endParaRPr lang="fr-FR" sz="1200" kern="1200" dirty="0"/>
        </a:p>
        <a:p>
          <a:pPr marL="114300" lvl="1" indent="-114300" algn="l" defTabSz="533400">
            <a:lnSpc>
              <a:spcPct val="90000"/>
            </a:lnSpc>
            <a:spcBef>
              <a:spcPct val="0"/>
            </a:spcBef>
            <a:spcAft>
              <a:spcPct val="15000"/>
            </a:spcAft>
            <a:buChar char="•"/>
          </a:pPr>
          <a:r>
            <a:rPr lang="fr-FR" sz="1200" kern="1200" dirty="0"/>
            <a:t>Les conditions d’accès aux données</a:t>
          </a:r>
        </a:p>
      </dsp:txBody>
      <dsp:txXfrm>
        <a:off x="4390416" y="2755"/>
        <a:ext cx="3078090" cy="1846854"/>
      </dsp:txXfrm>
    </dsp:sp>
    <dsp:sp modelId="{C84C7730-7427-4AD9-AE99-6EF914D0E043}">
      <dsp:nvSpPr>
        <dsp:cNvPr id="0" name=""/>
        <dsp:cNvSpPr/>
      </dsp:nvSpPr>
      <dsp:spPr>
        <a:xfrm>
          <a:off x="1004516" y="2157419"/>
          <a:ext cx="3078090" cy="1846854"/>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Traitements et restitutions</a:t>
          </a:r>
        </a:p>
        <a:p>
          <a:pPr marL="114300" lvl="1" indent="-114300" algn="l" defTabSz="533400">
            <a:lnSpc>
              <a:spcPct val="90000"/>
            </a:lnSpc>
            <a:spcBef>
              <a:spcPct val="0"/>
            </a:spcBef>
            <a:spcAft>
              <a:spcPct val="15000"/>
            </a:spcAft>
            <a:buChar char="•"/>
          </a:pPr>
          <a:r>
            <a:rPr lang="fr-FR" sz="1200" kern="1200" dirty="0"/>
            <a:t>Traitements/restitutions actuels</a:t>
          </a:r>
        </a:p>
        <a:p>
          <a:pPr marL="228600" lvl="2" indent="-114300" algn="l" defTabSz="533400">
            <a:lnSpc>
              <a:spcPct val="90000"/>
            </a:lnSpc>
            <a:spcBef>
              <a:spcPct val="0"/>
            </a:spcBef>
            <a:spcAft>
              <a:spcPct val="15000"/>
            </a:spcAft>
            <a:buChar char="•"/>
          </a:pPr>
          <a:r>
            <a:rPr lang="fr-FR" sz="1200" kern="1200" dirty="0" err="1"/>
            <a:t>ScanSanté</a:t>
          </a:r>
          <a:r>
            <a:rPr lang="fr-FR" sz="1200" kern="1200" dirty="0"/>
            <a:t>, </a:t>
          </a:r>
        </a:p>
        <a:p>
          <a:pPr marL="228600" lvl="2" indent="-114300" algn="l" defTabSz="533400">
            <a:lnSpc>
              <a:spcPct val="90000"/>
            </a:lnSpc>
            <a:spcBef>
              <a:spcPct val="0"/>
            </a:spcBef>
            <a:spcAft>
              <a:spcPct val="15000"/>
            </a:spcAft>
            <a:buChar char="•"/>
          </a:pPr>
          <a:r>
            <a:rPr lang="fr-FR" sz="1200" kern="1200" dirty="0"/>
            <a:t>Indicateurs de suivi financier </a:t>
          </a:r>
        </a:p>
        <a:p>
          <a:pPr marL="228600" lvl="2" indent="-114300" algn="l" defTabSz="533400">
            <a:lnSpc>
              <a:spcPct val="90000"/>
            </a:lnSpc>
            <a:spcBef>
              <a:spcPct val="0"/>
            </a:spcBef>
            <a:spcAft>
              <a:spcPct val="15000"/>
            </a:spcAft>
            <a:buChar char="•"/>
          </a:pPr>
          <a:r>
            <a:rPr lang="fr-FR" sz="1200" kern="1200" dirty="0"/>
            <a:t>Référentiels de coûts</a:t>
          </a:r>
        </a:p>
        <a:p>
          <a:pPr marL="228600" lvl="2" indent="-114300" algn="l" defTabSz="533400">
            <a:lnSpc>
              <a:spcPct val="90000"/>
            </a:lnSpc>
            <a:spcBef>
              <a:spcPct val="0"/>
            </a:spcBef>
            <a:spcAft>
              <a:spcPct val="15000"/>
            </a:spcAft>
            <a:buChar char="•"/>
          </a:pPr>
          <a:r>
            <a:rPr lang="fr-FR" sz="1200" kern="1200" dirty="0"/>
            <a:t>Tarifs</a:t>
          </a:r>
        </a:p>
        <a:p>
          <a:pPr marL="228600" lvl="2" indent="-114300" algn="l" defTabSz="533400">
            <a:lnSpc>
              <a:spcPct val="90000"/>
            </a:lnSpc>
            <a:spcBef>
              <a:spcPct val="0"/>
            </a:spcBef>
            <a:spcAft>
              <a:spcPct val="15000"/>
            </a:spcAft>
            <a:buChar char="•"/>
          </a:pPr>
          <a:r>
            <a:rPr lang="fr-FR" sz="1200" kern="1200" dirty="0"/>
            <a:t>Indicateurs qualité</a:t>
          </a:r>
        </a:p>
        <a:p>
          <a:pPr marL="228600" lvl="2" indent="-114300" algn="l" defTabSz="533400">
            <a:lnSpc>
              <a:spcPct val="90000"/>
            </a:lnSpc>
            <a:spcBef>
              <a:spcPct val="0"/>
            </a:spcBef>
            <a:spcAft>
              <a:spcPct val="15000"/>
            </a:spcAft>
            <a:buChar char="•"/>
          </a:pPr>
          <a:endParaRPr lang="fr-FR" sz="1200" kern="1200" dirty="0"/>
        </a:p>
        <a:p>
          <a:pPr marL="114300" lvl="1" indent="-114300" algn="l" defTabSz="533400">
            <a:lnSpc>
              <a:spcPct val="90000"/>
            </a:lnSpc>
            <a:spcBef>
              <a:spcPct val="0"/>
            </a:spcBef>
            <a:spcAft>
              <a:spcPct val="15000"/>
            </a:spcAft>
            <a:buChar char="•"/>
          </a:pPr>
          <a:r>
            <a:rPr lang="fr-FR" sz="1200" kern="1200" dirty="0"/>
            <a:t>Traitements/restitutions à venir</a:t>
          </a:r>
        </a:p>
      </dsp:txBody>
      <dsp:txXfrm>
        <a:off x="1004516" y="2157419"/>
        <a:ext cx="3078090" cy="1846854"/>
      </dsp:txXfrm>
    </dsp:sp>
    <dsp:sp modelId="{4FAD149B-B814-4C0C-AE9B-34B9BDBA91E0}">
      <dsp:nvSpPr>
        <dsp:cNvPr id="0" name=""/>
        <dsp:cNvSpPr/>
      </dsp:nvSpPr>
      <dsp:spPr>
        <a:xfrm>
          <a:off x="4390416" y="2157419"/>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Analyses</a:t>
          </a:r>
        </a:p>
        <a:p>
          <a:pPr marL="114300" lvl="1" indent="-114300" algn="l" defTabSz="533400">
            <a:lnSpc>
              <a:spcPct val="90000"/>
            </a:lnSpc>
            <a:spcBef>
              <a:spcPct val="0"/>
            </a:spcBef>
            <a:spcAft>
              <a:spcPct val="15000"/>
            </a:spcAft>
            <a:buChar char="•"/>
          </a:pPr>
          <a:r>
            <a:rPr lang="fr-FR" sz="1200" kern="1200" dirty="0"/>
            <a:t>Descriptives (finalité connaissance)</a:t>
          </a:r>
        </a:p>
        <a:p>
          <a:pPr marL="114300" lvl="1" indent="-114300" algn="l" defTabSz="533400">
            <a:lnSpc>
              <a:spcPct val="90000"/>
            </a:lnSpc>
            <a:spcBef>
              <a:spcPct val="0"/>
            </a:spcBef>
            <a:spcAft>
              <a:spcPct val="15000"/>
            </a:spcAft>
            <a:buChar char="•"/>
          </a:pPr>
          <a:r>
            <a:rPr lang="fr-FR" sz="1200" kern="1200" dirty="0"/>
            <a:t>Prospectives</a:t>
          </a:r>
        </a:p>
        <a:p>
          <a:pPr marL="114300" lvl="1" indent="-114300" algn="l" defTabSz="533400">
            <a:lnSpc>
              <a:spcPct val="90000"/>
            </a:lnSpc>
            <a:spcBef>
              <a:spcPct val="0"/>
            </a:spcBef>
            <a:spcAft>
              <a:spcPct val="15000"/>
            </a:spcAft>
            <a:buChar char="•"/>
          </a:pPr>
          <a:r>
            <a:rPr lang="fr-FR" sz="1200" kern="1200" dirty="0"/>
            <a:t>Méthodes d’analyse particulières</a:t>
          </a:r>
        </a:p>
        <a:p>
          <a:pPr marL="114300" lvl="1" indent="-114300" algn="l" defTabSz="533400">
            <a:lnSpc>
              <a:spcPct val="90000"/>
            </a:lnSpc>
            <a:spcBef>
              <a:spcPct val="0"/>
            </a:spcBef>
            <a:spcAft>
              <a:spcPct val="15000"/>
            </a:spcAft>
            <a:buChar char="•"/>
          </a:pPr>
          <a:endParaRPr lang="fr-FR" sz="1200" kern="1200" dirty="0"/>
        </a:p>
      </dsp:txBody>
      <dsp:txXfrm>
        <a:off x="4390416" y="2157419"/>
        <a:ext cx="3078090" cy="1846854"/>
      </dsp:txXfrm>
    </dsp:sp>
    <dsp:sp modelId="{37A6A630-E4D6-43AA-8C70-840680BC29AA}">
      <dsp:nvSpPr>
        <dsp:cNvPr id="0" name=""/>
        <dsp:cNvSpPr/>
      </dsp:nvSpPr>
      <dsp:spPr>
        <a:xfrm>
          <a:off x="2305610" y="4312082"/>
          <a:ext cx="3861802" cy="749859"/>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Orientations stratégiques à 5 ans</a:t>
          </a:r>
        </a:p>
      </dsp:txBody>
      <dsp:txXfrm>
        <a:off x="2305610" y="4312082"/>
        <a:ext cx="3861802" cy="749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90F4-E885-4FB7-9D0E-292D1F192F81}">
      <dsp:nvSpPr>
        <dsp:cNvPr id="0" name=""/>
        <dsp:cNvSpPr/>
      </dsp:nvSpPr>
      <dsp:spPr>
        <a:xfrm>
          <a:off x="10045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Données collectées</a:t>
          </a:r>
        </a:p>
        <a:p>
          <a:pPr marL="114300" lvl="1" indent="-114300" algn="l" defTabSz="533400">
            <a:lnSpc>
              <a:spcPct val="90000"/>
            </a:lnSpc>
            <a:spcBef>
              <a:spcPct val="0"/>
            </a:spcBef>
            <a:spcAft>
              <a:spcPct val="15000"/>
            </a:spcAft>
            <a:buChar char="•"/>
          </a:pPr>
          <a:r>
            <a:rPr lang="fr-FR" sz="1200" kern="1200" dirty="0"/>
            <a:t>Données médicales</a:t>
          </a:r>
        </a:p>
        <a:p>
          <a:pPr marL="114300" lvl="1" indent="-114300" algn="l" defTabSz="533400">
            <a:lnSpc>
              <a:spcPct val="90000"/>
            </a:lnSpc>
            <a:spcBef>
              <a:spcPct val="0"/>
            </a:spcBef>
            <a:spcAft>
              <a:spcPct val="15000"/>
            </a:spcAft>
            <a:buChar char="•"/>
          </a:pPr>
          <a:r>
            <a:rPr lang="fr-FR" sz="1200" kern="1200" dirty="0"/>
            <a:t>Données de coût</a:t>
          </a:r>
        </a:p>
        <a:p>
          <a:pPr marL="114300" lvl="1" indent="-114300" algn="l" defTabSz="533400">
            <a:lnSpc>
              <a:spcPct val="90000"/>
            </a:lnSpc>
            <a:spcBef>
              <a:spcPct val="0"/>
            </a:spcBef>
            <a:spcAft>
              <a:spcPct val="15000"/>
            </a:spcAft>
            <a:buChar char="•"/>
          </a:pPr>
          <a:r>
            <a:rPr lang="fr-FR" sz="1200" kern="1200" dirty="0"/>
            <a:t>Données comptables et financières</a:t>
          </a:r>
        </a:p>
        <a:p>
          <a:pPr marL="114300" lvl="1" indent="-114300" algn="l" defTabSz="533400">
            <a:lnSpc>
              <a:spcPct val="90000"/>
            </a:lnSpc>
            <a:spcBef>
              <a:spcPct val="0"/>
            </a:spcBef>
            <a:spcAft>
              <a:spcPct val="15000"/>
            </a:spcAft>
            <a:buChar char="•"/>
          </a:pPr>
          <a:r>
            <a:rPr lang="fr-FR" sz="1200" kern="1200" dirty="0"/>
            <a:t>Données RH</a:t>
          </a:r>
        </a:p>
        <a:p>
          <a:pPr marL="114300" lvl="1" indent="-114300" algn="l" defTabSz="533400">
            <a:lnSpc>
              <a:spcPct val="90000"/>
            </a:lnSpc>
            <a:spcBef>
              <a:spcPct val="0"/>
            </a:spcBef>
            <a:spcAft>
              <a:spcPct val="15000"/>
            </a:spcAft>
            <a:buChar char="•"/>
          </a:pPr>
          <a:r>
            <a:rPr lang="fr-FR" sz="1200" kern="1200" dirty="0"/>
            <a:t>Données médico-sociales</a:t>
          </a:r>
        </a:p>
        <a:p>
          <a:pPr marL="114300" lvl="1" indent="-114300" algn="l" defTabSz="533400">
            <a:lnSpc>
              <a:spcPct val="90000"/>
            </a:lnSpc>
            <a:spcBef>
              <a:spcPct val="0"/>
            </a:spcBef>
            <a:spcAft>
              <a:spcPct val="15000"/>
            </a:spcAft>
            <a:buChar char="•"/>
          </a:pPr>
          <a:r>
            <a:rPr lang="fr-FR" sz="1200" kern="1200" dirty="0"/>
            <a:t>Données SI</a:t>
          </a:r>
        </a:p>
      </dsp:txBody>
      <dsp:txXfrm>
        <a:off x="1004516" y="2755"/>
        <a:ext cx="3078090" cy="1846854"/>
      </dsp:txXfrm>
    </dsp:sp>
    <dsp:sp modelId="{8F56B5F8-C26B-4E29-AEB8-053A34338D6F}">
      <dsp:nvSpPr>
        <dsp:cNvPr id="0" name=""/>
        <dsp:cNvSpPr/>
      </dsp:nvSpPr>
      <dsp:spPr>
        <a:xfrm>
          <a:off x="43904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Modalités d’accès aux données</a:t>
          </a:r>
        </a:p>
        <a:p>
          <a:pPr marL="114300" lvl="1" indent="-114300" algn="l" defTabSz="533400">
            <a:lnSpc>
              <a:spcPct val="90000"/>
            </a:lnSpc>
            <a:spcBef>
              <a:spcPct val="0"/>
            </a:spcBef>
            <a:spcAft>
              <a:spcPct val="15000"/>
            </a:spcAft>
            <a:buChar char="•"/>
          </a:pPr>
          <a:r>
            <a:rPr lang="fr-FR" sz="1200" kern="1200" dirty="0"/>
            <a:t>Les dispositifs d’accès</a:t>
          </a:r>
        </a:p>
        <a:p>
          <a:pPr marL="114300" lvl="1" indent="-114300" algn="l" defTabSz="533400">
            <a:lnSpc>
              <a:spcPct val="90000"/>
            </a:lnSpc>
            <a:spcBef>
              <a:spcPct val="0"/>
            </a:spcBef>
            <a:spcAft>
              <a:spcPct val="15000"/>
            </a:spcAft>
            <a:buChar char="•"/>
          </a:pPr>
          <a:r>
            <a:rPr lang="fr-FR" sz="1200" kern="1200"/>
            <a:t>Les utilisateurs de ces dispositifs</a:t>
          </a:r>
          <a:endParaRPr lang="fr-FR" sz="1200" kern="1200" dirty="0"/>
        </a:p>
        <a:p>
          <a:pPr marL="114300" lvl="1" indent="-114300" algn="l" defTabSz="533400">
            <a:lnSpc>
              <a:spcPct val="90000"/>
            </a:lnSpc>
            <a:spcBef>
              <a:spcPct val="0"/>
            </a:spcBef>
            <a:spcAft>
              <a:spcPct val="15000"/>
            </a:spcAft>
            <a:buChar char="•"/>
          </a:pPr>
          <a:r>
            <a:rPr lang="fr-FR" sz="1200" kern="1200" dirty="0"/>
            <a:t>Les conditions d’accès aux données</a:t>
          </a:r>
        </a:p>
      </dsp:txBody>
      <dsp:txXfrm>
        <a:off x="4390416" y="2755"/>
        <a:ext cx="3078090" cy="1846854"/>
      </dsp:txXfrm>
    </dsp:sp>
    <dsp:sp modelId="{C84C7730-7427-4AD9-AE99-6EF914D0E043}">
      <dsp:nvSpPr>
        <dsp:cNvPr id="0" name=""/>
        <dsp:cNvSpPr/>
      </dsp:nvSpPr>
      <dsp:spPr>
        <a:xfrm>
          <a:off x="1004516" y="2157419"/>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Traitements et restitutions</a:t>
          </a:r>
        </a:p>
        <a:p>
          <a:pPr marL="114300" lvl="1" indent="-114300" algn="l" defTabSz="533400">
            <a:lnSpc>
              <a:spcPct val="90000"/>
            </a:lnSpc>
            <a:spcBef>
              <a:spcPct val="0"/>
            </a:spcBef>
            <a:spcAft>
              <a:spcPct val="15000"/>
            </a:spcAft>
            <a:buChar char="•"/>
          </a:pPr>
          <a:r>
            <a:rPr lang="fr-FR" sz="1200" kern="1200" dirty="0"/>
            <a:t>Traitements/restitutions actuels</a:t>
          </a:r>
        </a:p>
        <a:p>
          <a:pPr marL="228600" lvl="2" indent="-114300" algn="l" defTabSz="533400">
            <a:lnSpc>
              <a:spcPct val="90000"/>
            </a:lnSpc>
            <a:spcBef>
              <a:spcPct val="0"/>
            </a:spcBef>
            <a:spcAft>
              <a:spcPct val="15000"/>
            </a:spcAft>
            <a:buChar char="•"/>
          </a:pPr>
          <a:r>
            <a:rPr lang="fr-FR" sz="1200" kern="1200" dirty="0" err="1"/>
            <a:t>ScanSanté</a:t>
          </a:r>
          <a:r>
            <a:rPr lang="fr-FR" sz="1200" kern="1200" dirty="0"/>
            <a:t>, </a:t>
          </a:r>
        </a:p>
        <a:p>
          <a:pPr marL="228600" lvl="2" indent="-114300" algn="l" defTabSz="533400">
            <a:lnSpc>
              <a:spcPct val="90000"/>
            </a:lnSpc>
            <a:spcBef>
              <a:spcPct val="0"/>
            </a:spcBef>
            <a:spcAft>
              <a:spcPct val="15000"/>
            </a:spcAft>
            <a:buChar char="•"/>
          </a:pPr>
          <a:r>
            <a:rPr lang="fr-FR" sz="1200" kern="1200" dirty="0"/>
            <a:t>Indicateurs de suivi financier </a:t>
          </a:r>
        </a:p>
        <a:p>
          <a:pPr marL="228600" lvl="2" indent="-114300" algn="l" defTabSz="533400">
            <a:lnSpc>
              <a:spcPct val="90000"/>
            </a:lnSpc>
            <a:spcBef>
              <a:spcPct val="0"/>
            </a:spcBef>
            <a:spcAft>
              <a:spcPct val="15000"/>
            </a:spcAft>
            <a:buChar char="•"/>
          </a:pPr>
          <a:r>
            <a:rPr lang="fr-FR" sz="1200" kern="1200" dirty="0"/>
            <a:t>Référentiels de coûts</a:t>
          </a:r>
        </a:p>
        <a:p>
          <a:pPr marL="228600" lvl="2" indent="-114300" algn="l" defTabSz="533400">
            <a:lnSpc>
              <a:spcPct val="90000"/>
            </a:lnSpc>
            <a:spcBef>
              <a:spcPct val="0"/>
            </a:spcBef>
            <a:spcAft>
              <a:spcPct val="15000"/>
            </a:spcAft>
            <a:buChar char="•"/>
          </a:pPr>
          <a:r>
            <a:rPr lang="fr-FR" sz="1200" kern="1200" dirty="0"/>
            <a:t>Tarifs</a:t>
          </a:r>
        </a:p>
        <a:p>
          <a:pPr marL="228600" lvl="2" indent="-114300" algn="l" defTabSz="533400">
            <a:lnSpc>
              <a:spcPct val="90000"/>
            </a:lnSpc>
            <a:spcBef>
              <a:spcPct val="0"/>
            </a:spcBef>
            <a:spcAft>
              <a:spcPct val="15000"/>
            </a:spcAft>
            <a:buChar char="•"/>
          </a:pPr>
          <a:r>
            <a:rPr lang="fr-FR" sz="1200" kern="1200" dirty="0"/>
            <a:t>Indicateurs qualité</a:t>
          </a:r>
        </a:p>
        <a:p>
          <a:pPr marL="228600" lvl="2" indent="-114300" algn="l" defTabSz="533400">
            <a:lnSpc>
              <a:spcPct val="90000"/>
            </a:lnSpc>
            <a:spcBef>
              <a:spcPct val="0"/>
            </a:spcBef>
            <a:spcAft>
              <a:spcPct val="15000"/>
            </a:spcAft>
            <a:buChar char="•"/>
          </a:pPr>
          <a:endParaRPr lang="fr-FR" sz="1200" kern="1200" dirty="0"/>
        </a:p>
        <a:p>
          <a:pPr marL="114300" lvl="1" indent="-114300" algn="l" defTabSz="533400">
            <a:lnSpc>
              <a:spcPct val="90000"/>
            </a:lnSpc>
            <a:spcBef>
              <a:spcPct val="0"/>
            </a:spcBef>
            <a:spcAft>
              <a:spcPct val="15000"/>
            </a:spcAft>
            <a:buChar char="•"/>
          </a:pPr>
          <a:r>
            <a:rPr lang="fr-FR" sz="1200" kern="1200" dirty="0"/>
            <a:t>Traitements/restitutions à venir</a:t>
          </a:r>
        </a:p>
      </dsp:txBody>
      <dsp:txXfrm>
        <a:off x="1004516" y="2157419"/>
        <a:ext cx="3078090" cy="1846854"/>
      </dsp:txXfrm>
    </dsp:sp>
    <dsp:sp modelId="{4FAD149B-B814-4C0C-AE9B-34B9BDBA91E0}">
      <dsp:nvSpPr>
        <dsp:cNvPr id="0" name=""/>
        <dsp:cNvSpPr/>
      </dsp:nvSpPr>
      <dsp:spPr>
        <a:xfrm>
          <a:off x="4390416" y="2157419"/>
          <a:ext cx="3078090" cy="1846854"/>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Analyses</a:t>
          </a:r>
        </a:p>
        <a:p>
          <a:pPr marL="114300" lvl="1" indent="-114300" algn="l" defTabSz="533400">
            <a:lnSpc>
              <a:spcPct val="90000"/>
            </a:lnSpc>
            <a:spcBef>
              <a:spcPct val="0"/>
            </a:spcBef>
            <a:spcAft>
              <a:spcPct val="15000"/>
            </a:spcAft>
            <a:buChar char="•"/>
          </a:pPr>
          <a:r>
            <a:rPr lang="fr-FR" sz="1200" kern="1200" dirty="0"/>
            <a:t>Descriptives (finalité connaissance)</a:t>
          </a:r>
        </a:p>
        <a:p>
          <a:pPr marL="114300" lvl="1" indent="-114300" algn="l" defTabSz="533400">
            <a:lnSpc>
              <a:spcPct val="90000"/>
            </a:lnSpc>
            <a:spcBef>
              <a:spcPct val="0"/>
            </a:spcBef>
            <a:spcAft>
              <a:spcPct val="15000"/>
            </a:spcAft>
            <a:buChar char="•"/>
          </a:pPr>
          <a:r>
            <a:rPr lang="fr-FR" sz="1200" kern="1200" dirty="0"/>
            <a:t>Prospectives</a:t>
          </a:r>
        </a:p>
        <a:p>
          <a:pPr marL="114300" lvl="1" indent="-114300" algn="l" defTabSz="533400">
            <a:lnSpc>
              <a:spcPct val="90000"/>
            </a:lnSpc>
            <a:spcBef>
              <a:spcPct val="0"/>
            </a:spcBef>
            <a:spcAft>
              <a:spcPct val="15000"/>
            </a:spcAft>
            <a:buChar char="•"/>
          </a:pPr>
          <a:r>
            <a:rPr lang="fr-FR" sz="1200" kern="1200" dirty="0"/>
            <a:t>Méthodes d’analyse particulières</a:t>
          </a:r>
        </a:p>
        <a:p>
          <a:pPr marL="114300" lvl="1" indent="-114300" algn="l" defTabSz="533400">
            <a:lnSpc>
              <a:spcPct val="90000"/>
            </a:lnSpc>
            <a:spcBef>
              <a:spcPct val="0"/>
            </a:spcBef>
            <a:spcAft>
              <a:spcPct val="15000"/>
            </a:spcAft>
            <a:buChar char="•"/>
          </a:pPr>
          <a:endParaRPr lang="fr-FR" sz="1200" kern="1200" dirty="0"/>
        </a:p>
      </dsp:txBody>
      <dsp:txXfrm>
        <a:off x="4390416" y="2157419"/>
        <a:ext cx="3078090" cy="1846854"/>
      </dsp:txXfrm>
    </dsp:sp>
    <dsp:sp modelId="{37A6A630-E4D6-43AA-8C70-840680BC29AA}">
      <dsp:nvSpPr>
        <dsp:cNvPr id="0" name=""/>
        <dsp:cNvSpPr/>
      </dsp:nvSpPr>
      <dsp:spPr>
        <a:xfrm>
          <a:off x="2305610" y="4312082"/>
          <a:ext cx="3861802" cy="749859"/>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Orientations stratégiques à 5 ans</a:t>
          </a:r>
        </a:p>
      </dsp:txBody>
      <dsp:txXfrm>
        <a:off x="2305610" y="4312082"/>
        <a:ext cx="3861802" cy="749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90F4-E885-4FB7-9D0E-292D1F192F81}">
      <dsp:nvSpPr>
        <dsp:cNvPr id="0" name=""/>
        <dsp:cNvSpPr/>
      </dsp:nvSpPr>
      <dsp:spPr>
        <a:xfrm>
          <a:off x="1004516" y="2755"/>
          <a:ext cx="3078090" cy="18468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Données collectées</a:t>
          </a:r>
        </a:p>
        <a:p>
          <a:pPr marL="114300" lvl="1" indent="-114300" algn="l" defTabSz="533400">
            <a:lnSpc>
              <a:spcPct val="90000"/>
            </a:lnSpc>
            <a:spcBef>
              <a:spcPct val="0"/>
            </a:spcBef>
            <a:spcAft>
              <a:spcPct val="15000"/>
            </a:spcAft>
            <a:buChar char="•"/>
          </a:pPr>
          <a:r>
            <a:rPr lang="fr-FR" sz="1200" kern="1200" dirty="0"/>
            <a:t>Données médicales</a:t>
          </a:r>
        </a:p>
        <a:p>
          <a:pPr marL="114300" lvl="1" indent="-114300" algn="l" defTabSz="533400">
            <a:lnSpc>
              <a:spcPct val="90000"/>
            </a:lnSpc>
            <a:spcBef>
              <a:spcPct val="0"/>
            </a:spcBef>
            <a:spcAft>
              <a:spcPct val="15000"/>
            </a:spcAft>
            <a:buChar char="•"/>
          </a:pPr>
          <a:r>
            <a:rPr lang="fr-FR" sz="1200" kern="1200" dirty="0"/>
            <a:t>Données de coût</a:t>
          </a:r>
        </a:p>
        <a:p>
          <a:pPr marL="114300" lvl="1" indent="-114300" algn="l" defTabSz="533400">
            <a:lnSpc>
              <a:spcPct val="90000"/>
            </a:lnSpc>
            <a:spcBef>
              <a:spcPct val="0"/>
            </a:spcBef>
            <a:spcAft>
              <a:spcPct val="15000"/>
            </a:spcAft>
            <a:buChar char="•"/>
          </a:pPr>
          <a:r>
            <a:rPr lang="fr-FR" sz="1200" kern="1200" dirty="0"/>
            <a:t>Données comptables et financières</a:t>
          </a:r>
        </a:p>
        <a:p>
          <a:pPr marL="114300" lvl="1" indent="-114300" algn="l" defTabSz="533400">
            <a:lnSpc>
              <a:spcPct val="90000"/>
            </a:lnSpc>
            <a:spcBef>
              <a:spcPct val="0"/>
            </a:spcBef>
            <a:spcAft>
              <a:spcPct val="15000"/>
            </a:spcAft>
            <a:buChar char="•"/>
          </a:pPr>
          <a:r>
            <a:rPr lang="fr-FR" sz="1200" kern="1200" dirty="0"/>
            <a:t>Données RH</a:t>
          </a:r>
        </a:p>
        <a:p>
          <a:pPr marL="114300" lvl="1" indent="-114300" algn="l" defTabSz="533400">
            <a:lnSpc>
              <a:spcPct val="90000"/>
            </a:lnSpc>
            <a:spcBef>
              <a:spcPct val="0"/>
            </a:spcBef>
            <a:spcAft>
              <a:spcPct val="15000"/>
            </a:spcAft>
            <a:buChar char="•"/>
          </a:pPr>
          <a:r>
            <a:rPr lang="fr-FR" sz="1200" kern="1200" dirty="0"/>
            <a:t>Données médico-sociales</a:t>
          </a:r>
        </a:p>
      </dsp:txBody>
      <dsp:txXfrm>
        <a:off x="1004516" y="2755"/>
        <a:ext cx="3078090" cy="1846854"/>
      </dsp:txXfrm>
    </dsp:sp>
    <dsp:sp modelId="{8F56B5F8-C26B-4E29-AEB8-053A34338D6F}">
      <dsp:nvSpPr>
        <dsp:cNvPr id="0" name=""/>
        <dsp:cNvSpPr/>
      </dsp:nvSpPr>
      <dsp:spPr>
        <a:xfrm>
          <a:off x="4390416" y="2755"/>
          <a:ext cx="3078090" cy="1846854"/>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Modalités d’accès aux données</a:t>
          </a:r>
        </a:p>
        <a:p>
          <a:pPr marL="114300" lvl="1" indent="-114300" algn="l" defTabSz="533400">
            <a:lnSpc>
              <a:spcPct val="90000"/>
            </a:lnSpc>
            <a:spcBef>
              <a:spcPct val="0"/>
            </a:spcBef>
            <a:spcAft>
              <a:spcPct val="15000"/>
            </a:spcAft>
            <a:buChar char="•"/>
          </a:pPr>
          <a:r>
            <a:rPr lang="fr-FR" sz="1200" kern="1200" dirty="0"/>
            <a:t>Les dispositifs d’accès</a:t>
          </a:r>
        </a:p>
        <a:p>
          <a:pPr marL="114300" lvl="1" indent="-114300" algn="l" defTabSz="533400">
            <a:lnSpc>
              <a:spcPct val="90000"/>
            </a:lnSpc>
            <a:spcBef>
              <a:spcPct val="0"/>
            </a:spcBef>
            <a:spcAft>
              <a:spcPct val="15000"/>
            </a:spcAft>
            <a:buChar char="•"/>
          </a:pPr>
          <a:r>
            <a:rPr lang="fr-FR" sz="1200" kern="1200"/>
            <a:t>Les utilisateurs de ces dispositifs</a:t>
          </a:r>
          <a:endParaRPr lang="fr-FR" sz="1200" kern="1200" dirty="0"/>
        </a:p>
        <a:p>
          <a:pPr marL="114300" lvl="1" indent="-114300" algn="l" defTabSz="533400">
            <a:lnSpc>
              <a:spcPct val="90000"/>
            </a:lnSpc>
            <a:spcBef>
              <a:spcPct val="0"/>
            </a:spcBef>
            <a:spcAft>
              <a:spcPct val="15000"/>
            </a:spcAft>
            <a:buChar char="•"/>
          </a:pPr>
          <a:r>
            <a:rPr lang="fr-FR" sz="1200" kern="1200" dirty="0"/>
            <a:t>Les conditions d’accès aux données</a:t>
          </a:r>
        </a:p>
      </dsp:txBody>
      <dsp:txXfrm>
        <a:off x="4390416" y="2755"/>
        <a:ext cx="3078090" cy="1846854"/>
      </dsp:txXfrm>
    </dsp:sp>
    <dsp:sp modelId="{C84C7730-7427-4AD9-AE99-6EF914D0E043}">
      <dsp:nvSpPr>
        <dsp:cNvPr id="0" name=""/>
        <dsp:cNvSpPr/>
      </dsp:nvSpPr>
      <dsp:spPr>
        <a:xfrm>
          <a:off x="1004516" y="2157419"/>
          <a:ext cx="3078090" cy="1846854"/>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Traitements et restitutions</a:t>
          </a:r>
        </a:p>
        <a:p>
          <a:pPr marL="114300" lvl="1" indent="-114300" algn="l" defTabSz="533400">
            <a:lnSpc>
              <a:spcPct val="90000"/>
            </a:lnSpc>
            <a:spcBef>
              <a:spcPct val="0"/>
            </a:spcBef>
            <a:spcAft>
              <a:spcPct val="15000"/>
            </a:spcAft>
            <a:buChar char="•"/>
          </a:pPr>
          <a:r>
            <a:rPr lang="fr-FR" sz="1200" kern="1200" dirty="0"/>
            <a:t>Traitements/restitutions actuels</a:t>
          </a:r>
        </a:p>
        <a:p>
          <a:pPr marL="228600" lvl="2" indent="-114300" algn="l" defTabSz="533400">
            <a:lnSpc>
              <a:spcPct val="90000"/>
            </a:lnSpc>
            <a:spcBef>
              <a:spcPct val="0"/>
            </a:spcBef>
            <a:spcAft>
              <a:spcPct val="15000"/>
            </a:spcAft>
            <a:buChar char="•"/>
          </a:pPr>
          <a:r>
            <a:rPr lang="fr-FR" sz="1200" kern="1200" dirty="0" err="1"/>
            <a:t>ScanSanté</a:t>
          </a:r>
          <a:r>
            <a:rPr lang="fr-FR" sz="1200" kern="1200" dirty="0"/>
            <a:t>, </a:t>
          </a:r>
        </a:p>
        <a:p>
          <a:pPr marL="228600" lvl="2" indent="-114300" algn="l" defTabSz="533400">
            <a:lnSpc>
              <a:spcPct val="90000"/>
            </a:lnSpc>
            <a:spcBef>
              <a:spcPct val="0"/>
            </a:spcBef>
            <a:spcAft>
              <a:spcPct val="15000"/>
            </a:spcAft>
            <a:buChar char="•"/>
          </a:pPr>
          <a:r>
            <a:rPr lang="fr-FR" sz="1200" kern="1200" dirty="0"/>
            <a:t>Indicateurs de suivi financier </a:t>
          </a:r>
        </a:p>
        <a:p>
          <a:pPr marL="114300" lvl="1" indent="-114300" algn="l" defTabSz="533400">
            <a:lnSpc>
              <a:spcPct val="90000"/>
            </a:lnSpc>
            <a:spcBef>
              <a:spcPct val="0"/>
            </a:spcBef>
            <a:spcAft>
              <a:spcPct val="15000"/>
            </a:spcAft>
            <a:buChar char="•"/>
          </a:pPr>
          <a:r>
            <a:rPr lang="fr-FR" sz="1200" kern="1200" dirty="0"/>
            <a:t>Référentiels de coûts</a:t>
          </a:r>
        </a:p>
        <a:p>
          <a:pPr marL="228600" lvl="2" indent="-114300" algn="l" defTabSz="533400">
            <a:lnSpc>
              <a:spcPct val="90000"/>
            </a:lnSpc>
            <a:spcBef>
              <a:spcPct val="0"/>
            </a:spcBef>
            <a:spcAft>
              <a:spcPct val="15000"/>
            </a:spcAft>
            <a:buChar char="•"/>
          </a:pPr>
          <a:r>
            <a:rPr lang="fr-FR" sz="1200" kern="1200" dirty="0"/>
            <a:t>Tarifs</a:t>
          </a:r>
        </a:p>
        <a:p>
          <a:pPr marL="228600" lvl="2" indent="-114300" algn="l" defTabSz="533400">
            <a:lnSpc>
              <a:spcPct val="90000"/>
            </a:lnSpc>
            <a:spcBef>
              <a:spcPct val="0"/>
            </a:spcBef>
            <a:spcAft>
              <a:spcPct val="15000"/>
            </a:spcAft>
            <a:buChar char="•"/>
          </a:pPr>
          <a:r>
            <a:rPr lang="fr-FR" sz="1200" kern="1200" dirty="0"/>
            <a:t>Indicateurs qualité</a:t>
          </a:r>
        </a:p>
        <a:p>
          <a:pPr marL="228600" lvl="2" indent="-114300" algn="l" defTabSz="533400">
            <a:lnSpc>
              <a:spcPct val="90000"/>
            </a:lnSpc>
            <a:spcBef>
              <a:spcPct val="0"/>
            </a:spcBef>
            <a:spcAft>
              <a:spcPct val="15000"/>
            </a:spcAft>
            <a:buChar char="•"/>
          </a:pPr>
          <a:endParaRPr lang="fr-FR" sz="1200" kern="1200" dirty="0"/>
        </a:p>
        <a:p>
          <a:pPr marL="114300" lvl="1" indent="-114300" algn="l" defTabSz="533400">
            <a:lnSpc>
              <a:spcPct val="90000"/>
            </a:lnSpc>
            <a:spcBef>
              <a:spcPct val="0"/>
            </a:spcBef>
            <a:spcAft>
              <a:spcPct val="15000"/>
            </a:spcAft>
            <a:buChar char="•"/>
          </a:pPr>
          <a:r>
            <a:rPr lang="fr-FR" sz="1200" kern="1200" dirty="0"/>
            <a:t>Traitements/restitutions à venir</a:t>
          </a:r>
        </a:p>
      </dsp:txBody>
      <dsp:txXfrm>
        <a:off x="1004516" y="2157419"/>
        <a:ext cx="3078090" cy="1846854"/>
      </dsp:txXfrm>
    </dsp:sp>
    <dsp:sp modelId="{4FAD149B-B814-4C0C-AE9B-34B9BDBA91E0}">
      <dsp:nvSpPr>
        <dsp:cNvPr id="0" name=""/>
        <dsp:cNvSpPr/>
      </dsp:nvSpPr>
      <dsp:spPr>
        <a:xfrm>
          <a:off x="4390416" y="2157419"/>
          <a:ext cx="3078090" cy="1846854"/>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Analyses</a:t>
          </a:r>
        </a:p>
        <a:p>
          <a:pPr marL="114300" lvl="1" indent="-114300" algn="l" defTabSz="533400">
            <a:lnSpc>
              <a:spcPct val="90000"/>
            </a:lnSpc>
            <a:spcBef>
              <a:spcPct val="0"/>
            </a:spcBef>
            <a:spcAft>
              <a:spcPct val="15000"/>
            </a:spcAft>
            <a:buChar char="•"/>
          </a:pPr>
          <a:r>
            <a:rPr lang="fr-FR" sz="1200" kern="1200" dirty="0"/>
            <a:t>Descriptives (finalité connaissance)</a:t>
          </a:r>
        </a:p>
        <a:p>
          <a:pPr marL="114300" lvl="1" indent="-114300" algn="l" defTabSz="533400">
            <a:lnSpc>
              <a:spcPct val="90000"/>
            </a:lnSpc>
            <a:spcBef>
              <a:spcPct val="0"/>
            </a:spcBef>
            <a:spcAft>
              <a:spcPct val="15000"/>
            </a:spcAft>
            <a:buChar char="•"/>
          </a:pPr>
          <a:r>
            <a:rPr lang="fr-FR" sz="1200" kern="1200" dirty="0"/>
            <a:t>Prospectives</a:t>
          </a:r>
        </a:p>
        <a:p>
          <a:pPr marL="114300" lvl="1" indent="-114300" algn="l" defTabSz="533400">
            <a:lnSpc>
              <a:spcPct val="90000"/>
            </a:lnSpc>
            <a:spcBef>
              <a:spcPct val="0"/>
            </a:spcBef>
            <a:spcAft>
              <a:spcPct val="15000"/>
            </a:spcAft>
            <a:buChar char="•"/>
          </a:pPr>
          <a:r>
            <a:rPr lang="fr-FR" sz="1200" kern="1200" dirty="0"/>
            <a:t>Méthodes d’analyse particulières</a:t>
          </a:r>
        </a:p>
        <a:p>
          <a:pPr marL="114300" lvl="1" indent="-114300" algn="l" defTabSz="533400">
            <a:lnSpc>
              <a:spcPct val="90000"/>
            </a:lnSpc>
            <a:spcBef>
              <a:spcPct val="0"/>
            </a:spcBef>
            <a:spcAft>
              <a:spcPct val="15000"/>
            </a:spcAft>
            <a:buChar char="•"/>
          </a:pPr>
          <a:endParaRPr lang="fr-FR" sz="1200" kern="1200" dirty="0"/>
        </a:p>
      </dsp:txBody>
      <dsp:txXfrm>
        <a:off x="4390416" y="2157419"/>
        <a:ext cx="3078090" cy="1846854"/>
      </dsp:txXfrm>
    </dsp:sp>
    <dsp:sp modelId="{37A6A630-E4D6-43AA-8C70-840680BC29AA}">
      <dsp:nvSpPr>
        <dsp:cNvPr id="0" name=""/>
        <dsp:cNvSpPr/>
      </dsp:nvSpPr>
      <dsp:spPr>
        <a:xfrm>
          <a:off x="2305610" y="4312082"/>
          <a:ext cx="3861802" cy="749859"/>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Orientations stratégiques à 5 ans</a:t>
          </a:r>
        </a:p>
      </dsp:txBody>
      <dsp:txXfrm>
        <a:off x="2305610" y="4312082"/>
        <a:ext cx="3861802" cy="749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855A-E3E1-43BF-8877-97ECA184ACCA}">
      <dsp:nvSpPr>
        <dsp:cNvPr id="0" name=""/>
        <dsp:cNvSpPr/>
      </dsp:nvSpPr>
      <dsp:spPr>
        <a:xfrm>
          <a:off x="-5045918" y="-773060"/>
          <a:ext cx="6009264" cy="6009264"/>
        </a:xfrm>
        <a:prstGeom prst="blockArc">
          <a:avLst>
            <a:gd name="adj1" fmla="val 18900000"/>
            <a:gd name="adj2" fmla="val 2700000"/>
            <a:gd name="adj3" fmla="val 35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A05BB-8E61-4A00-B494-D31C8D29D2EA}">
      <dsp:nvSpPr>
        <dsp:cNvPr id="0" name=""/>
        <dsp:cNvSpPr/>
      </dsp:nvSpPr>
      <dsp:spPr>
        <a:xfrm>
          <a:off x="421421" y="278857"/>
          <a:ext cx="5721944" cy="5580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médicales</a:t>
          </a:r>
        </a:p>
      </dsp:txBody>
      <dsp:txXfrm>
        <a:off x="421421" y="278857"/>
        <a:ext cx="5721944" cy="558071"/>
      </dsp:txXfrm>
    </dsp:sp>
    <dsp:sp modelId="{C4403C45-A5B5-443A-95BC-359CA397B424}">
      <dsp:nvSpPr>
        <dsp:cNvPr id="0" name=""/>
        <dsp:cNvSpPr/>
      </dsp:nvSpPr>
      <dsp:spPr>
        <a:xfrm>
          <a:off x="72626" y="209098"/>
          <a:ext cx="697589" cy="6975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003A-6477-43A0-B464-B7677193F9C8}">
      <dsp:nvSpPr>
        <dsp:cNvPr id="0" name=""/>
        <dsp:cNvSpPr/>
      </dsp:nvSpPr>
      <dsp:spPr>
        <a:xfrm>
          <a:off x="821319" y="1115696"/>
          <a:ext cx="5322047" cy="558071"/>
        </a:xfrm>
        <a:prstGeom prst="rect">
          <a:avLst/>
        </a:prstGeom>
        <a:solidFill>
          <a:schemeClr val="accent2">
            <a:hueOff val="3541249"/>
            <a:satOff val="-15830"/>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de coûts</a:t>
          </a:r>
        </a:p>
      </dsp:txBody>
      <dsp:txXfrm>
        <a:off x="821319" y="1115696"/>
        <a:ext cx="5322047" cy="558071"/>
      </dsp:txXfrm>
    </dsp:sp>
    <dsp:sp modelId="{E22949CA-DC86-44B9-8D64-BD6C1C8FF862}">
      <dsp:nvSpPr>
        <dsp:cNvPr id="0" name=""/>
        <dsp:cNvSpPr/>
      </dsp:nvSpPr>
      <dsp:spPr>
        <a:xfrm>
          <a:off x="472524" y="1045937"/>
          <a:ext cx="697589" cy="697589"/>
        </a:xfrm>
        <a:prstGeom prst="ellipse">
          <a:avLst/>
        </a:prstGeom>
        <a:solidFill>
          <a:schemeClr val="lt1">
            <a:hueOff val="0"/>
            <a:satOff val="0"/>
            <a:lumOff val="0"/>
            <a:alphaOff val="0"/>
          </a:schemeClr>
        </a:solidFill>
        <a:ln w="25400" cap="flat" cmpd="sng" algn="ctr">
          <a:solidFill>
            <a:schemeClr val="accent2">
              <a:hueOff val="3541249"/>
              <a:satOff val="-15830"/>
              <a:lumOff val="-4951"/>
              <a:alphaOff val="0"/>
            </a:schemeClr>
          </a:solidFill>
          <a:prstDash val="solid"/>
        </a:ln>
        <a:effectLst/>
      </dsp:spPr>
      <dsp:style>
        <a:lnRef idx="2">
          <a:scrgbClr r="0" g="0" b="0"/>
        </a:lnRef>
        <a:fillRef idx="1">
          <a:scrgbClr r="0" g="0" b="0"/>
        </a:fillRef>
        <a:effectRef idx="0">
          <a:scrgbClr r="0" g="0" b="0"/>
        </a:effectRef>
        <a:fontRef idx="minor"/>
      </dsp:style>
    </dsp:sp>
    <dsp:sp modelId="{4F409580-9A08-4BC8-B41D-4F3C80972DF6}">
      <dsp:nvSpPr>
        <dsp:cNvPr id="0" name=""/>
        <dsp:cNvSpPr/>
      </dsp:nvSpPr>
      <dsp:spPr>
        <a:xfrm>
          <a:off x="944055" y="1952535"/>
          <a:ext cx="5199310" cy="558071"/>
        </a:xfrm>
        <a:prstGeom prst="rect">
          <a:avLst/>
        </a:prstGeom>
        <a:solidFill>
          <a:schemeClr val="accent2">
            <a:hueOff val="7082498"/>
            <a:satOff val="-31661"/>
            <a:lumOff val="-99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comptables et financières</a:t>
          </a:r>
        </a:p>
      </dsp:txBody>
      <dsp:txXfrm>
        <a:off x="944055" y="1952535"/>
        <a:ext cx="5199310" cy="558071"/>
      </dsp:txXfrm>
    </dsp:sp>
    <dsp:sp modelId="{7F0A32EC-B8F9-4AA3-B11E-DBA2B8BFC815}">
      <dsp:nvSpPr>
        <dsp:cNvPr id="0" name=""/>
        <dsp:cNvSpPr/>
      </dsp:nvSpPr>
      <dsp:spPr>
        <a:xfrm>
          <a:off x="595260" y="1882776"/>
          <a:ext cx="697589" cy="697589"/>
        </a:xfrm>
        <a:prstGeom prst="ellipse">
          <a:avLst/>
        </a:prstGeom>
        <a:solidFill>
          <a:schemeClr val="lt1">
            <a:hueOff val="0"/>
            <a:satOff val="0"/>
            <a:lumOff val="0"/>
            <a:alphaOff val="0"/>
          </a:schemeClr>
        </a:solidFill>
        <a:ln w="25400" cap="flat" cmpd="sng" algn="ctr">
          <a:solidFill>
            <a:schemeClr val="accent2">
              <a:hueOff val="7082498"/>
              <a:satOff val="-31661"/>
              <a:lumOff val="-9903"/>
              <a:alphaOff val="0"/>
            </a:schemeClr>
          </a:solidFill>
          <a:prstDash val="solid"/>
        </a:ln>
        <a:effectLst/>
      </dsp:spPr>
      <dsp:style>
        <a:lnRef idx="2">
          <a:scrgbClr r="0" g="0" b="0"/>
        </a:lnRef>
        <a:fillRef idx="1">
          <a:scrgbClr r="0" g="0" b="0"/>
        </a:fillRef>
        <a:effectRef idx="0">
          <a:scrgbClr r="0" g="0" b="0"/>
        </a:effectRef>
        <a:fontRef idx="minor"/>
      </dsp:style>
    </dsp:sp>
    <dsp:sp modelId="{B6D69254-FBC7-46BE-BA21-F144E296ADC3}">
      <dsp:nvSpPr>
        <dsp:cNvPr id="0" name=""/>
        <dsp:cNvSpPr/>
      </dsp:nvSpPr>
      <dsp:spPr>
        <a:xfrm>
          <a:off x="821319" y="2789375"/>
          <a:ext cx="5322047" cy="558071"/>
        </a:xfrm>
        <a:prstGeom prst="rect">
          <a:avLst/>
        </a:prstGeom>
        <a:solidFill>
          <a:schemeClr val="accent2">
            <a:hueOff val="10623748"/>
            <a:satOff val="-47491"/>
            <a:lumOff val="-148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RH</a:t>
          </a:r>
        </a:p>
      </dsp:txBody>
      <dsp:txXfrm>
        <a:off x="821319" y="2789375"/>
        <a:ext cx="5322047" cy="558071"/>
      </dsp:txXfrm>
    </dsp:sp>
    <dsp:sp modelId="{637EBC12-5399-472B-8335-50C35BBFCFE2}">
      <dsp:nvSpPr>
        <dsp:cNvPr id="0" name=""/>
        <dsp:cNvSpPr/>
      </dsp:nvSpPr>
      <dsp:spPr>
        <a:xfrm>
          <a:off x="472524" y="2719616"/>
          <a:ext cx="697589" cy="697589"/>
        </a:xfrm>
        <a:prstGeom prst="ellipse">
          <a:avLst/>
        </a:prstGeom>
        <a:solidFill>
          <a:schemeClr val="lt1">
            <a:hueOff val="0"/>
            <a:satOff val="0"/>
            <a:lumOff val="0"/>
            <a:alphaOff val="0"/>
          </a:schemeClr>
        </a:solidFill>
        <a:ln w="25400" cap="flat" cmpd="sng" algn="ctr">
          <a:solidFill>
            <a:schemeClr val="accent2">
              <a:hueOff val="10623748"/>
              <a:satOff val="-47491"/>
              <a:lumOff val="-14854"/>
              <a:alphaOff val="0"/>
            </a:schemeClr>
          </a:solidFill>
          <a:prstDash val="solid"/>
        </a:ln>
        <a:effectLst/>
      </dsp:spPr>
      <dsp:style>
        <a:lnRef idx="2">
          <a:scrgbClr r="0" g="0" b="0"/>
        </a:lnRef>
        <a:fillRef idx="1">
          <a:scrgbClr r="0" g="0" b="0"/>
        </a:fillRef>
        <a:effectRef idx="0">
          <a:scrgbClr r="0" g="0" b="0"/>
        </a:effectRef>
        <a:fontRef idx="minor"/>
      </dsp:style>
    </dsp:sp>
    <dsp:sp modelId="{7892E61B-D70C-47B5-BE28-9F1AA3B3979F}">
      <dsp:nvSpPr>
        <dsp:cNvPr id="0" name=""/>
        <dsp:cNvSpPr/>
      </dsp:nvSpPr>
      <dsp:spPr>
        <a:xfrm>
          <a:off x="421421" y="3626214"/>
          <a:ext cx="5721944" cy="558071"/>
        </a:xfrm>
        <a:prstGeom prst="rect">
          <a:avLst/>
        </a:prstGeom>
        <a:solidFill>
          <a:schemeClr val="accent2">
            <a:hueOff val="14164997"/>
            <a:satOff val="-63322"/>
            <a:lumOff val="-19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Médico-sociales</a:t>
          </a:r>
        </a:p>
      </dsp:txBody>
      <dsp:txXfrm>
        <a:off x="421421" y="3626214"/>
        <a:ext cx="5721944" cy="558071"/>
      </dsp:txXfrm>
    </dsp:sp>
    <dsp:sp modelId="{61353354-D612-4235-A9C6-35317EACB7B6}">
      <dsp:nvSpPr>
        <dsp:cNvPr id="0" name=""/>
        <dsp:cNvSpPr/>
      </dsp:nvSpPr>
      <dsp:spPr>
        <a:xfrm>
          <a:off x="72626" y="3556455"/>
          <a:ext cx="697589" cy="697589"/>
        </a:xfrm>
        <a:prstGeom prst="ellipse">
          <a:avLst/>
        </a:prstGeom>
        <a:solidFill>
          <a:schemeClr val="lt1">
            <a:hueOff val="0"/>
            <a:satOff val="0"/>
            <a:lumOff val="0"/>
            <a:alphaOff val="0"/>
          </a:schemeClr>
        </a:solidFill>
        <a:ln w="25400" cap="flat" cmpd="sng" algn="ctr">
          <a:solidFill>
            <a:schemeClr val="accent2">
              <a:hueOff val="14164997"/>
              <a:satOff val="-63322"/>
              <a:lumOff val="-1980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855A-E3E1-43BF-8877-97ECA184ACCA}">
      <dsp:nvSpPr>
        <dsp:cNvPr id="0" name=""/>
        <dsp:cNvSpPr/>
      </dsp:nvSpPr>
      <dsp:spPr>
        <a:xfrm>
          <a:off x="-5045918" y="-773060"/>
          <a:ext cx="6009264" cy="6009264"/>
        </a:xfrm>
        <a:prstGeom prst="blockArc">
          <a:avLst>
            <a:gd name="adj1" fmla="val 18900000"/>
            <a:gd name="adj2" fmla="val 2700000"/>
            <a:gd name="adj3" fmla="val 35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A05BB-8E61-4A00-B494-D31C8D29D2EA}">
      <dsp:nvSpPr>
        <dsp:cNvPr id="0" name=""/>
        <dsp:cNvSpPr/>
      </dsp:nvSpPr>
      <dsp:spPr>
        <a:xfrm>
          <a:off x="421421" y="278857"/>
          <a:ext cx="5721944" cy="5580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médicales</a:t>
          </a:r>
        </a:p>
      </dsp:txBody>
      <dsp:txXfrm>
        <a:off x="421421" y="278857"/>
        <a:ext cx="5721944" cy="558071"/>
      </dsp:txXfrm>
    </dsp:sp>
    <dsp:sp modelId="{C4403C45-A5B5-443A-95BC-359CA397B424}">
      <dsp:nvSpPr>
        <dsp:cNvPr id="0" name=""/>
        <dsp:cNvSpPr/>
      </dsp:nvSpPr>
      <dsp:spPr>
        <a:xfrm>
          <a:off x="72626" y="209098"/>
          <a:ext cx="697589" cy="6975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003A-6477-43A0-B464-B7677193F9C8}">
      <dsp:nvSpPr>
        <dsp:cNvPr id="0" name=""/>
        <dsp:cNvSpPr/>
      </dsp:nvSpPr>
      <dsp:spPr>
        <a:xfrm>
          <a:off x="821319" y="1115696"/>
          <a:ext cx="5322047" cy="558071"/>
        </a:xfrm>
        <a:prstGeom prst="rect">
          <a:avLst/>
        </a:prstGeom>
        <a:solidFill>
          <a:schemeClr val="accent2">
            <a:hueOff val="3541249"/>
            <a:satOff val="-15830"/>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de coûts</a:t>
          </a:r>
        </a:p>
      </dsp:txBody>
      <dsp:txXfrm>
        <a:off x="821319" y="1115696"/>
        <a:ext cx="5322047" cy="558071"/>
      </dsp:txXfrm>
    </dsp:sp>
    <dsp:sp modelId="{E22949CA-DC86-44B9-8D64-BD6C1C8FF862}">
      <dsp:nvSpPr>
        <dsp:cNvPr id="0" name=""/>
        <dsp:cNvSpPr/>
      </dsp:nvSpPr>
      <dsp:spPr>
        <a:xfrm>
          <a:off x="472524" y="1045937"/>
          <a:ext cx="697589" cy="697589"/>
        </a:xfrm>
        <a:prstGeom prst="ellipse">
          <a:avLst/>
        </a:prstGeom>
        <a:solidFill>
          <a:schemeClr val="lt1">
            <a:hueOff val="0"/>
            <a:satOff val="0"/>
            <a:lumOff val="0"/>
            <a:alphaOff val="0"/>
          </a:schemeClr>
        </a:solidFill>
        <a:ln w="25400" cap="flat" cmpd="sng" algn="ctr">
          <a:solidFill>
            <a:schemeClr val="accent2">
              <a:hueOff val="3541249"/>
              <a:satOff val="-15830"/>
              <a:lumOff val="-4951"/>
              <a:alphaOff val="0"/>
            </a:schemeClr>
          </a:solidFill>
          <a:prstDash val="solid"/>
        </a:ln>
        <a:effectLst/>
      </dsp:spPr>
      <dsp:style>
        <a:lnRef idx="2">
          <a:scrgbClr r="0" g="0" b="0"/>
        </a:lnRef>
        <a:fillRef idx="1">
          <a:scrgbClr r="0" g="0" b="0"/>
        </a:fillRef>
        <a:effectRef idx="0">
          <a:scrgbClr r="0" g="0" b="0"/>
        </a:effectRef>
        <a:fontRef idx="minor"/>
      </dsp:style>
    </dsp:sp>
    <dsp:sp modelId="{4F409580-9A08-4BC8-B41D-4F3C80972DF6}">
      <dsp:nvSpPr>
        <dsp:cNvPr id="0" name=""/>
        <dsp:cNvSpPr/>
      </dsp:nvSpPr>
      <dsp:spPr>
        <a:xfrm>
          <a:off x="944055" y="1952535"/>
          <a:ext cx="5199310" cy="558071"/>
        </a:xfrm>
        <a:prstGeom prst="rect">
          <a:avLst/>
        </a:prstGeom>
        <a:solidFill>
          <a:schemeClr val="accent2">
            <a:hueOff val="7082498"/>
            <a:satOff val="-31661"/>
            <a:lumOff val="-99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comptables et financières</a:t>
          </a:r>
        </a:p>
      </dsp:txBody>
      <dsp:txXfrm>
        <a:off x="944055" y="1952535"/>
        <a:ext cx="5199310" cy="558071"/>
      </dsp:txXfrm>
    </dsp:sp>
    <dsp:sp modelId="{7F0A32EC-B8F9-4AA3-B11E-DBA2B8BFC815}">
      <dsp:nvSpPr>
        <dsp:cNvPr id="0" name=""/>
        <dsp:cNvSpPr/>
      </dsp:nvSpPr>
      <dsp:spPr>
        <a:xfrm>
          <a:off x="595260" y="1882776"/>
          <a:ext cx="697589" cy="697589"/>
        </a:xfrm>
        <a:prstGeom prst="ellipse">
          <a:avLst/>
        </a:prstGeom>
        <a:solidFill>
          <a:schemeClr val="lt1">
            <a:hueOff val="0"/>
            <a:satOff val="0"/>
            <a:lumOff val="0"/>
            <a:alphaOff val="0"/>
          </a:schemeClr>
        </a:solidFill>
        <a:ln w="25400" cap="flat" cmpd="sng" algn="ctr">
          <a:solidFill>
            <a:schemeClr val="accent2">
              <a:hueOff val="7082498"/>
              <a:satOff val="-31661"/>
              <a:lumOff val="-9903"/>
              <a:alphaOff val="0"/>
            </a:schemeClr>
          </a:solidFill>
          <a:prstDash val="solid"/>
        </a:ln>
        <a:effectLst/>
      </dsp:spPr>
      <dsp:style>
        <a:lnRef idx="2">
          <a:scrgbClr r="0" g="0" b="0"/>
        </a:lnRef>
        <a:fillRef idx="1">
          <a:scrgbClr r="0" g="0" b="0"/>
        </a:fillRef>
        <a:effectRef idx="0">
          <a:scrgbClr r="0" g="0" b="0"/>
        </a:effectRef>
        <a:fontRef idx="minor"/>
      </dsp:style>
    </dsp:sp>
    <dsp:sp modelId="{B6D69254-FBC7-46BE-BA21-F144E296ADC3}">
      <dsp:nvSpPr>
        <dsp:cNvPr id="0" name=""/>
        <dsp:cNvSpPr/>
      </dsp:nvSpPr>
      <dsp:spPr>
        <a:xfrm>
          <a:off x="821319" y="2789375"/>
          <a:ext cx="5322047" cy="558071"/>
        </a:xfrm>
        <a:prstGeom prst="rect">
          <a:avLst/>
        </a:prstGeom>
        <a:solidFill>
          <a:schemeClr val="accent2">
            <a:hueOff val="10623748"/>
            <a:satOff val="-47491"/>
            <a:lumOff val="-148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RH</a:t>
          </a:r>
        </a:p>
      </dsp:txBody>
      <dsp:txXfrm>
        <a:off x="821319" y="2789375"/>
        <a:ext cx="5322047" cy="558071"/>
      </dsp:txXfrm>
    </dsp:sp>
    <dsp:sp modelId="{637EBC12-5399-472B-8335-50C35BBFCFE2}">
      <dsp:nvSpPr>
        <dsp:cNvPr id="0" name=""/>
        <dsp:cNvSpPr/>
      </dsp:nvSpPr>
      <dsp:spPr>
        <a:xfrm>
          <a:off x="472524" y="2719616"/>
          <a:ext cx="697589" cy="697589"/>
        </a:xfrm>
        <a:prstGeom prst="ellipse">
          <a:avLst/>
        </a:prstGeom>
        <a:solidFill>
          <a:schemeClr val="lt1">
            <a:hueOff val="0"/>
            <a:satOff val="0"/>
            <a:lumOff val="0"/>
            <a:alphaOff val="0"/>
          </a:schemeClr>
        </a:solidFill>
        <a:ln w="25400" cap="flat" cmpd="sng" algn="ctr">
          <a:solidFill>
            <a:schemeClr val="accent2">
              <a:hueOff val="10623748"/>
              <a:satOff val="-47491"/>
              <a:lumOff val="-14854"/>
              <a:alphaOff val="0"/>
            </a:schemeClr>
          </a:solidFill>
          <a:prstDash val="solid"/>
        </a:ln>
        <a:effectLst/>
      </dsp:spPr>
      <dsp:style>
        <a:lnRef idx="2">
          <a:scrgbClr r="0" g="0" b="0"/>
        </a:lnRef>
        <a:fillRef idx="1">
          <a:scrgbClr r="0" g="0" b="0"/>
        </a:fillRef>
        <a:effectRef idx="0">
          <a:scrgbClr r="0" g="0" b="0"/>
        </a:effectRef>
        <a:fontRef idx="minor"/>
      </dsp:style>
    </dsp:sp>
    <dsp:sp modelId="{7892E61B-D70C-47B5-BE28-9F1AA3B3979F}">
      <dsp:nvSpPr>
        <dsp:cNvPr id="0" name=""/>
        <dsp:cNvSpPr/>
      </dsp:nvSpPr>
      <dsp:spPr>
        <a:xfrm>
          <a:off x="421421" y="3626214"/>
          <a:ext cx="5721944" cy="558071"/>
        </a:xfrm>
        <a:prstGeom prst="rect">
          <a:avLst/>
        </a:prstGeom>
        <a:solidFill>
          <a:schemeClr val="accent2">
            <a:hueOff val="14164997"/>
            <a:satOff val="-63322"/>
            <a:lumOff val="-19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Médico-sociales</a:t>
          </a:r>
        </a:p>
      </dsp:txBody>
      <dsp:txXfrm>
        <a:off x="421421" y="3626214"/>
        <a:ext cx="5721944" cy="558071"/>
      </dsp:txXfrm>
    </dsp:sp>
    <dsp:sp modelId="{61353354-D612-4235-A9C6-35317EACB7B6}">
      <dsp:nvSpPr>
        <dsp:cNvPr id="0" name=""/>
        <dsp:cNvSpPr/>
      </dsp:nvSpPr>
      <dsp:spPr>
        <a:xfrm>
          <a:off x="72626" y="3556455"/>
          <a:ext cx="697589" cy="697589"/>
        </a:xfrm>
        <a:prstGeom prst="ellipse">
          <a:avLst/>
        </a:prstGeom>
        <a:solidFill>
          <a:schemeClr val="lt1">
            <a:hueOff val="0"/>
            <a:satOff val="0"/>
            <a:lumOff val="0"/>
            <a:alphaOff val="0"/>
          </a:schemeClr>
        </a:solidFill>
        <a:ln w="25400" cap="flat" cmpd="sng" algn="ctr">
          <a:solidFill>
            <a:schemeClr val="accent2">
              <a:hueOff val="14164997"/>
              <a:satOff val="-63322"/>
              <a:lumOff val="-1980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855A-E3E1-43BF-8877-97ECA184ACCA}">
      <dsp:nvSpPr>
        <dsp:cNvPr id="0" name=""/>
        <dsp:cNvSpPr/>
      </dsp:nvSpPr>
      <dsp:spPr>
        <a:xfrm>
          <a:off x="-5045918" y="-773060"/>
          <a:ext cx="6009264" cy="6009264"/>
        </a:xfrm>
        <a:prstGeom prst="blockArc">
          <a:avLst>
            <a:gd name="adj1" fmla="val 18900000"/>
            <a:gd name="adj2" fmla="val 2700000"/>
            <a:gd name="adj3" fmla="val 35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A05BB-8E61-4A00-B494-D31C8D29D2EA}">
      <dsp:nvSpPr>
        <dsp:cNvPr id="0" name=""/>
        <dsp:cNvSpPr/>
      </dsp:nvSpPr>
      <dsp:spPr>
        <a:xfrm>
          <a:off x="421421" y="278857"/>
          <a:ext cx="5721944" cy="5580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médicales</a:t>
          </a:r>
        </a:p>
      </dsp:txBody>
      <dsp:txXfrm>
        <a:off x="421421" y="278857"/>
        <a:ext cx="5721944" cy="558071"/>
      </dsp:txXfrm>
    </dsp:sp>
    <dsp:sp modelId="{C4403C45-A5B5-443A-95BC-359CA397B424}">
      <dsp:nvSpPr>
        <dsp:cNvPr id="0" name=""/>
        <dsp:cNvSpPr/>
      </dsp:nvSpPr>
      <dsp:spPr>
        <a:xfrm>
          <a:off x="72626" y="209098"/>
          <a:ext cx="697589" cy="6975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003A-6477-43A0-B464-B7677193F9C8}">
      <dsp:nvSpPr>
        <dsp:cNvPr id="0" name=""/>
        <dsp:cNvSpPr/>
      </dsp:nvSpPr>
      <dsp:spPr>
        <a:xfrm>
          <a:off x="821319" y="1115696"/>
          <a:ext cx="5322047" cy="558071"/>
        </a:xfrm>
        <a:prstGeom prst="rect">
          <a:avLst/>
        </a:prstGeom>
        <a:solidFill>
          <a:schemeClr val="accent2">
            <a:hueOff val="3541249"/>
            <a:satOff val="-15830"/>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de coûts</a:t>
          </a:r>
        </a:p>
      </dsp:txBody>
      <dsp:txXfrm>
        <a:off x="821319" y="1115696"/>
        <a:ext cx="5322047" cy="558071"/>
      </dsp:txXfrm>
    </dsp:sp>
    <dsp:sp modelId="{E22949CA-DC86-44B9-8D64-BD6C1C8FF862}">
      <dsp:nvSpPr>
        <dsp:cNvPr id="0" name=""/>
        <dsp:cNvSpPr/>
      </dsp:nvSpPr>
      <dsp:spPr>
        <a:xfrm>
          <a:off x="472524" y="1045937"/>
          <a:ext cx="697589" cy="697589"/>
        </a:xfrm>
        <a:prstGeom prst="ellipse">
          <a:avLst/>
        </a:prstGeom>
        <a:solidFill>
          <a:schemeClr val="lt1">
            <a:hueOff val="0"/>
            <a:satOff val="0"/>
            <a:lumOff val="0"/>
            <a:alphaOff val="0"/>
          </a:schemeClr>
        </a:solidFill>
        <a:ln w="25400" cap="flat" cmpd="sng" algn="ctr">
          <a:solidFill>
            <a:schemeClr val="accent2">
              <a:hueOff val="3541249"/>
              <a:satOff val="-15830"/>
              <a:lumOff val="-4951"/>
              <a:alphaOff val="0"/>
            </a:schemeClr>
          </a:solidFill>
          <a:prstDash val="solid"/>
        </a:ln>
        <a:effectLst/>
      </dsp:spPr>
      <dsp:style>
        <a:lnRef idx="2">
          <a:scrgbClr r="0" g="0" b="0"/>
        </a:lnRef>
        <a:fillRef idx="1">
          <a:scrgbClr r="0" g="0" b="0"/>
        </a:fillRef>
        <a:effectRef idx="0">
          <a:scrgbClr r="0" g="0" b="0"/>
        </a:effectRef>
        <a:fontRef idx="minor"/>
      </dsp:style>
    </dsp:sp>
    <dsp:sp modelId="{4F409580-9A08-4BC8-B41D-4F3C80972DF6}">
      <dsp:nvSpPr>
        <dsp:cNvPr id="0" name=""/>
        <dsp:cNvSpPr/>
      </dsp:nvSpPr>
      <dsp:spPr>
        <a:xfrm>
          <a:off x="944055" y="1952535"/>
          <a:ext cx="5199310" cy="558071"/>
        </a:xfrm>
        <a:prstGeom prst="rect">
          <a:avLst/>
        </a:prstGeom>
        <a:solidFill>
          <a:schemeClr val="accent2">
            <a:hueOff val="7082498"/>
            <a:satOff val="-31661"/>
            <a:lumOff val="-99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comptables et financières</a:t>
          </a:r>
        </a:p>
      </dsp:txBody>
      <dsp:txXfrm>
        <a:off x="944055" y="1952535"/>
        <a:ext cx="5199310" cy="558071"/>
      </dsp:txXfrm>
    </dsp:sp>
    <dsp:sp modelId="{7F0A32EC-B8F9-4AA3-B11E-DBA2B8BFC815}">
      <dsp:nvSpPr>
        <dsp:cNvPr id="0" name=""/>
        <dsp:cNvSpPr/>
      </dsp:nvSpPr>
      <dsp:spPr>
        <a:xfrm>
          <a:off x="595260" y="1882776"/>
          <a:ext cx="697589" cy="697589"/>
        </a:xfrm>
        <a:prstGeom prst="ellipse">
          <a:avLst/>
        </a:prstGeom>
        <a:solidFill>
          <a:schemeClr val="lt1">
            <a:hueOff val="0"/>
            <a:satOff val="0"/>
            <a:lumOff val="0"/>
            <a:alphaOff val="0"/>
          </a:schemeClr>
        </a:solidFill>
        <a:ln w="25400" cap="flat" cmpd="sng" algn="ctr">
          <a:solidFill>
            <a:schemeClr val="accent2">
              <a:hueOff val="7082498"/>
              <a:satOff val="-31661"/>
              <a:lumOff val="-9903"/>
              <a:alphaOff val="0"/>
            </a:schemeClr>
          </a:solidFill>
          <a:prstDash val="solid"/>
        </a:ln>
        <a:effectLst/>
      </dsp:spPr>
      <dsp:style>
        <a:lnRef idx="2">
          <a:scrgbClr r="0" g="0" b="0"/>
        </a:lnRef>
        <a:fillRef idx="1">
          <a:scrgbClr r="0" g="0" b="0"/>
        </a:fillRef>
        <a:effectRef idx="0">
          <a:scrgbClr r="0" g="0" b="0"/>
        </a:effectRef>
        <a:fontRef idx="minor"/>
      </dsp:style>
    </dsp:sp>
    <dsp:sp modelId="{B6D69254-FBC7-46BE-BA21-F144E296ADC3}">
      <dsp:nvSpPr>
        <dsp:cNvPr id="0" name=""/>
        <dsp:cNvSpPr/>
      </dsp:nvSpPr>
      <dsp:spPr>
        <a:xfrm>
          <a:off x="821319" y="2789375"/>
          <a:ext cx="5322047" cy="558071"/>
        </a:xfrm>
        <a:prstGeom prst="rect">
          <a:avLst/>
        </a:prstGeom>
        <a:solidFill>
          <a:schemeClr val="accent2">
            <a:hueOff val="10623748"/>
            <a:satOff val="-47491"/>
            <a:lumOff val="-148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RH</a:t>
          </a:r>
        </a:p>
      </dsp:txBody>
      <dsp:txXfrm>
        <a:off x="821319" y="2789375"/>
        <a:ext cx="5322047" cy="558071"/>
      </dsp:txXfrm>
    </dsp:sp>
    <dsp:sp modelId="{637EBC12-5399-472B-8335-50C35BBFCFE2}">
      <dsp:nvSpPr>
        <dsp:cNvPr id="0" name=""/>
        <dsp:cNvSpPr/>
      </dsp:nvSpPr>
      <dsp:spPr>
        <a:xfrm>
          <a:off x="472524" y="2719616"/>
          <a:ext cx="697589" cy="697589"/>
        </a:xfrm>
        <a:prstGeom prst="ellipse">
          <a:avLst/>
        </a:prstGeom>
        <a:solidFill>
          <a:schemeClr val="lt1">
            <a:hueOff val="0"/>
            <a:satOff val="0"/>
            <a:lumOff val="0"/>
            <a:alphaOff val="0"/>
          </a:schemeClr>
        </a:solidFill>
        <a:ln w="25400" cap="flat" cmpd="sng" algn="ctr">
          <a:solidFill>
            <a:schemeClr val="accent2">
              <a:hueOff val="10623748"/>
              <a:satOff val="-47491"/>
              <a:lumOff val="-14854"/>
              <a:alphaOff val="0"/>
            </a:schemeClr>
          </a:solidFill>
          <a:prstDash val="solid"/>
        </a:ln>
        <a:effectLst/>
      </dsp:spPr>
      <dsp:style>
        <a:lnRef idx="2">
          <a:scrgbClr r="0" g="0" b="0"/>
        </a:lnRef>
        <a:fillRef idx="1">
          <a:scrgbClr r="0" g="0" b="0"/>
        </a:fillRef>
        <a:effectRef idx="0">
          <a:scrgbClr r="0" g="0" b="0"/>
        </a:effectRef>
        <a:fontRef idx="minor"/>
      </dsp:style>
    </dsp:sp>
    <dsp:sp modelId="{7892E61B-D70C-47B5-BE28-9F1AA3B3979F}">
      <dsp:nvSpPr>
        <dsp:cNvPr id="0" name=""/>
        <dsp:cNvSpPr/>
      </dsp:nvSpPr>
      <dsp:spPr>
        <a:xfrm>
          <a:off x="421421" y="3626214"/>
          <a:ext cx="5721944" cy="558071"/>
        </a:xfrm>
        <a:prstGeom prst="rect">
          <a:avLst/>
        </a:prstGeom>
        <a:solidFill>
          <a:schemeClr val="accent2">
            <a:hueOff val="14164997"/>
            <a:satOff val="-63322"/>
            <a:lumOff val="-19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Médico-sociales</a:t>
          </a:r>
        </a:p>
      </dsp:txBody>
      <dsp:txXfrm>
        <a:off x="421421" y="3626214"/>
        <a:ext cx="5721944" cy="558071"/>
      </dsp:txXfrm>
    </dsp:sp>
    <dsp:sp modelId="{61353354-D612-4235-A9C6-35317EACB7B6}">
      <dsp:nvSpPr>
        <dsp:cNvPr id="0" name=""/>
        <dsp:cNvSpPr/>
      </dsp:nvSpPr>
      <dsp:spPr>
        <a:xfrm>
          <a:off x="72626" y="3556455"/>
          <a:ext cx="697589" cy="697589"/>
        </a:xfrm>
        <a:prstGeom prst="ellipse">
          <a:avLst/>
        </a:prstGeom>
        <a:solidFill>
          <a:schemeClr val="lt1">
            <a:hueOff val="0"/>
            <a:satOff val="0"/>
            <a:lumOff val="0"/>
            <a:alphaOff val="0"/>
          </a:schemeClr>
        </a:solidFill>
        <a:ln w="25400" cap="flat" cmpd="sng" algn="ctr">
          <a:solidFill>
            <a:schemeClr val="accent2">
              <a:hueOff val="14164997"/>
              <a:satOff val="-63322"/>
              <a:lumOff val="-1980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855A-E3E1-43BF-8877-97ECA184ACCA}">
      <dsp:nvSpPr>
        <dsp:cNvPr id="0" name=""/>
        <dsp:cNvSpPr/>
      </dsp:nvSpPr>
      <dsp:spPr>
        <a:xfrm>
          <a:off x="-5045918" y="-773060"/>
          <a:ext cx="6009264" cy="6009264"/>
        </a:xfrm>
        <a:prstGeom prst="blockArc">
          <a:avLst>
            <a:gd name="adj1" fmla="val 18900000"/>
            <a:gd name="adj2" fmla="val 2700000"/>
            <a:gd name="adj3" fmla="val 35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A05BB-8E61-4A00-B494-D31C8D29D2EA}">
      <dsp:nvSpPr>
        <dsp:cNvPr id="0" name=""/>
        <dsp:cNvSpPr/>
      </dsp:nvSpPr>
      <dsp:spPr>
        <a:xfrm>
          <a:off x="421421" y="278857"/>
          <a:ext cx="5721944" cy="5580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médicales</a:t>
          </a:r>
        </a:p>
      </dsp:txBody>
      <dsp:txXfrm>
        <a:off x="421421" y="278857"/>
        <a:ext cx="5721944" cy="558071"/>
      </dsp:txXfrm>
    </dsp:sp>
    <dsp:sp modelId="{C4403C45-A5B5-443A-95BC-359CA397B424}">
      <dsp:nvSpPr>
        <dsp:cNvPr id="0" name=""/>
        <dsp:cNvSpPr/>
      </dsp:nvSpPr>
      <dsp:spPr>
        <a:xfrm>
          <a:off x="72626" y="209098"/>
          <a:ext cx="697589" cy="6975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003A-6477-43A0-B464-B7677193F9C8}">
      <dsp:nvSpPr>
        <dsp:cNvPr id="0" name=""/>
        <dsp:cNvSpPr/>
      </dsp:nvSpPr>
      <dsp:spPr>
        <a:xfrm>
          <a:off x="821319" y="1115696"/>
          <a:ext cx="5322047" cy="558071"/>
        </a:xfrm>
        <a:prstGeom prst="rect">
          <a:avLst/>
        </a:prstGeom>
        <a:solidFill>
          <a:schemeClr val="accent2">
            <a:hueOff val="3541249"/>
            <a:satOff val="-15830"/>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de coûts</a:t>
          </a:r>
        </a:p>
      </dsp:txBody>
      <dsp:txXfrm>
        <a:off x="821319" y="1115696"/>
        <a:ext cx="5322047" cy="558071"/>
      </dsp:txXfrm>
    </dsp:sp>
    <dsp:sp modelId="{E22949CA-DC86-44B9-8D64-BD6C1C8FF862}">
      <dsp:nvSpPr>
        <dsp:cNvPr id="0" name=""/>
        <dsp:cNvSpPr/>
      </dsp:nvSpPr>
      <dsp:spPr>
        <a:xfrm>
          <a:off x="472524" y="1045937"/>
          <a:ext cx="697589" cy="697589"/>
        </a:xfrm>
        <a:prstGeom prst="ellipse">
          <a:avLst/>
        </a:prstGeom>
        <a:solidFill>
          <a:schemeClr val="lt1">
            <a:hueOff val="0"/>
            <a:satOff val="0"/>
            <a:lumOff val="0"/>
            <a:alphaOff val="0"/>
          </a:schemeClr>
        </a:solidFill>
        <a:ln w="25400" cap="flat" cmpd="sng" algn="ctr">
          <a:solidFill>
            <a:schemeClr val="accent2">
              <a:hueOff val="3541249"/>
              <a:satOff val="-15830"/>
              <a:lumOff val="-4951"/>
              <a:alphaOff val="0"/>
            </a:schemeClr>
          </a:solidFill>
          <a:prstDash val="solid"/>
        </a:ln>
        <a:effectLst/>
      </dsp:spPr>
      <dsp:style>
        <a:lnRef idx="2">
          <a:scrgbClr r="0" g="0" b="0"/>
        </a:lnRef>
        <a:fillRef idx="1">
          <a:scrgbClr r="0" g="0" b="0"/>
        </a:fillRef>
        <a:effectRef idx="0">
          <a:scrgbClr r="0" g="0" b="0"/>
        </a:effectRef>
        <a:fontRef idx="minor"/>
      </dsp:style>
    </dsp:sp>
    <dsp:sp modelId="{4F409580-9A08-4BC8-B41D-4F3C80972DF6}">
      <dsp:nvSpPr>
        <dsp:cNvPr id="0" name=""/>
        <dsp:cNvSpPr/>
      </dsp:nvSpPr>
      <dsp:spPr>
        <a:xfrm>
          <a:off x="944055" y="1952535"/>
          <a:ext cx="5199310" cy="558071"/>
        </a:xfrm>
        <a:prstGeom prst="rect">
          <a:avLst/>
        </a:prstGeom>
        <a:solidFill>
          <a:schemeClr val="accent2">
            <a:hueOff val="7082498"/>
            <a:satOff val="-31661"/>
            <a:lumOff val="-99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comptables et financières</a:t>
          </a:r>
        </a:p>
      </dsp:txBody>
      <dsp:txXfrm>
        <a:off x="944055" y="1952535"/>
        <a:ext cx="5199310" cy="558071"/>
      </dsp:txXfrm>
    </dsp:sp>
    <dsp:sp modelId="{7F0A32EC-B8F9-4AA3-B11E-DBA2B8BFC815}">
      <dsp:nvSpPr>
        <dsp:cNvPr id="0" name=""/>
        <dsp:cNvSpPr/>
      </dsp:nvSpPr>
      <dsp:spPr>
        <a:xfrm>
          <a:off x="595260" y="1882776"/>
          <a:ext cx="697589" cy="697589"/>
        </a:xfrm>
        <a:prstGeom prst="ellipse">
          <a:avLst/>
        </a:prstGeom>
        <a:solidFill>
          <a:schemeClr val="lt1">
            <a:hueOff val="0"/>
            <a:satOff val="0"/>
            <a:lumOff val="0"/>
            <a:alphaOff val="0"/>
          </a:schemeClr>
        </a:solidFill>
        <a:ln w="25400" cap="flat" cmpd="sng" algn="ctr">
          <a:solidFill>
            <a:schemeClr val="accent2">
              <a:hueOff val="7082498"/>
              <a:satOff val="-31661"/>
              <a:lumOff val="-9903"/>
              <a:alphaOff val="0"/>
            </a:schemeClr>
          </a:solidFill>
          <a:prstDash val="solid"/>
        </a:ln>
        <a:effectLst/>
      </dsp:spPr>
      <dsp:style>
        <a:lnRef idx="2">
          <a:scrgbClr r="0" g="0" b="0"/>
        </a:lnRef>
        <a:fillRef idx="1">
          <a:scrgbClr r="0" g="0" b="0"/>
        </a:fillRef>
        <a:effectRef idx="0">
          <a:scrgbClr r="0" g="0" b="0"/>
        </a:effectRef>
        <a:fontRef idx="minor"/>
      </dsp:style>
    </dsp:sp>
    <dsp:sp modelId="{B6D69254-FBC7-46BE-BA21-F144E296ADC3}">
      <dsp:nvSpPr>
        <dsp:cNvPr id="0" name=""/>
        <dsp:cNvSpPr/>
      </dsp:nvSpPr>
      <dsp:spPr>
        <a:xfrm>
          <a:off x="821319" y="2789375"/>
          <a:ext cx="5322047" cy="558071"/>
        </a:xfrm>
        <a:prstGeom prst="rect">
          <a:avLst/>
        </a:prstGeom>
        <a:solidFill>
          <a:schemeClr val="accent2">
            <a:hueOff val="10623748"/>
            <a:satOff val="-47491"/>
            <a:lumOff val="-148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RH</a:t>
          </a:r>
        </a:p>
      </dsp:txBody>
      <dsp:txXfrm>
        <a:off x="821319" y="2789375"/>
        <a:ext cx="5322047" cy="558071"/>
      </dsp:txXfrm>
    </dsp:sp>
    <dsp:sp modelId="{637EBC12-5399-472B-8335-50C35BBFCFE2}">
      <dsp:nvSpPr>
        <dsp:cNvPr id="0" name=""/>
        <dsp:cNvSpPr/>
      </dsp:nvSpPr>
      <dsp:spPr>
        <a:xfrm>
          <a:off x="472524" y="2719616"/>
          <a:ext cx="697589" cy="697589"/>
        </a:xfrm>
        <a:prstGeom prst="ellipse">
          <a:avLst/>
        </a:prstGeom>
        <a:solidFill>
          <a:schemeClr val="lt1">
            <a:hueOff val="0"/>
            <a:satOff val="0"/>
            <a:lumOff val="0"/>
            <a:alphaOff val="0"/>
          </a:schemeClr>
        </a:solidFill>
        <a:ln w="25400" cap="flat" cmpd="sng" algn="ctr">
          <a:solidFill>
            <a:schemeClr val="accent2">
              <a:hueOff val="10623748"/>
              <a:satOff val="-47491"/>
              <a:lumOff val="-14854"/>
              <a:alphaOff val="0"/>
            </a:schemeClr>
          </a:solidFill>
          <a:prstDash val="solid"/>
        </a:ln>
        <a:effectLst/>
      </dsp:spPr>
      <dsp:style>
        <a:lnRef idx="2">
          <a:scrgbClr r="0" g="0" b="0"/>
        </a:lnRef>
        <a:fillRef idx="1">
          <a:scrgbClr r="0" g="0" b="0"/>
        </a:fillRef>
        <a:effectRef idx="0">
          <a:scrgbClr r="0" g="0" b="0"/>
        </a:effectRef>
        <a:fontRef idx="minor"/>
      </dsp:style>
    </dsp:sp>
    <dsp:sp modelId="{7892E61B-D70C-47B5-BE28-9F1AA3B3979F}">
      <dsp:nvSpPr>
        <dsp:cNvPr id="0" name=""/>
        <dsp:cNvSpPr/>
      </dsp:nvSpPr>
      <dsp:spPr>
        <a:xfrm>
          <a:off x="421421" y="3626214"/>
          <a:ext cx="5721944" cy="558071"/>
        </a:xfrm>
        <a:prstGeom prst="rect">
          <a:avLst/>
        </a:prstGeom>
        <a:solidFill>
          <a:schemeClr val="accent2">
            <a:hueOff val="14164997"/>
            <a:satOff val="-63322"/>
            <a:lumOff val="-19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Médico-sociales</a:t>
          </a:r>
        </a:p>
      </dsp:txBody>
      <dsp:txXfrm>
        <a:off x="421421" y="3626214"/>
        <a:ext cx="5721944" cy="558071"/>
      </dsp:txXfrm>
    </dsp:sp>
    <dsp:sp modelId="{61353354-D612-4235-A9C6-35317EACB7B6}">
      <dsp:nvSpPr>
        <dsp:cNvPr id="0" name=""/>
        <dsp:cNvSpPr/>
      </dsp:nvSpPr>
      <dsp:spPr>
        <a:xfrm>
          <a:off x="72626" y="3556455"/>
          <a:ext cx="697589" cy="697589"/>
        </a:xfrm>
        <a:prstGeom prst="ellipse">
          <a:avLst/>
        </a:prstGeom>
        <a:solidFill>
          <a:schemeClr val="lt1">
            <a:hueOff val="0"/>
            <a:satOff val="0"/>
            <a:lumOff val="0"/>
            <a:alphaOff val="0"/>
          </a:schemeClr>
        </a:solidFill>
        <a:ln w="25400" cap="flat" cmpd="sng" algn="ctr">
          <a:solidFill>
            <a:schemeClr val="accent2">
              <a:hueOff val="14164997"/>
              <a:satOff val="-63322"/>
              <a:lumOff val="-1980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3855A-E3E1-43BF-8877-97ECA184ACCA}">
      <dsp:nvSpPr>
        <dsp:cNvPr id="0" name=""/>
        <dsp:cNvSpPr/>
      </dsp:nvSpPr>
      <dsp:spPr>
        <a:xfrm>
          <a:off x="-5045918" y="-773060"/>
          <a:ext cx="6009264" cy="6009264"/>
        </a:xfrm>
        <a:prstGeom prst="blockArc">
          <a:avLst>
            <a:gd name="adj1" fmla="val 18900000"/>
            <a:gd name="adj2" fmla="val 2700000"/>
            <a:gd name="adj3" fmla="val 35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A05BB-8E61-4A00-B494-D31C8D29D2EA}">
      <dsp:nvSpPr>
        <dsp:cNvPr id="0" name=""/>
        <dsp:cNvSpPr/>
      </dsp:nvSpPr>
      <dsp:spPr>
        <a:xfrm>
          <a:off x="421421" y="278857"/>
          <a:ext cx="5721944" cy="5580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médicales</a:t>
          </a:r>
        </a:p>
      </dsp:txBody>
      <dsp:txXfrm>
        <a:off x="421421" y="278857"/>
        <a:ext cx="5721944" cy="558071"/>
      </dsp:txXfrm>
    </dsp:sp>
    <dsp:sp modelId="{C4403C45-A5B5-443A-95BC-359CA397B424}">
      <dsp:nvSpPr>
        <dsp:cNvPr id="0" name=""/>
        <dsp:cNvSpPr/>
      </dsp:nvSpPr>
      <dsp:spPr>
        <a:xfrm>
          <a:off x="72626" y="209098"/>
          <a:ext cx="697589" cy="6975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003A-6477-43A0-B464-B7677193F9C8}">
      <dsp:nvSpPr>
        <dsp:cNvPr id="0" name=""/>
        <dsp:cNvSpPr/>
      </dsp:nvSpPr>
      <dsp:spPr>
        <a:xfrm>
          <a:off x="821319" y="1115696"/>
          <a:ext cx="5322047" cy="558071"/>
        </a:xfrm>
        <a:prstGeom prst="rect">
          <a:avLst/>
        </a:prstGeom>
        <a:solidFill>
          <a:schemeClr val="accent2">
            <a:hueOff val="3541249"/>
            <a:satOff val="-15830"/>
            <a:lumOff val="-4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de coûts</a:t>
          </a:r>
        </a:p>
      </dsp:txBody>
      <dsp:txXfrm>
        <a:off x="821319" y="1115696"/>
        <a:ext cx="5322047" cy="558071"/>
      </dsp:txXfrm>
    </dsp:sp>
    <dsp:sp modelId="{E22949CA-DC86-44B9-8D64-BD6C1C8FF862}">
      <dsp:nvSpPr>
        <dsp:cNvPr id="0" name=""/>
        <dsp:cNvSpPr/>
      </dsp:nvSpPr>
      <dsp:spPr>
        <a:xfrm>
          <a:off x="472524" y="1045937"/>
          <a:ext cx="697589" cy="697589"/>
        </a:xfrm>
        <a:prstGeom prst="ellipse">
          <a:avLst/>
        </a:prstGeom>
        <a:solidFill>
          <a:schemeClr val="lt1">
            <a:hueOff val="0"/>
            <a:satOff val="0"/>
            <a:lumOff val="0"/>
            <a:alphaOff val="0"/>
          </a:schemeClr>
        </a:solidFill>
        <a:ln w="25400" cap="flat" cmpd="sng" algn="ctr">
          <a:solidFill>
            <a:schemeClr val="accent2">
              <a:hueOff val="3541249"/>
              <a:satOff val="-15830"/>
              <a:lumOff val="-4951"/>
              <a:alphaOff val="0"/>
            </a:schemeClr>
          </a:solidFill>
          <a:prstDash val="solid"/>
        </a:ln>
        <a:effectLst/>
      </dsp:spPr>
      <dsp:style>
        <a:lnRef idx="2">
          <a:scrgbClr r="0" g="0" b="0"/>
        </a:lnRef>
        <a:fillRef idx="1">
          <a:scrgbClr r="0" g="0" b="0"/>
        </a:fillRef>
        <a:effectRef idx="0">
          <a:scrgbClr r="0" g="0" b="0"/>
        </a:effectRef>
        <a:fontRef idx="minor"/>
      </dsp:style>
    </dsp:sp>
    <dsp:sp modelId="{4F409580-9A08-4BC8-B41D-4F3C80972DF6}">
      <dsp:nvSpPr>
        <dsp:cNvPr id="0" name=""/>
        <dsp:cNvSpPr/>
      </dsp:nvSpPr>
      <dsp:spPr>
        <a:xfrm>
          <a:off x="944055" y="1952535"/>
          <a:ext cx="5199310" cy="558071"/>
        </a:xfrm>
        <a:prstGeom prst="rect">
          <a:avLst/>
        </a:prstGeom>
        <a:solidFill>
          <a:schemeClr val="accent2">
            <a:hueOff val="7082498"/>
            <a:satOff val="-31661"/>
            <a:lumOff val="-99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comptables et financières</a:t>
          </a:r>
        </a:p>
      </dsp:txBody>
      <dsp:txXfrm>
        <a:off x="944055" y="1952535"/>
        <a:ext cx="5199310" cy="558071"/>
      </dsp:txXfrm>
    </dsp:sp>
    <dsp:sp modelId="{7F0A32EC-B8F9-4AA3-B11E-DBA2B8BFC815}">
      <dsp:nvSpPr>
        <dsp:cNvPr id="0" name=""/>
        <dsp:cNvSpPr/>
      </dsp:nvSpPr>
      <dsp:spPr>
        <a:xfrm>
          <a:off x="595260" y="1882776"/>
          <a:ext cx="697589" cy="697589"/>
        </a:xfrm>
        <a:prstGeom prst="ellipse">
          <a:avLst/>
        </a:prstGeom>
        <a:solidFill>
          <a:schemeClr val="lt1">
            <a:hueOff val="0"/>
            <a:satOff val="0"/>
            <a:lumOff val="0"/>
            <a:alphaOff val="0"/>
          </a:schemeClr>
        </a:solidFill>
        <a:ln w="25400" cap="flat" cmpd="sng" algn="ctr">
          <a:solidFill>
            <a:schemeClr val="accent2">
              <a:hueOff val="7082498"/>
              <a:satOff val="-31661"/>
              <a:lumOff val="-9903"/>
              <a:alphaOff val="0"/>
            </a:schemeClr>
          </a:solidFill>
          <a:prstDash val="solid"/>
        </a:ln>
        <a:effectLst/>
      </dsp:spPr>
      <dsp:style>
        <a:lnRef idx="2">
          <a:scrgbClr r="0" g="0" b="0"/>
        </a:lnRef>
        <a:fillRef idx="1">
          <a:scrgbClr r="0" g="0" b="0"/>
        </a:fillRef>
        <a:effectRef idx="0">
          <a:scrgbClr r="0" g="0" b="0"/>
        </a:effectRef>
        <a:fontRef idx="minor"/>
      </dsp:style>
    </dsp:sp>
    <dsp:sp modelId="{B6D69254-FBC7-46BE-BA21-F144E296ADC3}">
      <dsp:nvSpPr>
        <dsp:cNvPr id="0" name=""/>
        <dsp:cNvSpPr/>
      </dsp:nvSpPr>
      <dsp:spPr>
        <a:xfrm>
          <a:off x="821319" y="2789375"/>
          <a:ext cx="5322047" cy="558071"/>
        </a:xfrm>
        <a:prstGeom prst="rect">
          <a:avLst/>
        </a:prstGeom>
        <a:solidFill>
          <a:schemeClr val="accent2">
            <a:hueOff val="10623748"/>
            <a:satOff val="-47491"/>
            <a:lumOff val="-148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RH</a:t>
          </a:r>
        </a:p>
      </dsp:txBody>
      <dsp:txXfrm>
        <a:off x="821319" y="2789375"/>
        <a:ext cx="5322047" cy="558071"/>
      </dsp:txXfrm>
    </dsp:sp>
    <dsp:sp modelId="{637EBC12-5399-472B-8335-50C35BBFCFE2}">
      <dsp:nvSpPr>
        <dsp:cNvPr id="0" name=""/>
        <dsp:cNvSpPr/>
      </dsp:nvSpPr>
      <dsp:spPr>
        <a:xfrm>
          <a:off x="472524" y="2719616"/>
          <a:ext cx="697589" cy="697589"/>
        </a:xfrm>
        <a:prstGeom prst="ellipse">
          <a:avLst/>
        </a:prstGeom>
        <a:solidFill>
          <a:schemeClr val="lt1">
            <a:hueOff val="0"/>
            <a:satOff val="0"/>
            <a:lumOff val="0"/>
            <a:alphaOff val="0"/>
          </a:schemeClr>
        </a:solidFill>
        <a:ln w="25400" cap="flat" cmpd="sng" algn="ctr">
          <a:solidFill>
            <a:schemeClr val="accent2">
              <a:hueOff val="10623748"/>
              <a:satOff val="-47491"/>
              <a:lumOff val="-14854"/>
              <a:alphaOff val="0"/>
            </a:schemeClr>
          </a:solidFill>
          <a:prstDash val="solid"/>
        </a:ln>
        <a:effectLst/>
      </dsp:spPr>
      <dsp:style>
        <a:lnRef idx="2">
          <a:scrgbClr r="0" g="0" b="0"/>
        </a:lnRef>
        <a:fillRef idx="1">
          <a:scrgbClr r="0" g="0" b="0"/>
        </a:fillRef>
        <a:effectRef idx="0">
          <a:scrgbClr r="0" g="0" b="0"/>
        </a:effectRef>
        <a:fontRef idx="minor"/>
      </dsp:style>
    </dsp:sp>
    <dsp:sp modelId="{7892E61B-D70C-47B5-BE28-9F1AA3B3979F}">
      <dsp:nvSpPr>
        <dsp:cNvPr id="0" name=""/>
        <dsp:cNvSpPr/>
      </dsp:nvSpPr>
      <dsp:spPr>
        <a:xfrm>
          <a:off x="421421" y="3626214"/>
          <a:ext cx="5721944" cy="558071"/>
        </a:xfrm>
        <a:prstGeom prst="rect">
          <a:avLst/>
        </a:prstGeom>
        <a:solidFill>
          <a:schemeClr val="accent2">
            <a:hueOff val="14164997"/>
            <a:satOff val="-63322"/>
            <a:lumOff val="-19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969" tIns="58420" rIns="58420" bIns="58420" numCol="1" spcCol="1270" anchor="ctr" anchorCtr="0">
          <a:noAutofit/>
        </a:bodyPr>
        <a:lstStyle/>
        <a:p>
          <a:pPr marL="0" lvl="0" indent="0" algn="l" defTabSz="1022350">
            <a:lnSpc>
              <a:spcPct val="90000"/>
            </a:lnSpc>
            <a:spcBef>
              <a:spcPct val="0"/>
            </a:spcBef>
            <a:spcAft>
              <a:spcPct val="35000"/>
            </a:spcAft>
            <a:buNone/>
          </a:pPr>
          <a:r>
            <a:rPr lang="fr-FR" sz="2300" kern="1200" dirty="0"/>
            <a:t>Données Médico-sociales</a:t>
          </a:r>
        </a:p>
      </dsp:txBody>
      <dsp:txXfrm>
        <a:off x="421421" y="3626214"/>
        <a:ext cx="5721944" cy="558071"/>
      </dsp:txXfrm>
    </dsp:sp>
    <dsp:sp modelId="{61353354-D612-4235-A9C6-35317EACB7B6}">
      <dsp:nvSpPr>
        <dsp:cNvPr id="0" name=""/>
        <dsp:cNvSpPr/>
      </dsp:nvSpPr>
      <dsp:spPr>
        <a:xfrm>
          <a:off x="72626" y="3556455"/>
          <a:ext cx="697589" cy="697589"/>
        </a:xfrm>
        <a:prstGeom prst="ellipse">
          <a:avLst/>
        </a:prstGeom>
        <a:solidFill>
          <a:schemeClr val="lt1">
            <a:hueOff val="0"/>
            <a:satOff val="0"/>
            <a:lumOff val="0"/>
            <a:alphaOff val="0"/>
          </a:schemeClr>
        </a:solidFill>
        <a:ln w="25400" cap="flat" cmpd="sng" algn="ctr">
          <a:solidFill>
            <a:schemeClr val="accent2">
              <a:hueOff val="14164997"/>
              <a:satOff val="-63322"/>
              <a:lumOff val="-1980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90F4-E885-4FB7-9D0E-292D1F192F81}">
      <dsp:nvSpPr>
        <dsp:cNvPr id="0" name=""/>
        <dsp:cNvSpPr/>
      </dsp:nvSpPr>
      <dsp:spPr>
        <a:xfrm>
          <a:off x="10045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Données collectées</a:t>
          </a:r>
        </a:p>
        <a:p>
          <a:pPr marL="114300" lvl="1" indent="-114300" algn="l" defTabSz="533400">
            <a:lnSpc>
              <a:spcPct val="90000"/>
            </a:lnSpc>
            <a:spcBef>
              <a:spcPct val="0"/>
            </a:spcBef>
            <a:spcAft>
              <a:spcPct val="15000"/>
            </a:spcAft>
            <a:buChar char="•"/>
          </a:pPr>
          <a:r>
            <a:rPr lang="fr-FR" sz="1200" kern="1200" dirty="0"/>
            <a:t>Données médicales</a:t>
          </a:r>
        </a:p>
        <a:p>
          <a:pPr marL="114300" lvl="1" indent="-114300" algn="l" defTabSz="533400">
            <a:lnSpc>
              <a:spcPct val="90000"/>
            </a:lnSpc>
            <a:spcBef>
              <a:spcPct val="0"/>
            </a:spcBef>
            <a:spcAft>
              <a:spcPct val="15000"/>
            </a:spcAft>
            <a:buChar char="•"/>
          </a:pPr>
          <a:r>
            <a:rPr lang="fr-FR" sz="1200" kern="1200" dirty="0"/>
            <a:t>Données de coût</a:t>
          </a:r>
        </a:p>
        <a:p>
          <a:pPr marL="114300" lvl="1" indent="-114300" algn="l" defTabSz="533400">
            <a:lnSpc>
              <a:spcPct val="90000"/>
            </a:lnSpc>
            <a:spcBef>
              <a:spcPct val="0"/>
            </a:spcBef>
            <a:spcAft>
              <a:spcPct val="15000"/>
            </a:spcAft>
            <a:buChar char="•"/>
          </a:pPr>
          <a:r>
            <a:rPr lang="fr-FR" sz="1200" kern="1200" dirty="0"/>
            <a:t>Données comptables et financières</a:t>
          </a:r>
        </a:p>
        <a:p>
          <a:pPr marL="114300" lvl="1" indent="-114300" algn="l" defTabSz="533400">
            <a:lnSpc>
              <a:spcPct val="90000"/>
            </a:lnSpc>
            <a:spcBef>
              <a:spcPct val="0"/>
            </a:spcBef>
            <a:spcAft>
              <a:spcPct val="15000"/>
            </a:spcAft>
            <a:buChar char="•"/>
          </a:pPr>
          <a:r>
            <a:rPr lang="fr-FR" sz="1200" kern="1200" dirty="0"/>
            <a:t>Données RH</a:t>
          </a:r>
        </a:p>
        <a:p>
          <a:pPr marL="114300" lvl="1" indent="-114300" algn="l" defTabSz="533400">
            <a:lnSpc>
              <a:spcPct val="90000"/>
            </a:lnSpc>
            <a:spcBef>
              <a:spcPct val="0"/>
            </a:spcBef>
            <a:spcAft>
              <a:spcPct val="15000"/>
            </a:spcAft>
            <a:buChar char="•"/>
          </a:pPr>
          <a:r>
            <a:rPr lang="fr-FR" sz="1200" kern="1200" dirty="0"/>
            <a:t>Données médico-sociales</a:t>
          </a:r>
        </a:p>
        <a:p>
          <a:pPr marL="114300" lvl="1" indent="-114300" algn="l" defTabSz="533400">
            <a:lnSpc>
              <a:spcPct val="90000"/>
            </a:lnSpc>
            <a:spcBef>
              <a:spcPct val="0"/>
            </a:spcBef>
            <a:spcAft>
              <a:spcPct val="15000"/>
            </a:spcAft>
            <a:buChar char="•"/>
          </a:pPr>
          <a:r>
            <a:rPr lang="fr-FR" sz="1200" kern="1200" dirty="0"/>
            <a:t>Données SI</a:t>
          </a:r>
        </a:p>
      </dsp:txBody>
      <dsp:txXfrm>
        <a:off x="1004516" y="2755"/>
        <a:ext cx="3078090" cy="1846854"/>
      </dsp:txXfrm>
    </dsp:sp>
    <dsp:sp modelId="{8F56B5F8-C26B-4E29-AEB8-053A34338D6F}">
      <dsp:nvSpPr>
        <dsp:cNvPr id="0" name=""/>
        <dsp:cNvSpPr/>
      </dsp:nvSpPr>
      <dsp:spPr>
        <a:xfrm>
          <a:off x="4390416" y="2755"/>
          <a:ext cx="3078090" cy="1846854"/>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Modalités d’accès aux données</a:t>
          </a:r>
        </a:p>
        <a:p>
          <a:pPr marL="114300" lvl="1" indent="-114300" algn="l" defTabSz="533400">
            <a:lnSpc>
              <a:spcPct val="90000"/>
            </a:lnSpc>
            <a:spcBef>
              <a:spcPct val="0"/>
            </a:spcBef>
            <a:spcAft>
              <a:spcPct val="15000"/>
            </a:spcAft>
            <a:buChar char="•"/>
          </a:pPr>
          <a:r>
            <a:rPr lang="fr-FR" sz="1200" kern="1200" dirty="0"/>
            <a:t>Les dispositifs d’accès</a:t>
          </a:r>
        </a:p>
        <a:p>
          <a:pPr marL="114300" lvl="1" indent="-114300" algn="l" defTabSz="533400">
            <a:lnSpc>
              <a:spcPct val="90000"/>
            </a:lnSpc>
            <a:spcBef>
              <a:spcPct val="0"/>
            </a:spcBef>
            <a:spcAft>
              <a:spcPct val="15000"/>
            </a:spcAft>
            <a:buChar char="•"/>
          </a:pPr>
          <a:r>
            <a:rPr lang="fr-FR" sz="1200" kern="1200" dirty="0"/>
            <a:t>Les utilisateurs de ces dispositifs</a:t>
          </a:r>
        </a:p>
        <a:p>
          <a:pPr marL="114300" lvl="1" indent="-114300" algn="l" defTabSz="533400">
            <a:lnSpc>
              <a:spcPct val="90000"/>
            </a:lnSpc>
            <a:spcBef>
              <a:spcPct val="0"/>
            </a:spcBef>
            <a:spcAft>
              <a:spcPct val="15000"/>
            </a:spcAft>
            <a:buChar char="•"/>
          </a:pPr>
          <a:r>
            <a:rPr lang="fr-FR" sz="1200" kern="1200" dirty="0"/>
            <a:t>Les conditions d’accès aux données</a:t>
          </a:r>
        </a:p>
      </dsp:txBody>
      <dsp:txXfrm>
        <a:off x="4390416" y="2755"/>
        <a:ext cx="3078090" cy="1846854"/>
      </dsp:txXfrm>
    </dsp:sp>
    <dsp:sp modelId="{C84C7730-7427-4AD9-AE99-6EF914D0E043}">
      <dsp:nvSpPr>
        <dsp:cNvPr id="0" name=""/>
        <dsp:cNvSpPr/>
      </dsp:nvSpPr>
      <dsp:spPr>
        <a:xfrm>
          <a:off x="1004516" y="2157419"/>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Traitements et restitutions</a:t>
          </a:r>
        </a:p>
        <a:p>
          <a:pPr marL="114300" lvl="1" indent="-114300" algn="l" defTabSz="533400">
            <a:lnSpc>
              <a:spcPct val="90000"/>
            </a:lnSpc>
            <a:spcBef>
              <a:spcPct val="0"/>
            </a:spcBef>
            <a:spcAft>
              <a:spcPct val="15000"/>
            </a:spcAft>
            <a:buChar char="•"/>
          </a:pPr>
          <a:r>
            <a:rPr lang="fr-FR" sz="1200" kern="1200" dirty="0"/>
            <a:t>Traitements/restitutions actuels</a:t>
          </a:r>
        </a:p>
        <a:p>
          <a:pPr marL="228600" lvl="2" indent="-114300" algn="l" defTabSz="533400">
            <a:lnSpc>
              <a:spcPct val="90000"/>
            </a:lnSpc>
            <a:spcBef>
              <a:spcPct val="0"/>
            </a:spcBef>
            <a:spcAft>
              <a:spcPct val="15000"/>
            </a:spcAft>
            <a:buChar char="•"/>
          </a:pPr>
          <a:r>
            <a:rPr lang="fr-FR" sz="1200" kern="1200" dirty="0" err="1"/>
            <a:t>ScanSanté</a:t>
          </a:r>
          <a:r>
            <a:rPr lang="fr-FR" sz="1200" kern="1200" dirty="0"/>
            <a:t>, </a:t>
          </a:r>
        </a:p>
        <a:p>
          <a:pPr marL="228600" lvl="2" indent="-114300" algn="l" defTabSz="533400">
            <a:lnSpc>
              <a:spcPct val="90000"/>
            </a:lnSpc>
            <a:spcBef>
              <a:spcPct val="0"/>
            </a:spcBef>
            <a:spcAft>
              <a:spcPct val="15000"/>
            </a:spcAft>
            <a:buChar char="•"/>
          </a:pPr>
          <a:r>
            <a:rPr lang="fr-FR" sz="1200" kern="1200" dirty="0"/>
            <a:t>Indicateurs de suivi financier </a:t>
          </a:r>
        </a:p>
        <a:p>
          <a:pPr marL="228600" lvl="2" indent="-114300" algn="l" defTabSz="533400">
            <a:lnSpc>
              <a:spcPct val="90000"/>
            </a:lnSpc>
            <a:spcBef>
              <a:spcPct val="0"/>
            </a:spcBef>
            <a:spcAft>
              <a:spcPct val="15000"/>
            </a:spcAft>
            <a:buChar char="•"/>
          </a:pPr>
          <a:r>
            <a:rPr lang="fr-FR" sz="1200" kern="1200" dirty="0"/>
            <a:t>Référentiels de coûts</a:t>
          </a:r>
        </a:p>
        <a:p>
          <a:pPr marL="228600" lvl="2" indent="-114300" algn="l" defTabSz="533400">
            <a:lnSpc>
              <a:spcPct val="90000"/>
            </a:lnSpc>
            <a:spcBef>
              <a:spcPct val="0"/>
            </a:spcBef>
            <a:spcAft>
              <a:spcPct val="15000"/>
            </a:spcAft>
            <a:buChar char="•"/>
          </a:pPr>
          <a:r>
            <a:rPr lang="fr-FR" sz="1200" kern="1200" dirty="0"/>
            <a:t>Tarifs</a:t>
          </a:r>
        </a:p>
        <a:p>
          <a:pPr marL="228600" lvl="2" indent="-114300" algn="l" defTabSz="533400">
            <a:lnSpc>
              <a:spcPct val="90000"/>
            </a:lnSpc>
            <a:spcBef>
              <a:spcPct val="0"/>
            </a:spcBef>
            <a:spcAft>
              <a:spcPct val="15000"/>
            </a:spcAft>
            <a:buChar char="•"/>
          </a:pPr>
          <a:r>
            <a:rPr lang="fr-FR" sz="1200" kern="1200" dirty="0"/>
            <a:t>Indicateurs qualité</a:t>
          </a:r>
        </a:p>
        <a:p>
          <a:pPr marL="228600" lvl="2" indent="-114300" algn="l" defTabSz="533400">
            <a:lnSpc>
              <a:spcPct val="90000"/>
            </a:lnSpc>
            <a:spcBef>
              <a:spcPct val="0"/>
            </a:spcBef>
            <a:spcAft>
              <a:spcPct val="15000"/>
            </a:spcAft>
            <a:buChar char="•"/>
          </a:pPr>
          <a:endParaRPr lang="fr-FR" sz="1200" kern="1200" dirty="0"/>
        </a:p>
        <a:p>
          <a:pPr marL="114300" lvl="1" indent="-114300" algn="l" defTabSz="533400">
            <a:lnSpc>
              <a:spcPct val="90000"/>
            </a:lnSpc>
            <a:spcBef>
              <a:spcPct val="0"/>
            </a:spcBef>
            <a:spcAft>
              <a:spcPct val="15000"/>
            </a:spcAft>
            <a:buChar char="•"/>
          </a:pPr>
          <a:r>
            <a:rPr lang="fr-FR" sz="1200" kern="1200" dirty="0"/>
            <a:t>Traitements/restitutions à venir</a:t>
          </a:r>
        </a:p>
      </dsp:txBody>
      <dsp:txXfrm>
        <a:off x="1004516" y="2157419"/>
        <a:ext cx="3078090" cy="1846854"/>
      </dsp:txXfrm>
    </dsp:sp>
    <dsp:sp modelId="{4FAD149B-B814-4C0C-AE9B-34B9BDBA91E0}">
      <dsp:nvSpPr>
        <dsp:cNvPr id="0" name=""/>
        <dsp:cNvSpPr/>
      </dsp:nvSpPr>
      <dsp:spPr>
        <a:xfrm>
          <a:off x="4390416" y="2157419"/>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Analyses</a:t>
          </a:r>
        </a:p>
        <a:p>
          <a:pPr marL="114300" lvl="1" indent="-114300" algn="l" defTabSz="533400">
            <a:lnSpc>
              <a:spcPct val="90000"/>
            </a:lnSpc>
            <a:spcBef>
              <a:spcPct val="0"/>
            </a:spcBef>
            <a:spcAft>
              <a:spcPct val="15000"/>
            </a:spcAft>
            <a:buChar char="•"/>
          </a:pPr>
          <a:r>
            <a:rPr lang="fr-FR" sz="1200" kern="1200" dirty="0"/>
            <a:t>Descriptives (finalité connaissance)</a:t>
          </a:r>
        </a:p>
        <a:p>
          <a:pPr marL="114300" lvl="1" indent="-114300" algn="l" defTabSz="533400">
            <a:lnSpc>
              <a:spcPct val="90000"/>
            </a:lnSpc>
            <a:spcBef>
              <a:spcPct val="0"/>
            </a:spcBef>
            <a:spcAft>
              <a:spcPct val="15000"/>
            </a:spcAft>
            <a:buChar char="•"/>
          </a:pPr>
          <a:r>
            <a:rPr lang="fr-FR" sz="1200" kern="1200" dirty="0"/>
            <a:t>Prospectives</a:t>
          </a:r>
        </a:p>
        <a:p>
          <a:pPr marL="114300" lvl="1" indent="-114300" algn="l" defTabSz="533400">
            <a:lnSpc>
              <a:spcPct val="90000"/>
            </a:lnSpc>
            <a:spcBef>
              <a:spcPct val="0"/>
            </a:spcBef>
            <a:spcAft>
              <a:spcPct val="15000"/>
            </a:spcAft>
            <a:buChar char="•"/>
          </a:pPr>
          <a:r>
            <a:rPr lang="fr-FR" sz="1200" kern="1200" dirty="0"/>
            <a:t>Méthodes d’analyse particulières</a:t>
          </a:r>
        </a:p>
        <a:p>
          <a:pPr marL="114300" lvl="1" indent="-114300" algn="l" defTabSz="533400">
            <a:lnSpc>
              <a:spcPct val="90000"/>
            </a:lnSpc>
            <a:spcBef>
              <a:spcPct val="0"/>
            </a:spcBef>
            <a:spcAft>
              <a:spcPct val="15000"/>
            </a:spcAft>
            <a:buChar char="•"/>
          </a:pPr>
          <a:endParaRPr lang="fr-FR" sz="1200" kern="1200" dirty="0"/>
        </a:p>
      </dsp:txBody>
      <dsp:txXfrm>
        <a:off x="4390416" y="2157419"/>
        <a:ext cx="3078090" cy="1846854"/>
      </dsp:txXfrm>
    </dsp:sp>
    <dsp:sp modelId="{37A6A630-E4D6-43AA-8C70-840680BC29AA}">
      <dsp:nvSpPr>
        <dsp:cNvPr id="0" name=""/>
        <dsp:cNvSpPr/>
      </dsp:nvSpPr>
      <dsp:spPr>
        <a:xfrm>
          <a:off x="2305610" y="4312082"/>
          <a:ext cx="3861802" cy="749859"/>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Orientations stratégiques à 5 ans</a:t>
          </a:r>
        </a:p>
      </dsp:txBody>
      <dsp:txXfrm>
        <a:off x="2305610" y="4312082"/>
        <a:ext cx="3861802" cy="7498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90F4-E885-4FB7-9D0E-292D1F192F81}">
      <dsp:nvSpPr>
        <dsp:cNvPr id="0" name=""/>
        <dsp:cNvSpPr/>
      </dsp:nvSpPr>
      <dsp:spPr>
        <a:xfrm>
          <a:off x="10045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Données collectées</a:t>
          </a:r>
        </a:p>
        <a:p>
          <a:pPr marL="114300" lvl="1" indent="-114300" algn="l" defTabSz="533400">
            <a:lnSpc>
              <a:spcPct val="90000"/>
            </a:lnSpc>
            <a:spcBef>
              <a:spcPct val="0"/>
            </a:spcBef>
            <a:spcAft>
              <a:spcPct val="15000"/>
            </a:spcAft>
            <a:buChar char="•"/>
          </a:pPr>
          <a:r>
            <a:rPr lang="fr-FR" sz="1200" kern="1200" dirty="0"/>
            <a:t>Données médicales</a:t>
          </a:r>
        </a:p>
        <a:p>
          <a:pPr marL="114300" lvl="1" indent="-114300" algn="l" defTabSz="533400">
            <a:lnSpc>
              <a:spcPct val="90000"/>
            </a:lnSpc>
            <a:spcBef>
              <a:spcPct val="0"/>
            </a:spcBef>
            <a:spcAft>
              <a:spcPct val="15000"/>
            </a:spcAft>
            <a:buChar char="•"/>
          </a:pPr>
          <a:r>
            <a:rPr lang="fr-FR" sz="1200" kern="1200" dirty="0"/>
            <a:t>Données de coût</a:t>
          </a:r>
        </a:p>
        <a:p>
          <a:pPr marL="114300" lvl="1" indent="-114300" algn="l" defTabSz="533400">
            <a:lnSpc>
              <a:spcPct val="90000"/>
            </a:lnSpc>
            <a:spcBef>
              <a:spcPct val="0"/>
            </a:spcBef>
            <a:spcAft>
              <a:spcPct val="15000"/>
            </a:spcAft>
            <a:buChar char="•"/>
          </a:pPr>
          <a:r>
            <a:rPr lang="fr-FR" sz="1200" kern="1200" dirty="0"/>
            <a:t>Données comptables et financières</a:t>
          </a:r>
        </a:p>
        <a:p>
          <a:pPr marL="114300" lvl="1" indent="-114300" algn="l" defTabSz="533400">
            <a:lnSpc>
              <a:spcPct val="90000"/>
            </a:lnSpc>
            <a:spcBef>
              <a:spcPct val="0"/>
            </a:spcBef>
            <a:spcAft>
              <a:spcPct val="15000"/>
            </a:spcAft>
            <a:buChar char="•"/>
          </a:pPr>
          <a:r>
            <a:rPr lang="fr-FR" sz="1200" kern="1200" dirty="0"/>
            <a:t>Données RH</a:t>
          </a:r>
        </a:p>
        <a:p>
          <a:pPr marL="114300" lvl="1" indent="-114300" algn="l" defTabSz="533400">
            <a:lnSpc>
              <a:spcPct val="90000"/>
            </a:lnSpc>
            <a:spcBef>
              <a:spcPct val="0"/>
            </a:spcBef>
            <a:spcAft>
              <a:spcPct val="15000"/>
            </a:spcAft>
            <a:buChar char="•"/>
          </a:pPr>
          <a:r>
            <a:rPr lang="fr-FR" sz="1200" kern="1200" dirty="0"/>
            <a:t>Données médico-sociales</a:t>
          </a:r>
        </a:p>
        <a:p>
          <a:pPr marL="114300" lvl="1" indent="-114300" algn="l" defTabSz="533400">
            <a:lnSpc>
              <a:spcPct val="90000"/>
            </a:lnSpc>
            <a:spcBef>
              <a:spcPct val="0"/>
            </a:spcBef>
            <a:spcAft>
              <a:spcPct val="15000"/>
            </a:spcAft>
            <a:buChar char="•"/>
          </a:pPr>
          <a:r>
            <a:rPr lang="fr-FR" sz="1200" kern="1200" dirty="0"/>
            <a:t>Données SI</a:t>
          </a:r>
        </a:p>
      </dsp:txBody>
      <dsp:txXfrm>
        <a:off x="1004516" y="2755"/>
        <a:ext cx="3078090" cy="1846854"/>
      </dsp:txXfrm>
    </dsp:sp>
    <dsp:sp modelId="{8F56B5F8-C26B-4E29-AEB8-053A34338D6F}">
      <dsp:nvSpPr>
        <dsp:cNvPr id="0" name=""/>
        <dsp:cNvSpPr/>
      </dsp:nvSpPr>
      <dsp:spPr>
        <a:xfrm>
          <a:off x="4390416" y="2755"/>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Modalités d’accès aux données</a:t>
          </a:r>
        </a:p>
        <a:p>
          <a:pPr marL="114300" lvl="1" indent="-114300" algn="l" defTabSz="533400">
            <a:lnSpc>
              <a:spcPct val="90000"/>
            </a:lnSpc>
            <a:spcBef>
              <a:spcPct val="0"/>
            </a:spcBef>
            <a:spcAft>
              <a:spcPct val="15000"/>
            </a:spcAft>
            <a:buChar char="•"/>
          </a:pPr>
          <a:r>
            <a:rPr lang="fr-FR" sz="1200" kern="1200" dirty="0"/>
            <a:t>Les dispositifs d’accès</a:t>
          </a:r>
        </a:p>
        <a:p>
          <a:pPr marL="114300" lvl="1" indent="-114300" algn="l" defTabSz="533400">
            <a:lnSpc>
              <a:spcPct val="90000"/>
            </a:lnSpc>
            <a:spcBef>
              <a:spcPct val="0"/>
            </a:spcBef>
            <a:spcAft>
              <a:spcPct val="15000"/>
            </a:spcAft>
            <a:buChar char="•"/>
          </a:pPr>
          <a:r>
            <a:rPr lang="fr-FR" sz="1200" kern="1200"/>
            <a:t>Les utilisateurs de ces dispositifs</a:t>
          </a:r>
          <a:endParaRPr lang="fr-FR" sz="1200" kern="1200" dirty="0"/>
        </a:p>
        <a:p>
          <a:pPr marL="114300" lvl="1" indent="-114300" algn="l" defTabSz="533400">
            <a:lnSpc>
              <a:spcPct val="90000"/>
            </a:lnSpc>
            <a:spcBef>
              <a:spcPct val="0"/>
            </a:spcBef>
            <a:spcAft>
              <a:spcPct val="15000"/>
            </a:spcAft>
            <a:buChar char="•"/>
          </a:pPr>
          <a:r>
            <a:rPr lang="fr-FR" sz="1200" kern="1200" dirty="0"/>
            <a:t>Les conditions d’accès aux données</a:t>
          </a:r>
        </a:p>
      </dsp:txBody>
      <dsp:txXfrm>
        <a:off x="4390416" y="2755"/>
        <a:ext cx="3078090" cy="1846854"/>
      </dsp:txXfrm>
    </dsp:sp>
    <dsp:sp modelId="{C84C7730-7427-4AD9-AE99-6EF914D0E043}">
      <dsp:nvSpPr>
        <dsp:cNvPr id="0" name=""/>
        <dsp:cNvSpPr/>
      </dsp:nvSpPr>
      <dsp:spPr>
        <a:xfrm>
          <a:off x="1004516" y="2157419"/>
          <a:ext cx="3078090" cy="1846854"/>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Traitements et restitutions</a:t>
          </a:r>
        </a:p>
        <a:p>
          <a:pPr marL="114300" lvl="1" indent="-114300" algn="l" defTabSz="533400">
            <a:lnSpc>
              <a:spcPct val="90000"/>
            </a:lnSpc>
            <a:spcBef>
              <a:spcPct val="0"/>
            </a:spcBef>
            <a:spcAft>
              <a:spcPct val="15000"/>
            </a:spcAft>
            <a:buChar char="•"/>
          </a:pPr>
          <a:r>
            <a:rPr lang="fr-FR" sz="1200" kern="1200" dirty="0"/>
            <a:t>Traitements/restitutions actuels</a:t>
          </a:r>
        </a:p>
        <a:p>
          <a:pPr marL="228600" lvl="2" indent="-114300" algn="l" defTabSz="533400">
            <a:lnSpc>
              <a:spcPct val="90000"/>
            </a:lnSpc>
            <a:spcBef>
              <a:spcPct val="0"/>
            </a:spcBef>
            <a:spcAft>
              <a:spcPct val="15000"/>
            </a:spcAft>
            <a:buChar char="•"/>
          </a:pPr>
          <a:r>
            <a:rPr lang="fr-FR" sz="1200" kern="1200" dirty="0" err="1"/>
            <a:t>ScanSanté</a:t>
          </a:r>
          <a:r>
            <a:rPr lang="fr-FR" sz="1200" kern="1200" dirty="0"/>
            <a:t>, </a:t>
          </a:r>
        </a:p>
        <a:p>
          <a:pPr marL="228600" lvl="2" indent="-114300" algn="l" defTabSz="533400">
            <a:lnSpc>
              <a:spcPct val="90000"/>
            </a:lnSpc>
            <a:spcBef>
              <a:spcPct val="0"/>
            </a:spcBef>
            <a:spcAft>
              <a:spcPct val="15000"/>
            </a:spcAft>
            <a:buChar char="•"/>
          </a:pPr>
          <a:r>
            <a:rPr lang="fr-FR" sz="1200" kern="1200" dirty="0"/>
            <a:t>Indicateurs de suivi financier </a:t>
          </a:r>
        </a:p>
        <a:p>
          <a:pPr marL="228600" lvl="2" indent="-114300" algn="l" defTabSz="533400">
            <a:lnSpc>
              <a:spcPct val="90000"/>
            </a:lnSpc>
            <a:spcBef>
              <a:spcPct val="0"/>
            </a:spcBef>
            <a:spcAft>
              <a:spcPct val="15000"/>
            </a:spcAft>
            <a:buChar char="•"/>
          </a:pPr>
          <a:r>
            <a:rPr lang="fr-FR" sz="1200" kern="1200" dirty="0"/>
            <a:t>Référentiels de coûts</a:t>
          </a:r>
        </a:p>
        <a:p>
          <a:pPr marL="228600" lvl="2" indent="-114300" algn="l" defTabSz="533400">
            <a:lnSpc>
              <a:spcPct val="90000"/>
            </a:lnSpc>
            <a:spcBef>
              <a:spcPct val="0"/>
            </a:spcBef>
            <a:spcAft>
              <a:spcPct val="15000"/>
            </a:spcAft>
            <a:buChar char="•"/>
          </a:pPr>
          <a:r>
            <a:rPr lang="fr-FR" sz="1200" kern="1200" dirty="0"/>
            <a:t>Tarifs</a:t>
          </a:r>
        </a:p>
        <a:p>
          <a:pPr marL="228600" lvl="2" indent="-114300" algn="l" defTabSz="533400">
            <a:lnSpc>
              <a:spcPct val="90000"/>
            </a:lnSpc>
            <a:spcBef>
              <a:spcPct val="0"/>
            </a:spcBef>
            <a:spcAft>
              <a:spcPct val="15000"/>
            </a:spcAft>
            <a:buChar char="•"/>
          </a:pPr>
          <a:r>
            <a:rPr lang="fr-FR" sz="1200" kern="1200" dirty="0"/>
            <a:t>Indicateurs qualité</a:t>
          </a:r>
        </a:p>
        <a:p>
          <a:pPr marL="228600" lvl="2" indent="-114300" algn="l" defTabSz="533400">
            <a:lnSpc>
              <a:spcPct val="90000"/>
            </a:lnSpc>
            <a:spcBef>
              <a:spcPct val="0"/>
            </a:spcBef>
            <a:spcAft>
              <a:spcPct val="15000"/>
            </a:spcAft>
            <a:buChar char="•"/>
          </a:pPr>
          <a:endParaRPr lang="fr-FR" sz="1200" kern="1200" dirty="0"/>
        </a:p>
        <a:p>
          <a:pPr marL="114300" lvl="1" indent="-114300" algn="l" defTabSz="533400">
            <a:lnSpc>
              <a:spcPct val="90000"/>
            </a:lnSpc>
            <a:spcBef>
              <a:spcPct val="0"/>
            </a:spcBef>
            <a:spcAft>
              <a:spcPct val="15000"/>
            </a:spcAft>
            <a:buChar char="•"/>
          </a:pPr>
          <a:r>
            <a:rPr lang="fr-FR" sz="1200" kern="1200" dirty="0"/>
            <a:t>Traitements/restitutions à venir</a:t>
          </a:r>
        </a:p>
      </dsp:txBody>
      <dsp:txXfrm>
        <a:off x="1004516" y="2157419"/>
        <a:ext cx="3078090" cy="1846854"/>
      </dsp:txXfrm>
    </dsp:sp>
    <dsp:sp modelId="{4FAD149B-B814-4C0C-AE9B-34B9BDBA91E0}">
      <dsp:nvSpPr>
        <dsp:cNvPr id="0" name=""/>
        <dsp:cNvSpPr/>
      </dsp:nvSpPr>
      <dsp:spPr>
        <a:xfrm>
          <a:off x="4390416" y="2157419"/>
          <a:ext cx="3078090" cy="1846854"/>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fr-FR" sz="1500" b="1" kern="1200" dirty="0"/>
            <a:t>Analyses</a:t>
          </a:r>
        </a:p>
        <a:p>
          <a:pPr marL="114300" lvl="1" indent="-114300" algn="l" defTabSz="533400">
            <a:lnSpc>
              <a:spcPct val="90000"/>
            </a:lnSpc>
            <a:spcBef>
              <a:spcPct val="0"/>
            </a:spcBef>
            <a:spcAft>
              <a:spcPct val="15000"/>
            </a:spcAft>
            <a:buChar char="•"/>
          </a:pPr>
          <a:r>
            <a:rPr lang="fr-FR" sz="1200" kern="1200" dirty="0"/>
            <a:t>Descriptives (finalité connaissance)</a:t>
          </a:r>
        </a:p>
        <a:p>
          <a:pPr marL="114300" lvl="1" indent="-114300" algn="l" defTabSz="533400">
            <a:lnSpc>
              <a:spcPct val="90000"/>
            </a:lnSpc>
            <a:spcBef>
              <a:spcPct val="0"/>
            </a:spcBef>
            <a:spcAft>
              <a:spcPct val="15000"/>
            </a:spcAft>
            <a:buChar char="•"/>
          </a:pPr>
          <a:r>
            <a:rPr lang="fr-FR" sz="1200" kern="1200" dirty="0"/>
            <a:t>Prospectives</a:t>
          </a:r>
        </a:p>
        <a:p>
          <a:pPr marL="114300" lvl="1" indent="-114300" algn="l" defTabSz="533400">
            <a:lnSpc>
              <a:spcPct val="90000"/>
            </a:lnSpc>
            <a:spcBef>
              <a:spcPct val="0"/>
            </a:spcBef>
            <a:spcAft>
              <a:spcPct val="15000"/>
            </a:spcAft>
            <a:buChar char="•"/>
          </a:pPr>
          <a:r>
            <a:rPr lang="fr-FR" sz="1200" kern="1200" dirty="0"/>
            <a:t>Méthodes d’analyse particulières</a:t>
          </a:r>
        </a:p>
        <a:p>
          <a:pPr marL="114300" lvl="1" indent="-114300" algn="l" defTabSz="533400">
            <a:lnSpc>
              <a:spcPct val="90000"/>
            </a:lnSpc>
            <a:spcBef>
              <a:spcPct val="0"/>
            </a:spcBef>
            <a:spcAft>
              <a:spcPct val="15000"/>
            </a:spcAft>
            <a:buChar char="•"/>
          </a:pPr>
          <a:endParaRPr lang="fr-FR" sz="1200" kern="1200" dirty="0"/>
        </a:p>
      </dsp:txBody>
      <dsp:txXfrm>
        <a:off x="4390416" y="2157419"/>
        <a:ext cx="3078090" cy="1846854"/>
      </dsp:txXfrm>
    </dsp:sp>
    <dsp:sp modelId="{37A6A630-E4D6-43AA-8C70-840680BC29AA}">
      <dsp:nvSpPr>
        <dsp:cNvPr id="0" name=""/>
        <dsp:cNvSpPr/>
      </dsp:nvSpPr>
      <dsp:spPr>
        <a:xfrm>
          <a:off x="2305610" y="4312082"/>
          <a:ext cx="3861802" cy="749859"/>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t>Orientations stratégiques à 5 ans</a:t>
          </a:r>
        </a:p>
      </dsp:txBody>
      <dsp:txXfrm>
        <a:off x="2305610" y="4312082"/>
        <a:ext cx="3861802" cy="7498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15763" y="0"/>
            <a:ext cx="2918831" cy="493316"/>
          </a:xfrm>
          <a:prstGeom prst="rect">
            <a:avLst/>
          </a:prstGeom>
        </p:spPr>
        <p:txBody>
          <a:bodyPr vert="horz" lIns="91440" tIns="45720" rIns="91440" bIns="45720" rtlCol="0"/>
          <a:lstStyle>
            <a:lvl1pPr algn="r">
              <a:defRPr sz="1200"/>
            </a:lvl1pPr>
          </a:lstStyle>
          <a:p>
            <a:fld id="{DBEDADC3-9563-5F44-997C-5D64BD60165A}" type="datetimeFigureOut">
              <a:rPr lang="fr-FR" smtClean="0"/>
              <a:pPr/>
              <a:t>28/03/2024</a:t>
            </a:fld>
            <a:endParaRPr lang="fr-FR"/>
          </a:p>
        </p:txBody>
      </p:sp>
      <p:sp>
        <p:nvSpPr>
          <p:cNvPr id="4" name="Espace réservé du pied de page 3"/>
          <p:cNvSpPr>
            <a:spLocks noGrp="1"/>
          </p:cNvSpPr>
          <p:nvPr>
            <p:ph type="ftr" sz="quarter" idx="2"/>
          </p:nvPr>
        </p:nvSpPr>
        <p:spPr>
          <a:xfrm>
            <a:off x="0" y="9370714"/>
            <a:ext cx="2918831" cy="49331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5763" y="9370714"/>
            <a:ext cx="2918831" cy="493316"/>
          </a:xfrm>
          <a:prstGeom prst="rect">
            <a:avLst/>
          </a:prstGeom>
        </p:spPr>
        <p:txBody>
          <a:bodyPr vert="horz" lIns="91440" tIns="45720" rIns="91440" bIns="45720" rtlCol="0" anchor="b"/>
          <a:lstStyle>
            <a:lvl1pPr algn="r">
              <a:defRPr sz="1200"/>
            </a:lvl1pPr>
          </a:lstStyle>
          <a:p>
            <a:fld id="{46DD47BC-570C-7F46-BF6B-2F130F1F821D}" type="slidenum">
              <a:rPr lang="fr-FR" smtClean="0"/>
              <a:pPr/>
              <a:t>‹N°›</a:t>
            </a:fld>
            <a:endParaRPr lang="fr-FR"/>
          </a:p>
        </p:txBody>
      </p:sp>
    </p:spTree>
    <p:extLst>
      <p:ext uri="{BB962C8B-B14F-4D97-AF65-F5344CB8AC3E}">
        <p14:creationId xmlns:p14="http://schemas.microsoft.com/office/powerpoint/2010/main" val="1993071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5763" y="0"/>
            <a:ext cx="2918831" cy="493316"/>
          </a:xfrm>
          <a:prstGeom prst="rect">
            <a:avLst/>
          </a:prstGeom>
        </p:spPr>
        <p:txBody>
          <a:bodyPr vert="horz" lIns="91440" tIns="45720" rIns="91440" bIns="45720" rtlCol="0"/>
          <a:lstStyle>
            <a:lvl1pPr algn="r">
              <a:defRPr sz="1200"/>
            </a:lvl1pPr>
          </a:lstStyle>
          <a:p>
            <a:fld id="{4AD161BE-C88E-0F4F-84BC-663915E1FAAF}" type="datetimeFigureOut">
              <a:rPr lang="fr-FR" smtClean="0"/>
              <a:pPr/>
              <a:t>28/03/2024</a:t>
            </a:fld>
            <a:endParaRPr lang="fr-FR"/>
          </a:p>
        </p:txBody>
      </p:sp>
      <p:sp>
        <p:nvSpPr>
          <p:cNvPr id="4" name="Espace réservé de l'image des diapositives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0714"/>
            <a:ext cx="2918831" cy="49331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5763" y="9370714"/>
            <a:ext cx="2918831" cy="493316"/>
          </a:xfrm>
          <a:prstGeom prst="rect">
            <a:avLst/>
          </a:prstGeom>
        </p:spPr>
        <p:txBody>
          <a:bodyPr vert="horz" lIns="91440" tIns="45720" rIns="91440" bIns="45720" rtlCol="0" anchor="b"/>
          <a:lstStyle>
            <a:lvl1pPr algn="r">
              <a:defRPr sz="1200"/>
            </a:lvl1pPr>
          </a:lstStyle>
          <a:p>
            <a:fld id="{6BB306DF-24CA-9B44-84A2-51D049C2E8CF}" type="slidenum">
              <a:rPr lang="fr-FR" smtClean="0"/>
              <a:pPr/>
              <a:t>‹N°›</a:t>
            </a:fld>
            <a:endParaRPr lang="fr-FR"/>
          </a:p>
        </p:txBody>
      </p:sp>
    </p:spTree>
    <p:extLst>
      <p:ext uri="{BB962C8B-B14F-4D97-AF65-F5344CB8AC3E}">
        <p14:creationId xmlns:p14="http://schemas.microsoft.com/office/powerpoint/2010/main" val="42295360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92949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B306DF-24CA-9B44-84A2-51D049C2E8CF}" type="slidenum">
              <a:rPr lang="fr-FR" smtClean="0"/>
              <a:pPr/>
              <a:t>24</a:t>
            </a:fld>
            <a:endParaRPr lang="fr-FR"/>
          </a:p>
        </p:txBody>
      </p:sp>
    </p:spTree>
    <p:extLst>
      <p:ext uri="{BB962C8B-B14F-4D97-AF65-F5344CB8AC3E}">
        <p14:creationId xmlns:p14="http://schemas.microsoft.com/office/powerpoint/2010/main" val="401616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B306DF-24CA-9B44-84A2-51D049C2E8CF}" type="slidenum">
              <a:rPr lang="fr-FR" smtClean="0"/>
              <a:pPr/>
              <a:t>25</a:t>
            </a:fld>
            <a:endParaRPr lang="fr-FR"/>
          </a:p>
        </p:txBody>
      </p:sp>
    </p:spTree>
    <p:extLst>
      <p:ext uri="{BB962C8B-B14F-4D97-AF65-F5344CB8AC3E}">
        <p14:creationId xmlns:p14="http://schemas.microsoft.com/office/powerpoint/2010/main" val="71029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31</a:t>
            </a:fld>
            <a:endParaRPr lang="fr-FR"/>
          </a:p>
        </p:txBody>
      </p:sp>
    </p:spTree>
    <p:extLst>
      <p:ext uri="{BB962C8B-B14F-4D97-AF65-F5344CB8AC3E}">
        <p14:creationId xmlns:p14="http://schemas.microsoft.com/office/powerpoint/2010/main" val="2100145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L'agence propose une cartographie interactive des recueils de données qu'elle collecte.</a:t>
            </a: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32</a:t>
            </a:fld>
            <a:endParaRPr lang="fr-FR"/>
          </a:p>
        </p:txBody>
      </p:sp>
    </p:spTree>
    <p:extLst>
      <p:ext uri="{BB962C8B-B14F-4D97-AF65-F5344CB8AC3E}">
        <p14:creationId xmlns:p14="http://schemas.microsoft.com/office/powerpoint/2010/main" val="2394537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33</a:t>
            </a:fld>
            <a:endParaRPr lang="fr-FR"/>
          </a:p>
        </p:txBody>
      </p:sp>
    </p:spTree>
    <p:extLst>
      <p:ext uri="{BB962C8B-B14F-4D97-AF65-F5344CB8AC3E}">
        <p14:creationId xmlns:p14="http://schemas.microsoft.com/office/powerpoint/2010/main" val="1260694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34</a:t>
            </a:fld>
            <a:endParaRPr lang="fr-FR"/>
          </a:p>
        </p:txBody>
      </p:sp>
    </p:spTree>
    <p:extLst>
      <p:ext uri="{BB962C8B-B14F-4D97-AF65-F5344CB8AC3E}">
        <p14:creationId xmlns:p14="http://schemas.microsoft.com/office/powerpoint/2010/main" val="269607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PDH : Plateforme sécurisée permettant d’effectuer des travaux statistiques à partir de requêtage sur des données nationales</a:t>
            </a:r>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429332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4150" lvl="0" indent="0" eaLnBrk="0" hangingPunct="0">
              <a:buClr>
                <a:srgbClr val="E4793C"/>
              </a:buClr>
              <a:buNone/>
            </a:pPr>
            <a:r>
              <a:rPr lang="fr-FR" sz="2300" dirty="0">
                <a:ea typeface="ＭＳ Ｐゴシック" pitchFamily="34" charset="-128"/>
              </a:rPr>
              <a:t>Solutions par catégories d’utilisateurs </a:t>
            </a:r>
          </a:p>
          <a:p>
            <a:pPr marL="184150" lvl="0" indent="0" eaLnBrk="0" hangingPunct="0">
              <a:buClr>
                <a:srgbClr val="E4793C"/>
              </a:buClr>
              <a:buNone/>
            </a:pPr>
            <a:endParaRPr lang="fr-FR" sz="2300" dirty="0">
              <a:ea typeface="ＭＳ Ｐゴシック" pitchFamily="34" charset="-128"/>
            </a:endParaRPr>
          </a:p>
          <a:p>
            <a:pPr marL="527050" lvl="0" indent="-342900" eaLnBrk="0" hangingPunct="0">
              <a:buClr>
                <a:srgbClr val="E4793C"/>
              </a:buClr>
              <a:buFont typeface="Arial" pitchFamily="34" charset="0"/>
              <a:buChar char="●"/>
            </a:pPr>
            <a:r>
              <a:rPr lang="fr-FR" sz="2300" dirty="0">
                <a:ea typeface="ＭＳ Ｐゴシック" pitchFamily="34" charset="-128"/>
              </a:rPr>
              <a:t>Institutionnels et établissements de santé  </a:t>
            </a:r>
          </a:p>
          <a:p>
            <a:pPr marL="541338" lvl="0" indent="-357188" eaLnBrk="0" hangingPunct="0">
              <a:buClr>
                <a:srgbClr val="E4793C"/>
              </a:buClr>
              <a:buNone/>
            </a:pPr>
            <a:r>
              <a:rPr lang="fr-FR" sz="2300" dirty="0">
                <a:ea typeface="ＭＳ Ｐゴシック" pitchFamily="34" charset="-128"/>
              </a:rPr>
              <a:t>	→ Accès par le serveur ATIH</a:t>
            </a:r>
            <a:br>
              <a:rPr lang="fr-FR" sz="2300" dirty="0">
                <a:ea typeface="ＭＳ Ｐゴシック" pitchFamily="34" charset="-128"/>
              </a:rPr>
            </a:br>
            <a:endParaRPr lang="fr-FR" sz="2300" dirty="0">
              <a:ea typeface="ＭＳ Ｐゴシック" pitchFamily="34" charset="-128"/>
            </a:endParaRPr>
          </a:p>
          <a:p>
            <a:pPr marL="527050" lvl="0" indent="-342900" eaLnBrk="0" hangingPunct="0">
              <a:buClr>
                <a:srgbClr val="E4793C"/>
              </a:buClr>
              <a:buFont typeface="Arial" pitchFamily="34" charset="0"/>
              <a:buChar char="●"/>
            </a:pPr>
            <a:r>
              <a:rPr lang="fr-FR" sz="2300" dirty="0">
                <a:ea typeface="ＭＳ Ｐゴシック" pitchFamily="34" charset="-128"/>
              </a:rPr>
              <a:t>Bureaux d’étude privés </a:t>
            </a:r>
          </a:p>
          <a:p>
            <a:pPr marL="476250" lvl="1" indent="0" eaLnBrk="0" hangingPunct="0">
              <a:buClr>
                <a:srgbClr val="86B54F"/>
              </a:buClr>
              <a:buSzPct val="100000"/>
              <a:buNone/>
            </a:pPr>
            <a:r>
              <a:rPr lang="fr-FR" sz="2300" dirty="0">
                <a:ea typeface="ＭＳ Ｐゴシック" pitchFamily="34" charset="-128"/>
              </a:rPr>
              <a:t>→  Accès par le centre d’accès sécurisé aux 	données (CASD)</a:t>
            </a:r>
          </a:p>
          <a:p>
            <a:pPr marL="476250" lvl="1" indent="0" eaLnBrk="0" hangingPunct="0">
              <a:buClr>
                <a:srgbClr val="86B54F"/>
              </a:buClr>
              <a:buSzPct val="100000"/>
              <a:buNone/>
            </a:pPr>
            <a:r>
              <a:rPr lang="fr-FR" sz="2300" dirty="0">
                <a:ea typeface="ＭＳ Ｐゴシック" pitchFamily="34" charset="-128"/>
              </a:rPr>
              <a:t>→  Création de sa propre solution sécurisée</a:t>
            </a:r>
            <a:endParaRPr lang="fr-FR" sz="2300" dirty="0">
              <a:solidFill>
                <a:schemeClr val="tx1"/>
              </a:solidFill>
              <a:latin typeface="Arial" pitchFamily="34" charset="0"/>
              <a:cs typeface="Arial" pitchFamily="34" charset="0"/>
            </a:endParaRPr>
          </a:p>
          <a:p>
            <a:endParaRPr lang="fr-FR" dirty="0"/>
          </a:p>
          <a:p>
            <a:endParaRPr lang="fr-FR" dirty="0"/>
          </a:p>
          <a:p>
            <a:r>
              <a:rPr lang="fr-FR" dirty="0"/>
              <a:t>La mise en œuvre de l’accès aux données du PMSI peut se faire </a:t>
            </a:r>
          </a:p>
          <a:p>
            <a:r>
              <a:rPr lang="fr-FR" dirty="0"/>
              <a:t>Au sein du serveur ATIH = plateforme des données hospitalières ; </a:t>
            </a:r>
          </a:p>
          <a:p>
            <a:r>
              <a:rPr lang="fr-FR" dirty="0"/>
              <a:t>Au sein d’un serveur mis en place par le prestataire retenu par l’ATIH (CASD) ;</a:t>
            </a:r>
          </a:p>
          <a:p>
            <a:r>
              <a:rPr lang="fr-FR" dirty="0"/>
              <a:t>Au sein d’une autre Bulle sécurisée, homologuée, conformément aux dispositions du référentiel de sécurité du SNDS. </a:t>
            </a:r>
          </a:p>
          <a:p>
            <a:endParaRPr lang="fr-FR" dirty="0"/>
          </a:p>
          <a:p>
            <a:endParaRPr lang="fr-FR" dirty="0"/>
          </a:p>
          <a:p>
            <a:r>
              <a:rPr lang="fr-FR" dirty="0"/>
              <a:t>L’ATIH a mis en œuvre une solution sécurisée de mise à disposition des données PMSI:</a:t>
            </a:r>
          </a:p>
          <a:p>
            <a:pPr lvl="1"/>
            <a:r>
              <a:rPr lang="fr-FR" dirty="0"/>
              <a:t>Sur une plateforme gérée par l’ATIH, homologuée en septembre 2018 pour 18 mois : pour les institutionnels (y compris les établissements de santé et les fédérations d’établissements) </a:t>
            </a:r>
            <a:r>
              <a:rPr lang="fr-FR" dirty="0">
                <a:solidFill>
                  <a:schemeClr val="tx1"/>
                </a:solidFill>
              </a:rPr>
              <a:t>qui y accèdent de manière totalement gratuite</a:t>
            </a:r>
          </a:p>
          <a:p>
            <a:pPr lvl="1"/>
            <a:r>
              <a:rPr lang="fr-FR" dirty="0"/>
              <a:t>Sur le serveur d’un prestataire ayant conclu un marché avec l’ATIH : pour les bureaux d’étude (actuellement le CASD)</a:t>
            </a:r>
          </a:p>
          <a:p>
            <a:pPr lvl="1"/>
            <a:r>
              <a:rPr lang="fr-FR" dirty="0"/>
              <a:t>Sur des bulles sécurisées mises en place par des bureaux d’étude respectant les exigences de la loi</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16037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286427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FR" dirty="0"/>
              <a:t>PDH : Plateforme sécurisée permettant d’effectuer des travaux statistiques à partir de requêtage sur des données nationales</a:t>
            </a:r>
          </a:p>
          <a:p>
            <a:pPr algn="just"/>
            <a:endParaRPr lang="fr-FR" sz="1200" dirty="0"/>
          </a:p>
          <a:p>
            <a:pPr algn="just"/>
            <a:r>
              <a:rPr lang="fr-FR" sz="1200" dirty="0"/>
              <a:t>Logiciel d’interrogation des données : SAS Enterprise Guide (SEG) et </a:t>
            </a:r>
            <a:r>
              <a:rPr lang="fr-FR" sz="1200" dirty="0" err="1"/>
              <a:t>RStudio</a:t>
            </a:r>
            <a:endParaRPr lang="fr-FR" sz="1200" dirty="0"/>
          </a:p>
          <a:p>
            <a:pPr algn="just"/>
            <a:r>
              <a:rPr lang="fr-FR" sz="1200" dirty="0"/>
              <a:t>Des bases de données structurées et indexées, </a:t>
            </a:r>
            <a:r>
              <a:rPr lang="fr-FR" sz="1200" dirty="0">
                <a:solidFill>
                  <a:schemeClr val="tx1"/>
                </a:solidFill>
              </a:rPr>
              <a:t>avec </a:t>
            </a:r>
            <a:r>
              <a:rPr lang="fr-FR" sz="1200" dirty="0"/>
              <a:t>mises à jour hebdomadaires</a:t>
            </a:r>
          </a:p>
          <a:p>
            <a:pPr algn="just"/>
            <a:r>
              <a:rPr lang="fr-FR" sz="1200" dirty="0"/>
              <a:t>Un travail sur un espace dédié sur le serveur</a:t>
            </a:r>
          </a:p>
          <a:p>
            <a:pPr algn="just"/>
            <a:r>
              <a:rPr lang="fr-FR" sz="1200" dirty="0"/>
              <a:t>Sessions accessibles 24h/24, 6j/7</a:t>
            </a:r>
          </a:p>
          <a:p>
            <a:pPr algn="just"/>
            <a:r>
              <a:rPr lang="fr-FR" sz="1200" dirty="0"/>
              <a:t>Possibilité d’imports et d’exports </a:t>
            </a:r>
            <a:r>
              <a:rPr lang="fr-FR" sz="1200" dirty="0">
                <a:solidFill>
                  <a:schemeClr val="tx1"/>
                </a:solidFill>
              </a:rPr>
              <a:t>(soumis aux conditions du référentiel de sécurité) </a:t>
            </a:r>
            <a:r>
              <a:rPr lang="fr-FR" sz="1200" dirty="0"/>
              <a:t>depuis et vers son poste local</a:t>
            </a:r>
          </a:p>
          <a:p>
            <a:pPr algn="just"/>
            <a:r>
              <a:rPr lang="fr-FR" sz="1200" dirty="0"/>
              <a:t>Un espace de documentation géré par l’ATIH</a:t>
            </a:r>
            <a:endParaRPr lang="fr-FR" sz="1200"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algn="just"/>
            <a:r>
              <a:rPr lang="fr-FR" sz="2000" dirty="0"/>
              <a:t>Un accès </a:t>
            </a:r>
            <a:r>
              <a:rPr lang="fr-FR" sz="2000" b="0" dirty="0"/>
              <a:t>gratuit</a:t>
            </a:r>
            <a:r>
              <a:rPr lang="fr-FR" sz="2000" dirty="0"/>
              <a:t> centralisé sécurisé à un serveur géré par l’ATIH</a:t>
            </a:r>
          </a:p>
          <a:p>
            <a:pPr algn="just"/>
            <a:r>
              <a:rPr lang="fr-FR" sz="2000" dirty="0"/>
              <a:t>Une connexion à un bureau à distance disposant :</a:t>
            </a:r>
          </a:p>
          <a:p>
            <a:pPr lvl="1" algn="just"/>
            <a:r>
              <a:rPr lang="fr-FR" sz="1800" dirty="0"/>
              <a:t>Logiciel SAS Enterprise Guide </a:t>
            </a:r>
          </a:p>
          <a:p>
            <a:pPr lvl="1" algn="just"/>
            <a:r>
              <a:rPr lang="fr-FR" sz="1800" dirty="0"/>
              <a:t>Logiciel R Studio server </a:t>
            </a:r>
          </a:p>
          <a:p>
            <a:pPr lvl="1" algn="just"/>
            <a:r>
              <a:rPr lang="fr-FR" sz="1800" dirty="0"/>
              <a:t>Explorateur de fichiers</a:t>
            </a:r>
          </a:p>
          <a:p>
            <a:pPr lvl="1" algn="just"/>
            <a:r>
              <a:rPr lang="fr-FR" sz="1800" dirty="0"/>
              <a:t>Pack Office (</a:t>
            </a:r>
            <a:r>
              <a:rPr lang="fr-FR" sz="1800" i="1" dirty="0"/>
              <a:t>Excel</a:t>
            </a:r>
            <a:r>
              <a:rPr lang="fr-FR" sz="1800" dirty="0"/>
              <a:t>, </a:t>
            </a:r>
            <a:r>
              <a:rPr lang="fr-FR" sz="1800" i="1" dirty="0"/>
              <a:t>Word</a:t>
            </a:r>
            <a:r>
              <a:rPr lang="fr-FR" sz="1800" dirty="0"/>
              <a:t> et </a:t>
            </a:r>
            <a:r>
              <a:rPr lang="fr-FR" sz="1800" i="1" dirty="0"/>
              <a:t>PowerPoint</a:t>
            </a:r>
            <a:r>
              <a:rPr lang="fr-FR" sz="1800" dirty="0"/>
              <a:t>)</a:t>
            </a:r>
          </a:p>
          <a:p>
            <a:pPr lvl="1" algn="just"/>
            <a:r>
              <a:rPr lang="fr-FR" sz="1800" dirty="0"/>
              <a:t>Editeur de texte (Notepad++), de PDF.</a:t>
            </a:r>
          </a:p>
          <a:p>
            <a:pPr algn="just"/>
            <a:r>
              <a:rPr lang="fr-FR" sz="2000" dirty="0"/>
              <a:t>Une traçabilité des accès et traitements réalisés</a:t>
            </a:r>
          </a:p>
          <a:p>
            <a:pPr algn="just"/>
            <a:r>
              <a:rPr lang="fr-FR" sz="2000" dirty="0"/>
              <a:t>Un système d’authentification forte via un jeton (« </a:t>
            </a:r>
            <a:r>
              <a:rPr lang="fr-FR" sz="2000" dirty="0" err="1"/>
              <a:t>token</a:t>
            </a:r>
            <a:r>
              <a:rPr lang="fr-FR" sz="2000" dirty="0"/>
              <a:t> ») personnel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site ressources documentaires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306DF-24CA-9B44-84A2-51D049C2E8C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S PGothic" pitchFamily="34" charset="-128"/>
                <a:cs typeface="Calibri"/>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S PGothic" pitchFamily="34" charset="-128"/>
              <a:cs typeface="Calibri"/>
              <a:sym typeface="Helvetica"/>
            </a:endParaRPr>
          </a:p>
        </p:txBody>
      </p:sp>
    </p:spTree>
    <p:extLst>
      <p:ext uri="{BB962C8B-B14F-4D97-AF65-F5344CB8AC3E}">
        <p14:creationId xmlns:p14="http://schemas.microsoft.com/office/powerpoint/2010/main" val="232734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2</a:t>
            </a:fld>
            <a:endParaRPr lang="fr-FR"/>
          </a:p>
        </p:txBody>
      </p:sp>
    </p:spTree>
    <p:extLst>
      <p:ext uri="{BB962C8B-B14F-4D97-AF65-F5344CB8AC3E}">
        <p14:creationId xmlns:p14="http://schemas.microsoft.com/office/powerpoint/2010/main" val="134273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2400" dirty="0"/>
              <a:t>Une traçabilité des accès et traitements réalisés (système d’audit SAS et logiciel </a:t>
            </a:r>
            <a:r>
              <a:rPr lang="fr-FR" sz="2400" dirty="0" err="1"/>
              <a:t>ObserveIT</a:t>
            </a:r>
            <a:r>
              <a:rPr lang="fr-FR" sz="2400" dirty="0"/>
              <a:t>)</a:t>
            </a:r>
          </a:p>
          <a:p>
            <a:endParaRPr lang="fr-FR"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dirty="0"/>
              <a:t>Possibilité d’imports et d’exports depuis et vers son poste local</a:t>
            </a:r>
          </a:p>
          <a:p>
            <a:endParaRPr lang="fr-FR" sz="2400" dirty="0"/>
          </a:p>
          <a:p>
            <a:r>
              <a:rPr lang="fr-FR" sz="2400" dirty="0"/>
              <a:t>Un système d’authentification forte via un jeton (« </a:t>
            </a:r>
            <a:r>
              <a:rPr lang="fr-FR" sz="2400" dirty="0" err="1"/>
              <a:t>token</a:t>
            </a:r>
            <a:r>
              <a:rPr lang="fr-FR" sz="2400" dirty="0"/>
              <a:t> ») personnel</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306DF-24CA-9B44-84A2-51D049C2E8CF}" type="slidenum">
              <a:rPr kumimoji="0" lang="fr-FR"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81997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Puis DEMO</a:t>
            </a:r>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3016512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210880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p>
        </p:txBody>
      </p:sp>
    </p:spTree>
    <p:extLst>
      <p:ext uri="{BB962C8B-B14F-4D97-AF65-F5344CB8AC3E}">
        <p14:creationId xmlns:p14="http://schemas.microsoft.com/office/powerpoint/2010/main" val="4031023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0F19B30-1225-4D60-B686-6C04E8322320}"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1247634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extLst>
      <p:ext uri="{BB962C8B-B14F-4D97-AF65-F5344CB8AC3E}">
        <p14:creationId xmlns:p14="http://schemas.microsoft.com/office/powerpoint/2010/main" val="537030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Tree>
    <p:extLst>
      <p:ext uri="{BB962C8B-B14F-4D97-AF65-F5344CB8AC3E}">
        <p14:creationId xmlns:p14="http://schemas.microsoft.com/office/powerpoint/2010/main" val="170086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B306DF-24CA-9B44-84A2-51D049C2E8CF}" type="slidenum">
              <a:rPr kumimoji="0" lang="fr-FR" sz="1200" b="0" i="0" u="none" strike="noStrike" kern="1200" cap="none" spc="0" normalizeH="0" baseline="-25000" noProof="0" smtClean="0">
                <a:ln>
                  <a:noFill/>
                </a:ln>
                <a:solidFill>
                  <a:prstClr val="black"/>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fr-FR" sz="1200" b="0" i="0" u="none" strike="noStrike" kern="1200" cap="none" spc="0" normalizeH="0" baseline="-25000" noProof="0">
              <a:ln>
                <a:noFill/>
              </a:ln>
              <a:solidFill>
                <a:prstClr val="black"/>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2275690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61</a:t>
            </a:fld>
            <a:endParaRPr lang="fr-FR"/>
          </a:p>
        </p:txBody>
      </p:sp>
    </p:spTree>
    <p:extLst>
      <p:ext uri="{BB962C8B-B14F-4D97-AF65-F5344CB8AC3E}">
        <p14:creationId xmlns:p14="http://schemas.microsoft.com/office/powerpoint/2010/main" val="645839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67</a:t>
            </a:fld>
            <a:endParaRPr lang="fr-FR"/>
          </a:p>
        </p:txBody>
      </p:sp>
    </p:spTree>
    <p:extLst>
      <p:ext uri="{BB962C8B-B14F-4D97-AF65-F5344CB8AC3E}">
        <p14:creationId xmlns:p14="http://schemas.microsoft.com/office/powerpoint/2010/main" val="340372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5</a:t>
            </a:fld>
            <a:endParaRPr lang="fr-FR"/>
          </a:p>
        </p:txBody>
      </p:sp>
    </p:spTree>
    <p:extLst>
      <p:ext uri="{BB962C8B-B14F-4D97-AF65-F5344CB8AC3E}">
        <p14:creationId xmlns:p14="http://schemas.microsoft.com/office/powerpoint/2010/main" val="585847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70</a:t>
            </a:fld>
            <a:endParaRPr lang="fr-FR"/>
          </a:p>
        </p:txBody>
      </p:sp>
    </p:spTree>
    <p:extLst>
      <p:ext uri="{BB962C8B-B14F-4D97-AF65-F5344CB8AC3E}">
        <p14:creationId xmlns:p14="http://schemas.microsoft.com/office/powerpoint/2010/main" val="3799753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76</a:t>
            </a:fld>
            <a:endParaRPr lang="fr-FR"/>
          </a:p>
        </p:txBody>
      </p:sp>
    </p:spTree>
    <p:extLst>
      <p:ext uri="{BB962C8B-B14F-4D97-AF65-F5344CB8AC3E}">
        <p14:creationId xmlns:p14="http://schemas.microsoft.com/office/powerpoint/2010/main" val="679457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77</a:t>
            </a:fld>
            <a:endParaRPr lang="fr-FR"/>
          </a:p>
        </p:txBody>
      </p:sp>
    </p:spTree>
    <p:extLst>
      <p:ext uri="{BB962C8B-B14F-4D97-AF65-F5344CB8AC3E}">
        <p14:creationId xmlns:p14="http://schemas.microsoft.com/office/powerpoint/2010/main" val="1396255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79</a:t>
            </a:fld>
            <a:endParaRPr lang="fr-FR"/>
          </a:p>
        </p:txBody>
      </p:sp>
    </p:spTree>
    <p:extLst>
      <p:ext uri="{BB962C8B-B14F-4D97-AF65-F5344CB8AC3E}">
        <p14:creationId xmlns:p14="http://schemas.microsoft.com/office/powerpoint/2010/main" val="3830762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80</a:t>
            </a:fld>
            <a:endParaRPr lang="fr-FR"/>
          </a:p>
        </p:txBody>
      </p:sp>
    </p:spTree>
    <p:extLst>
      <p:ext uri="{BB962C8B-B14F-4D97-AF65-F5344CB8AC3E}">
        <p14:creationId xmlns:p14="http://schemas.microsoft.com/office/powerpoint/2010/main" val="3964086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81</a:t>
            </a:fld>
            <a:endParaRPr lang="fr-FR"/>
          </a:p>
        </p:txBody>
      </p:sp>
    </p:spTree>
    <p:extLst>
      <p:ext uri="{BB962C8B-B14F-4D97-AF65-F5344CB8AC3E}">
        <p14:creationId xmlns:p14="http://schemas.microsoft.com/office/powerpoint/2010/main" val="979606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82</a:t>
            </a:fld>
            <a:endParaRPr lang="fr-FR"/>
          </a:p>
        </p:txBody>
      </p:sp>
    </p:spTree>
    <p:extLst>
      <p:ext uri="{BB962C8B-B14F-4D97-AF65-F5344CB8AC3E}">
        <p14:creationId xmlns:p14="http://schemas.microsoft.com/office/powerpoint/2010/main" val="605521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BB306DF-24CA-9B44-84A2-51D049C2E8CF}" type="slidenum">
              <a:rPr lang="fr-FR" smtClean="0"/>
              <a:pPr/>
              <a:t>83</a:t>
            </a:fld>
            <a:endParaRPr lang="fr-FR"/>
          </a:p>
        </p:txBody>
      </p:sp>
    </p:spTree>
    <p:extLst>
      <p:ext uri="{BB962C8B-B14F-4D97-AF65-F5344CB8AC3E}">
        <p14:creationId xmlns:p14="http://schemas.microsoft.com/office/powerpoint/2010/main" val="3178106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Formation théorique ENC SSR</a:t>
            </a:r>
          </a:p>
        </p:txBody>
      </p:sp>
      <p:sp>
        <p:nvSpPr>
          <p:cNvPr id="5" name="Espace réservé du numéro de diapositive 4"/>
          <p:cNvSpPr>
            <a:spLocks noGrp="1"/>
          </p:cNvSpPr>
          <p:nvPr>
            <p:ph type="sldNum" sz="quarter" idx="11"/>
          </p:nvPr>
        </p:nvSpPr>
        <p:spPr/>
        <p:txBody>
          <a:bodyPr/>
          <a:lstStyle/>
          <a:p>
            <a:fld id="{D2129B20-76B8-49AA-BEFB-09249D9EDB34}" type="slidenum">
              <a:rPr lang="fr-FR" smtClean="0"/>
              <a:t>84</a:t>
            </a:fld>
            <a:endParaRPr lang="fr-FR"/>
          </a:p>
        </p:txBody>
      </p:sp>
    </p:spTree>
    <p:extLst>
      <p:ext uri="{BB962C8B-B14F-4D97-AF65-F5344CB8AC3E}">
        <p14:creationId xmlns:p14="http://schemas.microsoft.com/office/powerpoint/2010/main" val="261044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E564F-2C1A-F22A-7FE4-013BCDC513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830F55-1036-4A9F-997B-3680802915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B921C4-F980-3278-77A5-4F06AF4ED43C}"/>
              </a:ext>
            </a:extLst>
          </p:cNvPr>
          <p:cNvSpPr>
            <a:spLocks noGrp="1"/>
          </p:cNvSpPr>
          <p:nvPr>
            <p:ph type="body" idx="1"/>
          </p:nvPr>
        </p:nvSpPr>
        <p:spPr/>
        <p:txBody>
          <a:bodyPr/>
          <a:lstStyle/>
          <a:p>
            <a:r>
              <a:rPr lang="fr-FR" sz="2400" dirty="0"/>
              <a:t>Le PMSI couvre 4 « champs » de l’activité hospitalière</a:t>
            </a:r>
          </a:p>
          <a:p>
            <a:pPr lvl="1"/>
            <a:r>
              <a:rPr lang="fr-FR" sz="2000" dirty="0"/>
              <a:t>MCO: médecine, chirurgie, obstétrique (ou soins de courte durée)</a:t>
            </a:r>
          </a:p>
          <a:p>
            <a:pPr lvl="1"/>
            <a:r>
              <a:rPr lang="fr-FR" sz="2000" dirty="0"/>
              <a:t>SSR: soins médicaux et de réadaptation</a:t>
            </a:r>
          </a:p>
          <a:p>
            <a:pPr lvl="1"/>
            <a:r>
              <a:rPr lang="fr-FR" sz="2000" dirty="0"/>
              <a:t>HAD: hospitalisation à domicile</a:t>
            </a:r>
          </a:p>
          <a:p>
            <a:pPr lvl="1"/>
            <a:r>
              <a:rPr lang="fr-FR" sz="2000" dirty="0"/>
              <a:t>Psy: psychiatrie</a:t>
            </a:r>
          </a:p>
          <a:p>
            <a:r>
              <a:rPr lang="fr-FR" sz="2400" dirty="0"/>
              <a:t>Les fichiers transmis sont variables selon le statut des établissements</a:t>
            </a:r>
          </a:p>
          <a:p>
            <a:pPr lvl="1"/>
            <a:r>
              <a:rPr lang="fr-FR" sz="2000" dirty="0"/>
              <a:t>DG, DGF, </a:t>
            </a:r>
            <a:r>
              <a:rPr lang="fr-FR" sz="2000" dirty="0" err="1"/>
              <a:t>exDG</a:t>
            </a:r>
            <a:r>
              <a:rPr lang="fr-FR" sz="2000" dirty="0"/>
              <a:t>: correspond au mode de tarification « dotation globale de financement » des établissements publics et participant au service public hospitalier (PSPH) avant la T2A</a:t>
            </a:r>
          </a:p>
          <a:p>
            <a:pPr lvl="1"/>
            <a:r>
              <a:rPr lang="fr-FR" sz="2000" dirty="0"/>
              <a:t>OQN, </a:t>
            </a:r>
            <a:r>
              <a:rPr lang="fr-FR" sz="2000" dirty="0" err="1"/>
              <a:t>exOQN</a:t>
            </a:r>
            <a:r>
              <a:rPr lang="fr-FR" sz="2000" dirty="0"/>
              <a:t>: correspond au mode de tarification « sous objectif quantifié national » des établissements privés à but lucratif avant la T2A</a:t>
            </a:r>
          </a:p>
          <a:p>
            <a:pPr lvl="1"/>
            <a:endParaRPr lang="fr-FR" sz="2000" dirty="0"/>
          </a:p>
          <a:p>
            <a:r>
              <a:rPr lang="fr-FR" sz="1200" kern="1200" dirty="0">
                <a:solidFill>
                  <a:schemeClr val="tx1"/>
                </a:solidFill>
                <a:effectLst/>
                <a:latin typeface="+mn-lt"/>
                <a:ea typeface="+mn-ea"/>
                <a:cs typeface="+mn-cs"/>
              </a:rPr>
              <a:t>Décrire l’activité des établissements de santé pour permettre leur financement (T2A) et l’organisation de l’offre de soins (planification)</a:t>
            </a:r>
            <a:endParaRPr lang="fr-FR" sz="11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chaque patient hospitalisé, un recueil de données est effectué sur l'activité de soins et sur sa facturation</a:t>
            </a: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Pour chaque hospitalisation, un recueil normalisé de données médicales et paramédicales est produit selon le champ d’activité. Certaines informations recueillies sont codées selon des nomenclatures ou des classifications médicales</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recueils d’informations sur l’activité et sa facturation sont rendus anonymes avant leur télétransmission sécurisée vers la plateforme d’échange e-PMSI</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Les modalités de transmission et de validation par les établissements et les agences régionales de santé (ARS) dépendent du champ sanitaire concerné</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fr-FR" sz="1100" kern="1200" dirty="0">
              <a:solidFill>
                <a:schemeClr val="tx1"/>
              </a:solidFill>
              <a:effectLst/>
              <a:latin typeface="+mn-lt"/>
              <a:ea typeface="+mn-ea"/>
              <a:cs typeface="+mn-cs"/>
            </a:endParaRPr>
          </a:p>
          <a:p>
            <a:pPr lvl="1"/>
            <a:endParaRPr lang="fr-FR" sz="2000" dirty="0"/>
          </a:p>
          <a:p>
            <a:endParaRPr lang="fr-FR" dirty="0"/>
          </a:p>
        </p:txBody>
      </p:sp>
      <p:sp>
        <p:nvSpPr>
          <p:cNvPr id="4" name="Espace réservé du numéro de diapositive 3">
            <a:extLst>
              <a:ext uri="{FF2B5EF4-FFF2-40B4-BE49-F238E27FC236}">
                <a16:creationId xmlns:a16="http://schemas.microsoft.com/office/drawing/2014/main" id="{B957C702-41CA-B676-60A3-C4839CAEC095}"/>
              </a:ext>
            </a:extLst>
          </p:cNvPr>
          <p:cNvSpPr>
            <a:spLocks noGrp="1"/>
          </p:cNvSpPr>
          <p:nvPr>
            <p:ph type="sldNum" sz="quarter" idx="5"/>
          </p:nvPr>
        </p:nvSpPr>
        <p:spPr/>
        <p:txBody>
          <a:bodyPr/>
          <a:lstStyle/>
          <a:p>
            <a:fld id="{6BB306DF-24CA-9B44-84A2-51D049C2E8CF}" type="slidenum">
              <a:rPr lang="fr-FR" smtClean="0"/>
              <a:pPr/>
              <a:t>7</a:t>
            </a:fld>
            <a:endParaRPr lang="fr-FR"/>
          </a:p>
        </p:txBody>
      </p:sp>
    </p:spTree>
    <p:extLst>
      <p:ext uri="{BB962C8B-B14F-4D97-AF65-F5344CB8AC3E}">
        <p14:creationId xmlns:p14="http://schemas.microsoft.com/office/powerpoint/2010/main" val="1522149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ea typeface="ＭＳ Ｐゴシック" pitchFamily="34" charset="-128"/>
              </a:rPr>
              <a:t>Etape 4 : validation établissement</a:t>
            </a:r>
          </a:p>
          <a:p>
            <a:r>
              <a:rPr lang="fr-FR" baseline="0" dirty="0">
                <a:ea typeface="ＭＳ Ｐゴシック" pitchFamily="34" charset="-128"/>
              </a:rPr>
              <a:t>Etape 5 : consultation de </a:t>
            </a:r>
            <a:r>
              <a:rPr lang="fr-FR" baseline="0" dirty="0" err="1">
                <a:ea typeface="ＭＳ Ｐゴシック" pitchFamily="34" charset="-128"/>
              </a:rPr>
              <a:t>ePMSI</a:t>
            </a:r>
            <a:r>
              <a:rPr lang="fr-FR" baseline="0" dirty="0">
                <a:ea typeface="ＭＳ Ｐゴシック" pitchFamily="34" charset="-128"/>
              </a:rPr>
              <a:t>, échanges avec les ES, validation par ARS</a:t>
            </a:r>
          </a:p>
          <a:p>
            <a:r>
              <a:rPr lang="fr-FR" baseline="0" dirty="0">
                <a:ea typeface="ＭＳ Ｐゴシック" pitchFamily="34" charset="-128"/>
              </a:rPr>
              <a:t>Etapes 2 à 5 peuvent se répéter</a:t>
            </a:r>
          </a:p>
          <a:p>
            <a:endParaRPr lang="fr-FR" baseline="0" dirty="0">
              <a:ea typeface="ＭＳ Ｐゴシック" pitchFamily="34" charset="-128"/>
            </a:endParaRPr>
          </a:p>
          <a:p>
            <a:r>
              <a:rPr lang="fr-FR" baseline="0" dirty="0">
                <a:ea typeface="ＭＳ Ｐゴシック" pitchFamily="34" charset="-128"/>
              </a:rPr>
              <a:t>Etape 6 : constitution des bases nationales à l’</a:t>
            </a:r>
            <a:r>
              <a:rPr lang="fr-FR" baseline="0" dirty="0" err="1">
                <a:ea typeface="ＭＳ Ｐゴシック" pitchFamily="34" charset="-128"/>
              </a:rPr>
              <a:t>Atih</a:t>
            </a:r>
            <a:endParaRPr lang="fr-FR" baseline="0" dirty="0">
              <a:ea typeface="ＭＳ Ｐゴシック" pitchFamily="34" charset="-128"/>
            </a:endParaRPr>
          </a:p>
          <a:p>
            <a:r>
              <a:rPr lang="fr-FR" baseline="0" dirty="0">
                <a:ea typeface="ＭＳ Ｐゴシック" pitchFamily="34" charset="-128"/>
              </a:rPr>
              <a:t>Etape 7 : mise à disposition sur la plateforme </a:t>
            </a:r>
            <a:r>
              <a:rPr lang="fr-FR" baseline="0" dirty="0" err="1">
                <a:ea typeface="ＭＳ Ｐゴシック" pitchFamily="34" charset="-128"/>
              </a:rPr>
              <a:t>Atih</a:t>
            </a:r>
            <a:r>
              <a:rPr lang="fr-FR" baseline="0" dirty="0">
                <a:ea typeface="ＭＳ Ｐゴシック" pitchFamily="34" charset="-128"/>
              </a:rPr>
              <a:t> et transmission à la CNAM pour intégration au SNDS</a:t>
            </a:r>
            <a:endParaRPr lang="fr-FR" dirty="0">
              <a:ea typeface="ＭＳ Ｐゴシック" pitchFamily="34" charset="-128"/>
            </a:endParaRPr>
          </a:p>
          <a:p>
            <a:pPr marL="285750" indent="-285750">
              <a:buFont typeface="Wingdings" panose="05000000000000000000" pitchFamily="2" charset="2"/>
              <a:buChar char="Ø"/>
            </a:pP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D792C1-BCDA-4A86-8529-616E274ECB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0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PMSI</a:t>
            </a:r>
            <a:r>
              <a:rPr lang="fr-FR" baseline="0" dirty="0"/>
              <a:t> :à quoi ça sert et que peut-on faire avec?</a:t>
            </a:r>
            <a:endParaRPr lang="fr-FR" dirty="0"/>
          </a:p>
          <a:p>
            <a:pPr marL="171450" indent="-171450">
              <a:buFont typeface="Wingdings" panose="05000000000000000000" pitchFamily="2" charset="2"/>
              <a:buChar char="Ø"/>
            </a:pPr>
            <a:r>
              <a:rPr lang="fr-FR" dirty="0"/>
              <a:t>   Connaître l’activité médicale des établissements de santé afin de décrire et de financer les établissements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dirty="0">
                <a:solidFill>
                  <a:schemeClr val="tx1"/>
                </a:solidFill>
              </a:rPr>
              <a:t>   Performance des établissements de santé : suivi de l'activité, données financières établissements, parts de marché</a:t>
            </a:r>
          </a:p>
          <a:p>
            <a:pPr marL="285750" indent="-285750">
              <a:buFont typeface="Wingdings" panose="05000000000000000000" pitchFamily="2" charset="2"/>
              <a:buChar char="Ø"/>
            </a:pPr>
            <a:r>
              <a:rPr lang="fr-FR" sz="1800" dirty="0">
                <a:solidFill>
                  <a:schemeClr val="tx1"/>
                </a:solidFill>
              </a:rPr>
              <a:t>Maîtrise des dépenses de santé et régulation de l'offre de soin : suivi et analyse des dépenses d’activité, suivi des dépenses de médicaments et dispositifs médicaux en sus, analyse des taux d’hospitalisation par zones géographiques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ea typeface="ＭＳ Ｐゴシック" pitchFamily="34" charset="-128"/>
              </a:rPr>
              <a:t>Connaitre la précarité financière des patients : CMU, CMUC, AME, SU</a:t>
            </a:r>
          </a:p>
          <a:p>
            <a:pPr marL="285750" indent="-285750">
              <a:buFont typeface="Wingdings" panose="05000000000000000000" pitchFamily="2" charset="2"/>
              <a:buChar char="Ø"/>
            </a:pP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D792C1-BCDA-4A86-8529-616E274ECB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48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92FE-6C87-A8C8-C618-5EDE60164F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4B3292-5ACC-4F1E-4F84-48C25E7AB1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D950285-56BD-EDB6-F518-125D7C482CA5}"/>
              </a:ext>
            </a:extLst>
          </p:cNvPr>
          <p:cNvSpPr>
            <a:spLocks noGrp="1"/>
          </p:cNvSpPr>
          <p:nvPr>
            <p:ph type="body" idx="1"/>
          </p:nvPr>
        </p:nvSpPr>
        <p:spPr/>
        <p:txBody>
          <a:bodyPr/>
          <a:lstStyle/>
          <a:p>
            <a:r>
              <a:rPr lang="fr-FR" dirty="0"/>
              <a:t>LE PMSI</a:t>
            </a:r>
            <a:r>
              <a:rPr lang="fr-FR" baseline="0" dirty="0"/>
              <a:t> :à quoi ça sert et que peut-on faire avec?</a:t>
            </a:r>
            <a:endParaRPr lang="fr-FR" dirty="0"/>
          </a:p>
          <a:p>
            <a:pPr marL="171450" indent="-171450">
              <a:buFont typeface="Wingdings" panose="05000000000000000000" pitchFamily="2" charset="2"/>
              <a:buChar char="Ø"/>
            </a:pPr>
            <a:r>
              <a:rPr lang="fr-FR" dirty="0"/>
              <a:t>   Connaître l’activité médicale des établissements de santé afin de décrire et de financer les établissements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dirty="0">
                <a:solidFill>
                  <a:schemeClr val="tx1"/>
                </a:solidFill>
              </a:rPr>
              <a:t>   Performance des établissements de santé : suivi de l'activité, données financières établissements, parts de marché</a:t>
            </a:r>
          </a:p>
          <a:p>
            <a:pPr marL="285750" indent="-285750">
              <a:buFont typeface="Wingdings" panose="05000000000000000000" pitchFamily="2" charset="2"/>
              <a:buChar char="Ø"/>
            </a:pPr>
            <a:r>
              <a:rPr lang="fr-FR" sz="1800" dirty="0">
                <a:solidFill>
                  <a:schemeClr val="tx1"/>
                </a:solidFill>
              </a:rPr>
              <a:t>Maîtrise des dépenses de santé et régulation de l'offre de soin : suivi et analyse des dépenses d’activité, suivi des dépenses de médicaments et dispositifs médicaux en sus, analyse des taux d’hospitalisation par zones géographiques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ea typeface="ＭＳ Ｐゴシック" pitchFamily="34" charset="-128"/>
              </a:rPr>
              <a:t>Connaitre la précarité financière des patients : CMU, CMUC, AME, SU</a:t>
            </a:r>
          </a:p>
          <a:p>
            <a:pPr marL="285750" indent="-285750">
              <a:buFont typeface="Wingdings" panose="05000000000000000000" pitchFamily="2" charset="2"/>
              <a:buChar char="Ø"/>
            </a:pPr>
            <a:endParaRPr lang="fr-FR" dirty="0"/>
          </a:p>
          <a:p>
            <a:endParaRPr lang="fr-FR" dirty="0"/>
          </a:p>
        </p:txBody>
      </p:sp>
      <p:sp>
        <p:nvSpPr>
          <p:cNvPr id="4" name="Espace réservé du numéro de diapositive 3">
            <a:extLst>
              <a:ext uri="{FF2B5EF4-FFF2-40B4-BE49-F238E27FC236}">
                <a16:creationId xmlns:a16="http://schemas.microsoft.com/office/drawing/2014/main" id="{6D56ACF3-F721-AE9D-026B-EED9146BFA8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D792C1-BCDA-4A86-8529-616E274ECBB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5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Psy: cout journalier par section</a:t>
            </a:r>
          </a:p>
        </p:txBody>
      </p:sp>
      <p:sp>
        <p:nvSpPr>
          <p:cNvPr id="4" name="Espace réservé du numéro de diapositive 3"/>
          <p:cNvSpPr>
            <a:spLocks noGrp="1"/>
          </p:cNvSpPr>
          <p:nvPr>
            <p:ph type="sldNum" sz="quarter" idx="10"/>
          </p:nvPr>
        </p:nvSpPr>
        <p:spPr/>
        <p:txBody>
          <a:bodyPr/>
          <a:lstStyle/>
          <a:p>
            <a:pPr>
              <a:defRPr/>
            </a:pPr>
            <a:fld id="{C0A33DCD-EE95-4C63-8FCE-9E886274A825}" type="slidenum">
              <a:rPr lang="fr-FR" smtClean="0"/>
              <a:pPr>
                <a:defRPr/>
              </a:pPr>
              <a:t>14</a:t>
            </a:fld>
            <a:endParaRPr lang="fr-FR"/>
          </a:p>
        </p:txBody>
      </p:sp>
    </p:spTree>
    <p:extLst>
      <p:ext uri="{BB962C8B-B14F-4D97-AF65-F5344CB8AC3E}">
        <p14:creationId xmlns:p14="http://schemas.microsoft.com/office/powerpoint/2010/main" val="250572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t>Formation théorique ENC SSR</a:t>
            </a:r>
          </a:p>
        </p:txBody>
      </p:sp>
      <p:sp>
        <p:nvSpPr>
          <p:cNvPr id="5" name="Espace réservé du numéro de diapositive 4"/>
          <p:cNvSpPr>
            <a:spLocks noGrp="1"/>
          </p:cNvSpPr>
          <p:nvPr>
            <p:ph type="sldNum" sz="quarter" idx="11"/>
          </p:nvPr>
        </p:nvSpPr>
        <p:spPr/>
        <p:txBody>
          <a:bodyPr/>
          <a:lstStyle/>
          <a:p>
            <a:fld id="{D2129B20-76B8-49AA-BEFB-09249D9EDB34}" type="slidenum">
              <a:rPr lang="fr-FR" smtClean="0"/>
              <a:t>16</a:t>
            </a:fld>
            <a:endParaRPr lang="fr-FR"/>
          </a:p>
        </p:txBody>
      </p:sp>
    </p:spTree>
    <p:extLst>
      <p:ext uri="{BB962C8B-B14F-4D97-AF65-F5344CB8AC3E}">
        <p14:creationId xmlns:p14="http://schemas.microsoft.com/office/powerpoint/2010/main" val="429447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6"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7" name="Line 60"/>
          <p:cNvSpPr>
            <a:spLocks noChangeShapeType="1"/>
          </p:cNvSpPr>
          <p:nvPr/>
        </p:nvSpPr>
        <p:spPr bwMode="auto">
          <a:xfrm>
            <a:off x="152400" y="6629400"/>
            <a:ext cx="8763000" cy="0"/>
          </a:xfrm>
          <a:prstGeom prst="line">
            <a:avLst/>
          </a:prstGeom>
          <a:noFill/>
          <a:ln w="38862">
            <a:solidFill>
              <a:srgbClr val="DD994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8" name="Line 61"/>
          <p:cNvSpPr>
            <a:spLocks noChangeShapeType="1"/>
          </p:cNvSpPr>
          <p:nvPr/>
        </p:nvSpPr>
        <p:spPr bwMode="auto">
          <a:xfrm rot="16200000">
            <a:off x="5695950" y="3429000"/>
            <a:ext cx="6400800" cy="0"/>
          </a:xfrm>
          <a:prstGeom prst="line">
            <a:avLst/>
          </a:prstGeom>
          <a:noFill/>
          <a:ln w="38862">
            <a:solidFill>
              <a:srgbClr val="DD994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9" name="Line 62"/>
          <p:cNvSpPr>
            <a:spLocks noChangeShapeType="1"/>
          </p:cNvSpPr>
          <p:nvPr/>
        </p:nvSpPr>
        <p:spPr bwMode="auto">
          <a:xfrm>
            <a:off x="228600" y="6705600"/>
            <a:ext cx="8763000" cy="0"/>
          </a:xfrm>
          <a:prstGeom prst="line">
            <a:avLst/>
          </a:prstGeom>
          <a:noFill/>
          <a:ln w="38862">
            <a:solidFill>
              <a:srgbClr val="86B54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0"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1" name="Line 64"/>
          <p:cNvSpPr>
            <a:spLocks noChangeShapeType="1"/>
          </p:cNvSpPr>
          <p:nvPr/>
        </p:nvSpPr>
        <p:spPr bwMode="auto">
          <a:xfrm rot="16200000">
            <a:off x="5772150" y="3505200"/>
            <a:ext cx="6400800" cy="0"/>
          </a:xfrm>
          <a:prstGeom prst="line">
            <a:avLst/>
          </a:prstGeom>
          <a:noFill/>
          <a:ln w="38862">
            <a:solidFill>
              <a:srgbClr val="86B54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2" name="Line 65"/>
          <p:cNvSpPr>
            <a:spLocks noChangeShapeType="1"/>
          </p:cNvSpPr>
          <p:nvPr/>
        </p:nvSpPr>
        <p:spPr bwMode="auto">
          <a:xfrm rot="162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8194" name="Rectangle 2"/>
          <p:cNvSpPr>
            <a:spLocks noGrp="1" noChangeArrowheads="1"/>
          </p:cNvSpPr>
          <p:nvPr>
            <p:ph type="ctrTitle"/>
          </p:nvPr>
        </p:nvSpPr>
        <p:spPr>
          <a:xfrm>
            <a:off x="2324100" y="1766046"/>
            <a:ext cx="4724400" cy="927847"/>
          </a:xfrm>
        </p:spPr>
        <p:txBody>
          <a:bodyPr/>
          <a:lstStyle>
            <a:lvl1pPr>
              <a:defRPr sz="2800" b="0">
                <a:solidFill>
                  <a:srgbClr val="02A7D5"/>
                </a:solidFill>
              </a:defRPr>
            </a:lvl1pPr>
          </a:lstStyle>
          <a:p>
            <a:pPr lvl="0"/>
            <a:r>
              <a:rPr lang="fr-FR" noProof="0"/>
              <a:t>Modifiez le style du titre</a:t>
            </a:r>
            <a:endParaRPr lang="fr-FR" noProof="0" dirty="0"/>
          </a:p>
        </p:txBody>
      </p:sp>
      <p:sp>
        <p:nvSpPr>
          <p:cNvPr id="8205" name="Rectangle 13"/>
          <p:cNvSpPr>
            <a:spLocks noGrp="1" noChangeArrowheads="1"/>
          </p:cNvSpPr>
          <p:nvPr>
            <p:ph type="subTitle" idx="1"/>
          </p:nvPr>
        </p:nvSpPr>
        <p:spPr>
          <a:xfrm>
            <a:off x="2324100" y="3749486"/>
            <a:ext cx="5486401" cy="1279714"/>
          </a:xfrm>
        </p:spPr>
        <p:txBody>
          <a:bodyPr anchor="b"/>
          <a:lstStyle>
            <a:lvl1pPr marL="0" marR="0" indent="0" algn="l" defTabSz="914400" rtl="0" eaLnBrk="1" fontAlgn="base" latinLnBrk="0" hangingPunct="1">
              <a:lnSpc>
                <a:spcPct val="100000"/>
              </a:lnSpc>
              <a:spcBef>
                <a:spcPct val="20000"/>
              </a:spcBef>
              <a:spcAft>
                <a:spcPct val="0"/>
              </a:spcAft>
              <a:buClrTx/>
              <a:buSzTx/>
              <a:buFontTx/>
              <a:buNone/>
              <a:tabLst/>
              <a:defRPr sz="2000" b="1" baseline="0">
                <a:solidFill>
                  <a:schemeClr val="accent3"/>
                </a:solidFill>
              </a:defRPr>
            </a:lvl1pPr>
          </a:lstStyle>
          <a:p>
            <a:pPr lvl="0"/>
            <a:r>
              <a:rPr lang="fr-FR" noProof="0"/>
              <a:t>Modifiez le style des sous-titres du masque</a:t>
            </a:r>
            <a:endParaRPr lang="fr-FR" noProof="0" dirty="0"/>
          </a:p>
        </p:txBody>
      </p:sp>
      <p:sp>
        <p:nvSpPr>
          <p:cNvPr id="16"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7"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8"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9"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0"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2"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3" name="Line 65"/>
          <p:cNvSpPr>
            <a:spLocks noChangeShapeType="1"/>
          </p:cNvSpPr>
          <p:nvPr/>
        </p:nvSpPr>
        <p:spPr bwMode="auto">
          <a:xfrm rot="162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24"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7"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8"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9"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0"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2"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3"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6"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7"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8"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9"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0"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2"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3"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6"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7"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8"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9"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0"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2"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3"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6"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7"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8"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9"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60"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6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62"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63"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64" name="Rectangle 6"/>
          <p:cNvSpPr>
            <a:spLocks noGrp="1" noChangeArrowheads="1"/>
          </p:cNvSpPr>
          <p:nvPr>
            <p:ph type="sldNum" sz="quarter" idx="10"/>
          </p:nvPr>
        </p:nvSpPr>
        <p:spPr>
          <a:xfrm>
            <a:off x="7010400" y="6324600"/>
            <a:ext cx="1676400" cy="400050"/>
          </a:xfrm>
        </p:spPr>
        <p:txBody>
          <a:bodyPr/>
          <a:lstStyle>
            <a:lvl1pPr>
              <a:defRPr/>
            </a:lvl1pPr>
          </a:lstStyle>
          <a:p>
            <a:pPr>
              <a:defRPr/>
            </a:pPr>
            <a:fld id="{1906F8B4-365A-46F3-9C5C-7889764C9AFB}" type="slidenum">
              <a:rPr lang="fr-FR" smtClean="0"/>
              <a:pPr>
                <a:defRPr/>
              </a:pPr>
              <a:t>‹N°›</a:t>
            </a:fld>
            <a:endParaRPr lang="fr-FR" dirty="0"/>
          </a:p>
        </p:txBody>
      </p:sp>
      <p:sp>
        <p:nvSpPr>
          <p:cNvPr id="65"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pPr>
              <a:defRPr/>
            </a:pPr>
            <a:fld id="{4C237AF2-BC72-445D-BF98-C1813C840B83}" type="datetime1">
              <a:rPr lang="fr-FR" smtClean="0"/>
              <a:t>28/03/2024</a:t>
            </a:fld>
            <a:endParaRPr lang="fr-FR" dirty="0"/>
          </a:p>
        </p:txBody>
      </p:sp>
      <p:sp>
        <p:nvSpPr>
          <p:cNvPr id="66" name="Rectangle 39"/>
          <p:cNvSpPr>
            <a:spLocks noGrp="1" noChangeArrowheads="1"/>
          </p:cNvSpPr>
          <p:nvPr>
            <p:ph type="ftr" sz="quarter" idx="12"/>
          </p:nvPr>
        </p:nvSpPr>
        <p:spPr>
          <a:xfrm>
            <a:off x="4038600" y="6324600"/>
            <a:ext cx="2895600" cy="457200"/>
          </a:xfrm>
          <a:prstGeom prst="rect">
            <a:avLst/>
          </a:prstGeom>
        </p:spPr>
        <p:txBody>
          <a:bodyPr/>
          <a:lstStyle>
            <a:lvl1pPr>
              <a:defRPr sz="900" baseline="0">
                <a:latin typeface="+mn-lt"/>
                <a:ea typeface="ＭＳ Ｐゴシック" charset="-128"/>
                <a:cs typeface="+mn-cs"/>
              </a:defRPr>
            </a:lvl1pPr>
          </a:lstStyle>
          <a:p>
            <a:pPr>
              <a:defRPr/>
            </a:pPr>
            <a:endParaRPr lang="fr-FR" dirty="0"/>
          </a:p>
        </p:txBody>
      </p:sp>
      <p:pic>
        <p:nvPicPr>
          <p:cNvPr id="67"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67400"/>
            <a:ext cx="1371600"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9"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0"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2"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3"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4"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5"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6"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7"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78"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1"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2"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3"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4"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5"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6"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7"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88" name="Image 19"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Line 8"/>
          <p:cNvSpPr>
            <a:spLocks noChangeShapeType="1"/>
          </p:cNvSpPr>
          <p:nvPr userDrawn="1"/>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0" name="Line 50"/>
          <p:cNvSpPr>
            <a:spLocks noChangeShapeType="1"/>
          </p:cNvSpPr>
          <p:nvPr userDrawn="1"/>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1" name="Line 60"/>
          <p:cNvSpPr>
            <a:spLocks noChangeShapeType="1"/>
          </p:cNvSpPr>
          <p:nvPr userDrawn="1"/>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2" name="Line 61"/>
          <p:cNvSpPr>
            <a:spLocks noChangeShapeType="1"/>
          </p:cNvSpPr>
          <p:nvPr userDrawn="1"/>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3" name="Line 62"/>
          <p:cNvSpPr>
            <a:spLocks noChangeShapeType="1"/>
          </p:cNvSpPr>
          <p:nvPr userDrawn="1"/>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4"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5" name="Line 64"/>
          <p:cNvSpPr>
            <a:spLocks noChangeShapeType="1"/>
          </p:cNvSpPr>
          <p:nvPr userDrawn="1"/>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6"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Tree>
    <p:extLst>
      <p:ext uri="{BB962C8B-B14F-4D97-AF65-F5344CB8AC3E}">
        <p14:creationId xmlns:p14="http://schemas.microsoft.com/office/powerpoint/2010/main" val="3501310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5"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pic>
        <p:nvPicPr>
          <p:cNvPr id="6" name="Image 10"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8"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762000" y="2133600"/>
            <a:ext cx="3632200" cy="3657600"/>
          </a:xfrm>
        </p:spPr>
        <p:txBody>
          <a:bodyPr/>
          <a:lstStyle>
            <a:lvl1pPr marL="447675" indent="-35560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4546601" y="2133600"/>
            <a:ext cx="3632200" cy="3657600"/>
          </a:xfrm>
        </p:spPr>
        <p:txBody>
          <a:bodyPr/>
          <a:lstStyle>
            <a:lvl1pPr marL="447675" indent="-35560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Rectangle 8"/>
          <p:cNvSpPr>
            <a:spLocks noGrp="1" noChangeArrowheads="1"/>
          </p:cNvSpPr>
          <p:nvPr>
            <p:ph type="dt" sz="half" idx="10"/>
          </p:nvPr>
        </p:nvSpPr>
        <p:spPr/>
        <p:txBody>
          <a:bodyPr/>
          <a:lstStyle>
            <a:lvl1pPr>
              <a:defRPr/>
            </a:lvl1pPr>
          </a:lstStyle>
          <a:p>
            <a:fld id="{80265BD6-47C7-4F96-84E3-E8DB5F41CA26}" type="datetime1">
              <a:rPr lang="fr-FR" smtClean="0"/>
              <a:t>28/03/2024</a:t>
            </a:fld>
            <a:endParaRPr lang="fr-FR"/>
          </a:p>
        </p:txBody>
      </p:sp>
      <p:sp>
        <p:nvSpPr>
          <p:cNvPr id="10" name="Espace réservé du pied de page 9"/>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endParaRPr lang="fr-FR"/>
          </a:p>
        </p:txBody>
      </p:sp>
      <p:sp>
        <p:nvSpPr>
          <p:cNvPr id="11" name="Rectangle 10"/>
          <p:cNvSpPr>
            <a:spLocks noGrp="1" noChangeArrowheads="1"/>
          </p:cNvSpPr>
          <p:nvPr>
            <p:ph type="sldNum" sz="quarter" idx="12"/>
          </p:nvPr>
        </p:nvSpPr>
        <p:spPr/>
        <p:txBody>
          <a:bodyPr/>
          <a:lstStyle>
            <a:lvl1pPr>
              <a:defRPr/>
            </a:lvl1pPr>
          </a:lstStyle>
          <a:p>
            <a:fld id="{DAC720FA-BF7E-495D-83F8-0CD569677D09}" type="slidenum">
              <a:rPr lang="fr-FR" smtClean="0"/>
              <a:t>‹N°›</a:t>
            </a:fld>
            <a:endParaRPr lang="fr-FR"/>
          </a:p>
        </p:txBody>
      </p:sp>
    </p:spTree>
    <p:extLst>
      <p:ext uri="{BB962C8B-B14F-4D97-AF65-F5344CB8AC3E}">
        <p14:creationId xmlns:p14="http://schemas.microsoft.com/office/powerpoint/2010/main" val="98765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mparaison">
    <p:spTree>
      <p:nvGrpSpPr>
        <p:cNvPr id="1" name=""/>
        <p:cNvGrpSpPr/>
        <p:nvPr/>
      </p:nvGrpSpPr>
      <p:grpSpPr>
        <a:xfrm>
          <a:off x="0" y="0"/>
          <a:ext cx="0" cy="0"/>
          <a:chOff x="0" y="0"/>
          <a:chExt cx="0" cy="0"/>
        </a:xfrm>
      </p:grpSpPr>
      <p:sp>
        <p:nvSpPr>
          <p:cNvPr id="7"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pic>
        <p:nvPicPr>
          <p:cNvPr id="8" name="Image 10"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10"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3" name="Espace réservé du texte 2"/>
          <p:cNvSpPr>
            <a:spLocks noGrp="1"/>
          </p:cNvSpPr>
          <p:nvPr>
            <p:ph type="body" idx="1"/>
          </p:nvPr>
        </p:nvSpPr>
        <p:spPr>
          <a:xfrm>
            <a:off x="457200" y="220486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924945"/>
            <a:ext cx="4040188" cy="3201219"/>
          </a:xfrm>
        </p:spPr>
        <p:txBody>
          <a:bodyPr/>
          <a:lstStyle>
            <a:lvl1pPr marL="342900" indent="-2508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p:cNvSpPr>
            <a:spLocks noGrp="1"/>
          </p:cNvSpPr>
          <p:nvPr>
            <p:ph type="body" sz="quarter" idx="3"/>
          </p:nvPr>
        </p:nvSpPr>
        <p:spPr>
          <a:xfrm>
            <a:off x="4645026" y="220486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2924945"/>
            <a:ext cx="4041775" cy="3201219"/>
          </a:xfrm>
        </p:spPr>
        <p:txBody>
          <a:bodyPr/>
          <a:lstStyle>
            <a:lvl1pPr marL="342900" indent="-2508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Rectangle 4"/>
          <p:cNvSpPr>
            <a:spLocks noGrp="1" noChangeArrowheads="1"/>
          </p:cNvSpPr>
          <p:nvPr>
            <p:ph type="dt" sz="half" idx="10"/>
          </p:nvPr>
        </p:nvSpPr>
        <p:spPr/>
        <p:txBody>
          <a:bodyPr/>
          <a:lstStyle>
            <a:lvl1pPr>
              <a:defRPr/>
            </a:lvl1pPr>
          </a:lstStyle>
          <a:p>
            <a:fld id="{21AF8885-AD3B-4109-AA25-5359B6502262}" type="datetime1">
              <a:rPr lang="fr-FR" smtClean="0"/>
              <a:t>28/03/2024</a:t>
            </a:fld>
            <a:endParaRPr lang="fr-FR"/>
          </a:p>
        </p:txBody>
      </p:sp>
      <p:sp>
        <p:nvSpPr>
          <p:cNvPr id="12"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endParaRPr lang="fr-FR"/>
          </a:p>
        </p:txBody>
      </p:sp>
      <p:sp>
        <p:nvSpPr>
          <p:cNvPr id="13" name="Rectangle 6"/>
          <p:cNvSpPr>
            <a:spLocks noGrp="1" noChangeArrowheads="1"/>
          </p:cNvSpPr>
          <p:nvPr>
            <p:ph type="sldNum" sz="quarter" idx="12"/>
          </p:nvPr>
        </p:nvSpPr>
        <p:spPr/>
        <p:txBody>
          <a:bodyPr/>
          <a:lstStyle>
            <a:lvl1pPr>
              <a:defRPr/>
            </a:lvl1pPr>
          </a:lstStyle>
          <a:p>
            <a:fld id="{DAC720FA-BF7E-495D-83F8-0CD569677D09}" type="slidenum">
              <a:rPr lang="fr-FR" smtClean="0"/>
              <a:t>‹N°›</a:t>
            </a:fld>
            <a:endParaRPr lang="fr-FR"/>
          </a:p>
        </p:txBody>
      </p:sp>
    </p:spTree>
    <p:extLst>
      <p:ext uri="{BB962C8B-B14F-4D97-AF65-F5344CB8AC3E}">
        <p14:creationId xmlns:p14="http://schemas.microsoft.com/office/powerpoint/2010/main" val="3200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ide">
    <p:spTree>
      <p:nvGrpSpPr>
        <p:cNvPr id="1" name=""/>
        <p:cNvGrpSpPr/>
        <p:nvPr/>
      </p:nvGrpSpPr>
      <p:grpSpPr>
        <a:xfrm>
          <a:off x="0" y="0"/>
          <a:ext cx="0" cy="0"/>
          <a:chOff x="0" y="0"/>
          <a:chExt cx="0" cy="0"/>
        </a:xfrm>
      </p:grpSpPr>
      <p:sp>
        <p:nvSpPr>
          <p:cNvPr id="6" name="Titre 1"/>
          <p:cNvSpPr>
            <a:spLocks noGrp="1"/>
          </p:cNvSpPr>
          <p:nvPr>
            <p:ph type="title"/>
          </p:nvPr>
        </p:nvSpPr>
        <p:spPr>
          <a:xfrm>
            <a:off x="2057400" y="304800"/>
            <a:ext cx="6096000" cy="992188"/>
          </a:xfrm>
        </p:spPr>
        <p:txBody>
          <a:bodyPr/>
          <a:lstStyle>
            <a:lvl1pPr>
              <a:defRPr b="1"/>
            </a:lvl1pPr>
          </a:lstStyle>
          <a:p>
            <a:r>
              <a:rPr lang="fr-FR"/>
              <a:t>Modifiez le style du titre</a:t>
            </a:r>
            <a:endParaRPr lang="fr-FR" dirty="0"/>
          </a:p>
        </p:txBody>
      </p:sp>
      <p:sp>
        <p:nvSpPr>
          <p:cNvPr id="7" name="Espace réservé du contenu 2"/>
          <p:cNvSpPr>
            <a:spLocks noGrp="1"/>
          </p:cNvSpPr>
          <p:nvPr>
            <p:ph idx="1"/>
          </p:nvPr>
        </p:nvSpPr>
        <p:spPr>
          <a:xfrm>
            <a:off x="762001" y="2133600"/>
            <a:ext cx="7416800" cy="3657600"/>
          </a:xfrm>
        </p:spPr>
        <p:txBody>
          <a:bodyPr/>
          <a:lstStyle>
            <a:lvl1pPr marL="184150" indent="0">
              <a:buFontTx/>
              <a:buNone/>
              <a:defRPr/>
            </a:lvl1pPr>
          </a:lstStyle>
          <a:p>
            <a:pPr lvl="0"/>
            <a:r>
              <a:rPr lang="fr-FR"/>
              <a:t>Modifiez les styles du texte du masque</a:t>
            </a:r>
          </a:p>
        </p:txBody>
      </p:sp>
      <p:sp>
        <p:nvSpPr>
          <p:cNvPr id="4" name="Rectangle 6"/>
          <p:cNvSpPr>
            <a:spLocks noGrp="1" noChangeArrowheads="1"/>
          </p:cNvSpPr>
          <p:nvPr>
            <p:ph type="sldNum" sz="quarter" idx="10"/>
          </p:nvPr>
        </p:nvSpPr>
        <p:spPr>
          <a:xfrm>
            <a:off x="7010400" y="6324600"/>
            <a:ext cx="1676400" cy="400050"/>
          </a:xfrm>
        </p:spPr>
        <p:txBody>
          <a:bodyPr/>
          <a:lstStyle>
            <a:lvl1pPr>
              <a:defRPr/>
            </a:lvl1pPr>
          </a:lstStyle>
          <a:p>
            <a:fld id="{DAC720FA-BF7E-495D-83F8-0CD569677D09}" type="slidenum">
              <a:rPr lang="fr-FR" smtClean="0"/>
              <a:t>‹N°›</a:t>
            </a:fld>
            <a:endParaRPr lang="fr-FR"/>
          </a:p>
        </p:txBody>
      </p:sp>
      <p:sp>
        <p:nvSpPr>
          <p:cNvPr id="5"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fld id="{B6DEFE3F-A752-4DE8-B38F-347EFEB22B5F}" type="datetime1">
              <a:rPr lang="fr-FR" smtClean="0"/>
              <a:t>28/03/2024</a:t>
            </a:fld>
            <a:endParaRPr lang="fr-FR"/>
          </a:p>
        </p:txBody>
      </p:sp>
      <p:sp>
        <p:nvSpPr>
          <p:cNvPr id="8" name="Rectangle 39"/>
          <p:cNvSpPr>
            <a:spLocks noGrp="1" noChangeArrowheads="1"/>
          </p:cNvSpPr>
          <p:nvPr>
            <p:ph type="ftr" sz="quarter" idx="12"/>
          </p:nvPr>
        </p:nvSpPr>
        <p:spPr>
          <a:xfrm>
            <a:off x="4038600" y="6324600"/>
            <a:ext cx="2895600" cy="457200"/>
          </a:xfrm>
          <a:prstGeom prst="rect">
            <a:avLst/>
          </a:prstGeom>
        </p:spPr>
        <p:txBody>
          <a:bodyPr/>
          <a:lstStyle>
            <a:lvl1pPr>
              <a:defRPr sz="1000" baseline="0">
                <a:latin typeface="+mn-lt"/>
                <a:ea typeface="ＭＳ Ｐゴシック" charset="-128"/>
                <a:cs typeface="+mn-cs"/>
              </a:defRPr>
            </a:lvl1pPr>
          </a:lstStyle>
          <a:p>
            <a:endParaRPr lang="fr-FR"/>
          </a:p>
        </p:txBody>
      </p:sp>
    </p:spTree>
    <p:extLst>
      <p:ext uri="{BB962C8B-B14F-4D97-AF65-F5344CB8AC3E}">
        <p14:creationId xmlns:p14="http://schemas.microsoft.com/office/powerpoint/2010/main" val="3854410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143000" y="152400"/>
            <a:ext cx="7793038" cy="5943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sldNum" sz="quarter" idx="10"/>
          </p:nvPr>
        </p:nvSpPr>
        <p:spPr>
          <a:ln/>
        </p:spPr>
        <p:txBody>
          <a:bodyPr/>
          <a:lstStyle>
            <a:lvl1pPr>
              <a:defRPr/>
            </a:lvl1pPr>
          </a:lstStyle>
          <a:p>
            <a:fld id="{DAC720FA-BF7E-495D-83F8-0CD569677D09}" type="slidenum">
              <a:rPr lang="fr-FR" smtClean="0"/>
              <a:t>‹N°›</a:t>
            </a:fld>
            <a:endParaRPr lang="fr-FR"/>
          </a:p>
        </p:txBody>
      </p:sp>
    </p:spTree>
    <p:extLst>
      <p:ext uri="{BB962C8B-B14F-4D97-AF65-F5344CB8AC3E}">
        <p14:creationId xmlns:p14="http://schemas.microsoft.com/office/powerpoint/2010/main" val="3538785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Diapositive de fin">
    <p:spTree>
      <p:nvGrpSpPr>
        <p:cNvPr id="1" name=""/>
        <p:cNvGrpSpPr/>
        <p:nvPr/>
      </p:nvGrpSpPr>
      <p:grpSpPr>
        <a:xfrm>
          <a:off x="0" y="0"/>
          <a:ext cx="0" cy="0"/>
          <a:chOff x="0" y="0"/>
          <a:chExt cx="0" cy="0"/>
        </a:xfrm>
      </p:grpSpPr>
      <p:sp>
        <p:nvSpPr>
          <p:cNvPr id="4"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7"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8"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9"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0"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1"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2"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3"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4"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5"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6"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8"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19"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0"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1"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3"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4"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5"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6"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7"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8"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29"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pic>
        <p:nvPicPr>
          <p:cNvPr id="30" name="Image 19"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2"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3"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4"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5"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6"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7"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38"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pic>
        <p:nvPicPr>
          <p:cNvPr id="40" name="Image 19"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2"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3"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4"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5"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6"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7"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48"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pic>
        <p:nvPicPr>
          <p:cNvPr id="50" name="Image 19"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2"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3"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4"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5"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6"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7"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58"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pic>
        <p:nvPicPr>
          <p:cNvPr id="59" name="Image 19"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1"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2"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3"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4"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5"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6"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7"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fr-FR" sz="1800" dirty="0">
              <a:latin typeface="Times" charset="0"/>
              <a:ea typeface="ＭＳ Ｐゴシック" charset="0"/>
              <a:cs typeface="ＭＳ Ｐゴシック" charset="0"/>
            </a:endParaRPr>
          </a:p>
        </p:txBody>
      </p:sp>
      <p:sp>
        <p:nvSpPr>
          <p:cNvPr id="68" name="Rectangle 6"/>
          <p:cNvSpPr>
            <a:spLocks noGrp="1" noChangeArrowheads="1"/>
          </p:cNvSpPr>
          <p:nvPr>
            <p:ph type="sldNum" sz="quarter" idx="10"/>
          </p:nvPr>
        </p:nvSpPr>
        <p:spPr>
          <a:xfrm>
            <a:off x="7010400" y="6324600"/>
            <a:ext cx="1676400" cy="400050"/>
          </a:xfrm>
        </p:spPr>
        <p:txBody>
          <a:bodyPr/>
          <a:lstStyle>
            <a:lvl1pPr>
              <a:defRPr/>
            </a:lvl1pPr>
          </a:lstStyle>
          <a:p>
            <a:fld id="{DAC720FA-BF7E-495D-83F8-0CD569677D09}" type="slidenum">
              <a:rPr lang="fr-FR" smtClean="0"/>
              <a:t>‹N°›</a:t>
            </a:fld>
            <a:endParaRPr lang="fr-FR"/>
          </a:p>
        </p:txBody>
      </p:sp>
      <p:sp>
        <p:nvSpPr>
          <p:cNvPr id="69"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fld id="{6AEE1520-E5CB-4B94-8B5A-02E844FC9ED9}" type="datetime1">
              <a:rPr lang="fr-FR" smtClean="0"/>
              <a:t>28/03/2024</a:t>
            </a:fld>
            <a:endParaRPr lang="fr-FR"/>
          </a:p>
        </p:txBody>
      </p:sp>
      <p:sp>
        <p:nvSpPr>
          <p:cNvPr id="70" name="Rectangle 39"/>
          <p:cNvSpPr>
            <a:spLocks noGrp="1" noChangeArrowheads="1"/>
          </p:cNvSpPr>
          <p:nvPr>
            <p:ph type="ftr" sz="quarter" idx="12"/>
          </p:nvPr>
        </p:nvSpPr>
        <p:spPr>
          <a:xfrm>
            <a:off x="4038600" y="6324600"/>
            <a:ext cx="2895600" cy="457200"/>
          </a:xfrm>
          <a:prstGeom prst="rect">
            <a:avLst/>
          </a:prstGeom>
        </p:spPr>
        <p:txBody>
          <a:bodyPr/>
          <a:lstStyle>
            <a:lvl1pPr>
              <a:defRPr sz="900" baseline="0">
                <a:latin typeface="+mn-lt"/>
                <a:ea typeface="ＭＳ Ｐゴシック" charset="-128"/>
                <a:cs typeface="+mn-cs"/>
              </a:defRPr>
            </a:lvl1pPr>
          </a:lstStyle>
          <a:p>
            <a:endParaRPr lang="fr-FR"/>
          </a:p>
        </p:txBody>
      </p:sp>
    </p:spTree>
    <p:extLst>
      <p:ext uri="{BB962C8B-B14F-4D97-AF65-F5344CB8AC3E}">
        <p14:creationId xmlns:p14="http://schemas.microsoft.com/office/powerpoint/2010/main" val="353169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telier 9">
    <p:spTree>
      <p:nvGrpSpPr>
        <p:cNvPr id="1" name=""/>
        <p:cNvGrpSpPr/>
        <p:nvPr/>
      </p:nvGrpSpPr>
      <p:grpSpPr>
        <a:xfrm>
          <a:off x="0" y="0"/>
          <a:ext cx="0" cy="0"/>
          <a:chOff x="0" y="0"/>
          <a:chExt cx="0" cy="0"/>
        </a:xfrm>
      </p:grpSpPr>
      <p:sp>
        <p:nvSpPr>
          <p:cNvPr id="3" name="ZoneTexte 2"/>
          <p:cNvSpPr txBox="1"/>
          <p:nvPr userDrawn="1"/>
        </p:nvSpPr>
        <p:spPr>
          <a:xfrm>
            <a:off x="2901461" y="478302"/>
            <a:ext cx="685800" cy="914400"/>
          </a:xfrm>
          <a:prstGeom prst="rect">
            <a:avLst/>
          </a:prstGeom>
          <a:noFill/>
        </p:spPr>
        <p:txBody>
          <a:bodyPr vert="horz" wrap="none" lIns="68580" tIns="34290" rIns="68580" bIns="34290" rtlCol="0" anchor="ctr">
            <a:normAutofit/>
          </a:bodyPr>
          <a:lstStyle/>
          <a:p>
            <a:endParaRPr lang="fr-FR" sz="1350" dirty="0">
              <a:solidFill>
                <a:prstClr val="white"/>
              </a:solidFill>
            </a:endParaRPr>
          </a:p>
        </p:txBody>
      </p:sp>
      <p:sp>
        <p:nvSpPr>
          <p:cNvPr id="18" name="Date Placeholder 1"/>
          <p:cNvSpPr>
            <a:spLocks noGrp="1"/>
          </p:cNvSpPr>
          <p:nvPr>
            <p:ph type="dt" sz="half" idx="10"/>
          </p:nvPr>
        </p:nvSpPr>
        <p:spPr>
          <a:xfrm>
            <a:off x="1503484" y="6356351"/>
            <a:ext cx="1257301" cy="365125"/>
          </a:xfrm>
        </p:spPr>
        <p:txBody>
          <a:bodyPr/>
          <a:lstStyle/>
          <a:p>
            <a:fld id="{3E0BF7AC-2F4F-425C-82BE-81409297BF31}" type="datetime1">
              <a:rPr lang="fr-FR" smtClean="0">
                <a:solidFill>
                  <a:srgbClr val="4E455D"/>
                </a:solidFill>
              </a:rPr>
              <a:t>28/03/2024</a:t>
            </a:fld>
            <a:endParaRPr lang="en-US" dirty="0">
              <a:solidFill>
                <a:srgbClr val="4E455D"/>
              </a:solidFill>
            </a:endParaRPr>
          </a:p>
        </p:txBody>
      </p:sp>
      <p:sp>
        <p:nvSpPr>
          <p:cNvPr id="19" name="Footer Placeholder 6"/>
          <p:cNvSpPr>
            <a:spLocks noGrp="1"/>
          </p:cNvSpPr>
          <p:nvPr>
            <p:ph type="ftr" sz="quarter" idx="11"/>
          </p:nvPr>
        </p:nvSpPr>
        <p:spPr>
          <a:xfrm>
            <a:off x="2901951" y="6356351"/>
            <a:ext cx="4433638" cy="365125"/>
          </a:xfrm>
          <a:prstGeom prst="rect">
            <a:avLst/>
          </a:prstGeom>
        </p:spPr>
        <p:txBody>
          <a:bodyPr/>
          <a:lstStyle/>
          <a:p>
            <a:endParaRPr lang="en-US">
              <a:solidFill>
                <a:srgbClr val="4E455D"/>
              </a:solidFill>
            </a:endParaRPr>
          </a:p>
        </p:txBody>
      </p:sp>
      <p:sp>
        <p:nvSpPr>
          <p:cNvPr id="32" name="Espace réservé du numéro de diapositive 2"/>
          <p:cNvSpPr>
            <a:spLocks noGrp="1"/>
          </p:cNvSpPr>
          <p:nvPr>
            <p:ph type="sldNum" sz="quarter" idx="12"/>
          </p:nvPr>
        </p:nvSpPr>
        <p:spPr>
          <a:xfrm>
            <a:off x="7549756" y="6356351"/>
            <a:ext cx="1148195" cy="365125"/>
          </a:xfrm>
        </p:spPr>
        <p:txBody>
          <a:bodyPr/>
          <a:lstStyle/>
          <a:p>
            <a:fld id="{4FAB73BC-B049-4115-A692-8D63A059BFB8}" type="slidenum">
              <a:rPr lang="en-US" smtClean="0"/>
              <a:pPr/>
              <a:t>‹N°›</a:t>
            </a:fld>
            <a:endParaRPr lang="en-US" dirty="0"/>
          </a:p>
        </p:txBody>
      </p:sp>
      <p:sp>
        <p:nvSpPr>
          <p:cNvPr id="33" name="Titre 4"/>
          <p:cNvSpPr>
            <a:spLocks noGrp="1"/>
          </p:cNvSpPr>
          <p:nvPr>
            <p:ph type="title"/>
          </p:nvPr>
        </p:nvSpPr>
        <p:spPr>
          <a:xfrm>
            <a:off x="1721644" y="136526"/>
            <a:ext cx="6976307" cy="1325563"/>
          </a:xfrm>
          <a:prstGeom prst="rect">
            <a:avLst/>
          </a:prstGeom>
        </p:spPr>
        <p:txBody>
          <a:bodyPr anchor="ctr" anchorCtr="0">
            <a:normAutofit/>
          </a:bodyPr>
          <a:lstStyle>
            <a:lvl1pPr>
              <a:defRPr>
                <a:solidFill>
                  <a:schemeClr val="accent3"/>
                </a:solidFill>
              </a:defRPr>
            </a:lvl1pPr>
          </a:lstStyle>
          <a:p>
            <a:endParaRPr lang="fr-FR" dirty="0">
              <a:solidFill>
                <a:schemeClr val="accent3"/>
              </a:solidFill>
            </a:endParaRPr>
          </a:p>
        </p:txBody>
      </p:sp>
      <p:sp>
        <p:nvSpPr>
          <p:cNvPr id="35" name="ZoneTexte 34"/>
          <p:cNvSpPr txBox="1"/>
          <p:nvPr userDrawn="1"/>
        </p:nvSpPr>
        <p:spPr>
          <a:xfrm rot="16200000">
            <a:off x="-567394" y="5125089"/>
            <a:ext cx="2343150" cy="682786"/>
          </a:xfrm>
          <a:prstGeom prst="rect">
            <a:avLst/>
          </a:prstGeom>
          <a:noFill/>
        </p:spPr>
        <p:txBody>
          <a:bodyPr vert="horz" wrap="square" lIns="68580" tIns="34290" rIns="68580" bIns="34290" rtlCol="0" anchor="ctr">
            <a:normAutofit/>
          </a:bodyPr>
          <a:lstStyle/>
          <a:p>
            <a:r>
              <a:rPr lang="fr-FR" sz="1875" b="1" dirty="0">
                <a:solidFill>
                  <a:prstClr val="white"/>
                </a:solidFill>
                <a:ea typeface="Arial" charset="0"/>
                <a:cs typeface="Arial" charset="0"/>
              </a:rPr>
              <a:t>Atelier 9</a:t>
            </a:r>
          </a:p>
        </p:txBody>
      </p:sp>
      <p:sp>
        <p:nvSpPr>
          <p:cNvPr id="36" name="Espace réservé du contenu 1"/>
          <p:cNvSpPr>
            <a:spLocks noGrp="1"/>
          </p:cNvSpPr>
          <p:nvPr>
            <p:ph idx="13"/>
          </p:nvPr>
        </p:nvSpPr>
        <p:spPr>
          <a:xfrm>
            <a:off x="1721644" y="2235055"/>
            <a:ext cx="6976307" cy="3493029"/>
          </a:xfrm>
        </p:spPr>
        <p:txBody>
          <a:bodyPr>
            <a:normAutofit fontScale="92500" lnSpcReduction="10000"/>
          </a:bodyPr>
          <a:lstStyle>
            <a:lvl1pPr marL="0" indent="0" fontAlgn="ctr">
              <a:buNone/>
              <a:defRPr/>
            </a:lvl1pPr>
          </a:lstStyle>
          <a:p>
            <a:pPr marL="0" indent="0" fontAlgn="ctr">
              <a:buNone/>
            </a:pPr>
            <a:endParaRPr lang="fr-FR" sz="2625" dirty="0"/>
          </a:p>
        </p:txBody>
      </p:sp>
    </p:spTree>
    <p:extLst>
      <p:ext uri="{BB962C8B-B14F-4D97-AF65-F5344CB8AC3E}">
        <p14:creationId xmlns:p14="http://schemas.microsoft.com/office/powerpoint/2010/main" val="2182010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Diapositive de fin">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5" name="Line 50"/>
          <p:cNvSpPr>
            <a:spLocks noChangeShapeType="1"/>
          </p:cNvSpPr>
          <p:nvPr userDrawn="1"/>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6" name="Line 60"/>
          <p:cNvSpPr>
            <a:spLocks noChangeShapeType="1"/>
          </p:cNvSpPr>
          <p:nvPr userDrawn="1"/>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7" name="Line 61"/>
          <p:cNvSpPr>
            <a:spLocks noChangeShapeType="1"/>
          </p:cNvSpPr>
          <p:nvPr userDrawn="1"/>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8" name="Line 62"/>
          <p:cNvSpPr>
            <a:spLocks noChangeShapeType="1"/>
          </p:cNvSpPr>
          <p:nvPr userDrawn="1"/>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9"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0" name="Line 64"/>
          <p:cNvSpPr>
            <a:spLocks noChangeShapeType="1"/>
          </p:cNvSpPr>
          <p:nvPr userDrawn="1"/>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1"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12" name="Image 19" descr="logo-ppt.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Grp="1" noChangeArrowheads="1"/>
          </p:cNvSpPr>
          <p:nvPr>
            <p:ph type="sldNum" sz="quarter" idx="10"/>
          </p:nvPr>
        </p:nvSpPr>
        <p:spPr>
          <a:xfrm>
            <a:off x="7164388" y="6400800"/>
            <a:ext cx="1676400" cy="457200"/>
          </a:xfrm>
        </p:spPr>
        <p:txBody>
          <a:bodyPr/>
          <a:lstStyle>
            <a:lvl1pPr>
              <a:defRPr sz="900"/>
            </a:lvl1pPr>
          </a:lstStyle>
          <a:p>
            <a:pPr>
              <a:defRPr/>
            </a:pPr>
            <a:fld id="{1906F8B4-365A-46F3-9C5C-7889764C9AFB}" type="slidenum">
              <a:rPr lang="fr-FR"/>
              <a:pPr>
                <a:defRPr/>
              </a:pPr>
              <a:t>‹N°›</a:t>
            </a:fld>
            <a:endParaRPr lang="fr-FR" dirty="0"/>
          </a:p>
        </p:txBody>
      </p:sp>
      <p:sp>
        <p:nvSpPr>
          <p:cNvPr id="14" name="Rectangle 38"/>
          <p:cNvSpPr>
            <a:spLocks noGrp="1" noChangeArrowheads="1"/>
          </p:cNvSpPr>
          <p:nvPr>
            <p:ph type="dt" sz="half" idx="11"/>
          </p:nvPr>
        </p:nvSpPr>
        <p:spPr>
          <a:xfrm>
            <a:off x="1981200" y="6324600"/>
            <a:ext cx="1905000" cy="457200"/>
          </a:xfrm>
        </p:spPr>
        <p:txBody>
          <a:bodyPr/>
          <a:lstStyle>
            <a:lvl1pPr>
              <a:defRPr sz="1000">
                <a:solidFill>
                  <a:srgbClr val="433E4F"/>
                </a:solidFill>
                <a:latin typeface="+mn-lt"/>
              </a:defRPr>
            </a:lvl1pPr>
          </a:lstStyle>
          <a:p>
            <a:pPr>
              <a:defRPr/>
            </a:pPr>
            <a:r>
              <a:rPr lang="fr-FR"/>
              <a:t>ATIH/ Valorisation et synthèse/ ENC    </a:t>
            </a:r>
            <a:endParaRPr lang="fr-FR" dirty="0"/>
          </a:p>
        </p:txBody>
      </p:sp>
      <p:sp>
        <p:nvSpPr>
          <p:cNvPr id="15" name="Rectangle 39"/>
          <p:cNvSpPr>
            <a:spLocks noGrp="1" noChangeArrowheads="1"/>
          </p:cNvSpPr>
          <p:nvPr>
            <p:ph type="ftr" sz="quarter" idx="12"/>
          </p:nvPr>
        </p:nvSpPr>
        <p:spPr>
          <a:xfrm>
            <a:off x="4038600" y="6324600"/>
            <a:ext cx="2895600" cy="457200"/>
          </a:xfrm>
          <a:prstGeom prst="rect">
            <a:avLst/>
          </a:prstGeom>
        </p:spPr>
        <p:txBody>
          <a:bodyPr/>
          <a:lstStyle>
            <a:lvl1pPr>
              <a:defRPr sz="1000">
                <a:latin typeface="+mn-lt"/>
                <a:ea typeface="ＭＳ Ｐゴシック" charset="-128"/>
                <a:cs typeface="+mn-cs"/>
              </a:defRPr>
            </a:lvl1pPr>
          </a:lstStyle>
          <a:p>
            <a:pPr>
              <a:defRPr/>
            </a:pPr>
            <a:endParaRPr lang="fr-FR"/>
          </a:p>
        </p:txBody>
      </p:sp>
      <p:sp>
        <p:nvSpPr>
          <p:cNvPr id="17" name="Rectangle 5"/>
          <p:cNvSpPr>
            <a:spLocks noGrp="1" noChangeArrowheads="1"/>
          </p:cNvSpPr>
          <p:nvPr>
            <p:ph type="subTitle" idx="1"/>
          </p:nvPr>
        </p:nvSpPr>
        <p:spPr>
          <a:xfrm>
            <a:off x="2362200" y="4648200"/>
            <a:ext cx="5791200" cy="457200"/>
          </a:xfrm>
        </p:spPr>
        <p:txBody>
          <a:bodyPr/>
          <a:lstStyle>
            <a:lvl1pPr marL="0" indent="0">
              <a:buFontTx/>
              <a:buNone/>
              <a:defRPr/>
            </a:lvl1pPr>
          </a:lstStyle>
          <a:p>
            <a:pPr marL="0" eaLnBrk="1" hangingPunct="1">
              <a:lnSpc>
                <a:spcPct val="90000"/>
              </a:lnSpc>
              <a:defRPr/>
            </a:pPr>
            <a:r>
              <a:rPr lang="fr-FR" sz="2200">
                <a:solidFill>
                  <a:srgbClr val="02A7D5"/>
                </a:solidFill>
                <a:cs typeface="+mn-cs"/>
              </a:rPr>
              <a:t>Modifiez le style des sous-titres du masque</a:t>
            </a:r>
            <a:endParaRPr lang="fr-FR" sz="2200" dirty="0">
              <a:solidFill>
                <a:srgbClr val="02A7D5"/>
              </a:solidFill>
              <a:cs typeface="+mn-cs"/>
            </a:endParaRPr>
          </a:p>
        </p:txBody>
      </p:sp>
      <p:pic>
        <p:nvPicPr>
          <p:cNvPr id="18"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51100" y="2976563"/>
            <a:ext cx="4787900"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 name="Rectangle 10"/>
          <p:cNvSpPr>
            <a:spLocks noChangeArrowheads="1"/>
          </p:cNvSpPr>
          <p:nvPr userDrawn="1"/>
        </p:nvSpPr>
        <p:spPr bwMode="auto">
          <a:xfrm>
            <a:off x="2349500" y="2209800"/>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1" hangingPunct="1">
              <a:lnSpc>
                <a:spcPct val="90000"/>
              </a:lnSpc>
              <a:spcBef>
                <a:spcPct val="20000"/>
              </a:spcBef>
              <a:defRPr/>
            </a:pPr>
            <a:r>
              <a:rPr lang="fr-FR" sz="2500" baseline="0">
                <a:solidFill>
                  <a:srgbClr val="02A7D5"/>
                </a:solidFill>
                <a:latin typeface="Arial Bold" charset="0"/>
                <a:cs typeface="+mn-cs"/>
              </a:rPr>
              <a:t>Merci de votre attention</a:t>
            </a:r>
            <a:endParaRPr lang="fr-FR" sz="2200" baseline="0">
              <a:solidFill>
                <a:srgbClr val="02A7D5"/>
              </a:solidFill>
              <a:latin typeface="Arial Bold" charset="0"/>
              <a:cs typeface="+mn-cs"/>
            </a:endParaRPr>
          </a:p>
        </p:txBody>
      </p:sp>
    </p:spTree>
    <p:extLst>
      <p:ext uri="{BB962C8B-B14F-4D97-AF65-F5344CB8AC3E}">
        <p14:creationId xmlns:p14="http://schemas.microsoft.com/office/powerpoint/2010/main" val="2404535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2362200" y="1238250"/>
            <a:ext cx="5791200" cy="1588"/>
          </a:xfrm>
          <a:prstGeom prst="line">
            <a:avLst/>
          </a:prstGeom>
          <a:noFill/>
          <a:ln w="38862">
            <a:solidFill>
              <a:srgbClr val="4E455D"/>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5" name="Line 50"/>
          <p:cNvSpPr>
            <a:spLocks noChangeShapeType="1"/>
          </p:cNvSpPr>
          <p:nvPr userDrawn="1"/>
        </p:nvSpPr>
        <p:spPr bwMode="auto">
          <a:xfrm rot="16200000">
            <a:off x="6249194" y="3123406"/>
            <a:ext cx="3810000" cy="1588"/>
          </a:xfrm>
          <a:prstGeom prst="line">
            <a:avLst/>
          </a:prstGeom>
          <a:noFill/>
          <a:ln w="38862">
            <a:solidFill>
              <a:srgbClr val="4E455D"/>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6" name="Line 60"/>
          <p:cNvSpPr>
            <a:spLocks noChangeShapeType="1"/>
          </p:cNvSpPr>
          <p:nvPr userDrawn="1"/>
        </p:nvSpPr>
        <p:spPr bwMode="auto">
          <a:xfrm>
            <a:off x="152400" y="6629400"/>
            <a:ext cx="8763000" cy="0"/>
          </a:xfrm>
          <a:prstGeom prst="line">
            <a:avLst/>
          </a:prstGeom>
          <a:noFill/>
          <a:ln w="38862">
            <a:solidFill>
              <a:srgbClr val="E47823"/>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7" name="Line 61"/>
          <p:cNvSpPr>
            <a:spLocks noChangeShapeType="1"/>
          </p:cNvSpPr>
          <p:nvPr userDrawn="1"/>
        </p:nvSpPr>
        <p:spPr bwMode="auto">
          <a:xfrm rot="16200000">
            <a:off x="5695950" y="3429000"/>
            <a:ext cx="6400800" cy="0"/>
          </a:xfrm>
          <a:prstGeom prst="line">
            <a:avLst/>
          </a:prstGeom>
          <a:noFill/>
          <a:ln w="38862">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8" name="Line 62"/>
          <p:cNvSpPr>
            <a:spLocks noChangeShapeType="1"/>
          </p:cNvSpPr>
          <p:nvPr userDrawn="1"/>
        </p:nvSpPr>
        <p:spPr bwMode="auto">
          <a:xfrm>
            <a:off x="228600" y="6705600"/>
            <a:ext cx="8763000" cy="0"/>
          </a:xfrm>
          <a:prstGeom prst="line">
            <a:avLst/>
          </a:prstGeom>
          <a:noFill/>
          <a:ln w="38862">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9"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10" name="Line 64"/>
          <p:cNvSpPr>
            <a:spLocks noChangeShapeType="1"/>
          </p:cNvSpPr>
          <p:nvPr userDrawn="1"/>
        </p:nvSpPr>
        <p:spPr bwMode="auto">
          <a:xfrm rot="16200000">
            <a:off x="5772150" y="3505200"/>
            <a:ext cx="6400800" cy="0"/>
          </a:xfrm>
          <a:prstGeom prst="line">
            <a:avLst/>
          </a:prstGeom>
          <a:noFill/>
          <a:ln w="38862">
            <a:solidFill>
              <a:srgbClr val="55A93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11"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pic>
        <p:nvPicPr>
          <p:cNvPr id="12" name="Image 19"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p:nvPr>
        </p:nvSpPr>
        <p:spPr>
          <a:xfrm>
            <a:off x="2362200" y="2133600"/>
            <a:ext cx="4724400" cy="1752600"/>
          </a:xfrm>
        </p:spPr>
        <p:txBody>
          <a:bodyPr/>
          <a:lstStyle>
            <a:lvl1pPr algn="ctr">
              <a:defRPr sz="2800" b="0">
                <a:solidFill>
                  <a:srgbClr val="02A7D5"/>
                </a:solidFill>
              </a:defRPr>
            </a:lvl1pPr>
          </a:lstStyle>
          <a:p>
            <a:pPr lvl="0"/>
            <a:r>
              <a:rPr lang="fr-FR" noProof="0" dirty="0"/>
              <a:t>Cliquez et modifiez le titre</a:t>
            </a:r>
          </a:p>
        </p:txBody>
      </p:sp>
      <p:sp>
        <p:nvSpPr>
          <p:cNvPr id="8205" name="Rectangle 13"/>
          <p:cNvSpPr>
            <a:spLocks noGrp="1" noChangeArrowheads="1"/>
          </p:cNvSpPr>
          <p:nvPr>
            <p:ph type="subTitle" idx="1"/>
          </p:nvPr>
        </p:nvSpPr>
        <p:spPr>
          <a:xfrm>
            <a:off x="2362200" y="3886200"/>
            <a:ext cx="4724400" cy="1219200"/>
          </a:xfrm>
        </p:spPr>
        <p:txBody>
          <a:bodyPr anchor="b"/>
          <a:lstStyle>
            <a:lvl1pPr marL="0" indent="0">
              <a:buFontTx/>
              <a:buNone/>
              <a:defRPr sz="1800"/>
            </a:lvl1pPr>
          </a:lstStyle>
          <a:p>
            <a:pPr lvl="0"/>
            <a:r>
              <a:rPr lang="fr-FR" noProof="0" dirty="0"/>
              <a:t>Cliquez pour modifier le style des sous-titres du masque</a:t>
            </a:r>
          </a:p>
        </p:txBody>
      </p:sp>
      <p:sp>
        <p:nvSpPr>
          <p:cNvPr id="13" name="Rectangle 6"/>
          <p:cNvSpPr>
            <a:spLocks noGrp="1" noChangeArrowheads="1"/>
          </p:cNvSpPr>
          <p:nvPr>
            <p:ph type="sldNum" sz="quarter" idx="10"/>
          </p:nvPr>
        </p:nvSpPr>
        <p:spPr>
          <a:xfrm>
            <a:off x="7164388" y="6400800"/>
            <a:ext cx="1676400" cy="457200"/>
          </a:xfrm>
        </p:spPr>
        <p:txBody>
          <a:bodyPr/>
          <a:lstStyle>
            <a:lvl1pPr eaLnBrk="1" fontAlgn="auto" hangingPunct="1">
              <a:spcBef>
                <a:spcPts val="0"/>
              </a:spcBef>
              <a:spcAft>
                <a:spcPts val="0"/>
              </a:spcAft>
              <a:defRPr sz="900"/>
            </a:lvl1pPr>
          </a:lstStyle>
          <a:p>
            <a:pPr>
              <a:defRPr/>
            </a:pPr>
            <a:fld id="{8E91FFCD-268A-4E70-BC71-4A4DB25DC8F2}" type="slidenum">
              <a:rPr lang="fr-FR"/>
              <a:pPr>
                <a:defRPr/>
              </a:pPr>
              <a:t>‹N°›</a:t>
            </a:fld>
            <a:endParaRPr lang="fr-FR" dirty="0"/>
          </a:p>
        </p:txBody>
      </p:sp>
      <p:sp>
        <p:nvSpPr>
          <p:cNvPr id="14" name="Rectangle 38"/>
          <p:cNvSpPr>
            <a:spLocks noGrp="1" noChangeArrowheads="1"/>
          </p:cNvSpPr>
          <p:nvPr>
            <p:ph type="dt" sz="half" idx="11"/>
          </p:nvPr>
        </p:nvSpPr>
        <p:spPr>
          <a:xfrm>
            <a:off x="1981200" y="6324600"/>
            <a:ext cx="1905000" cy="457200"/>
          </a:xfrm>
        </p:spPr>
        <p:txBody>
          <a:bodyPr/>
          <a:lstStyle>
            <a:lvl1pPr eaLnBrk="1" fontAlgn="auto" hangingPunct="1">
              <a:spcBef>
                <a:spcPts val="0"/>
              </a:spcBef>
              <a:spcAft>
                <a:spcPts val="0"/>
              </a:spcAft>
              <a:defRPr sz="1000">
                <a:solidFill>
                  <a:srgbClr val="433E4F"/>
                </a:solidFill>
                <a:latin typeface="+mn-lt"/>
              </a:defRPr>
            </a:lvl1pPr>
          </a:lstStyle>
          <a:p>
            <a:pPr>
              <a:defRPr/>
            </a:pPr>
            <a:fld id="{946FE5C9-83BB-4133-AD91-A25650C3E609}" type="datetime1">
              <a:rPr lang="fr-FR" smtClean="0"/>
              <a:t>28/03/2024</a:t>
            </a:fld>
            <a:endParaRPr lang="fr-FR"/>
          </a:p>
        </p:txBody>
      </p:sp>
    </p:spTree>
    <p:extLst>
      <p:ext uri="{BB962C8B-B14F-4D97-AF65-F5344CB8AC3E}">
        <p14:creationId xmlns:p14="http://schemas.microsoft.com/office/powerpoint/2010/main" val="3668168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4"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pic>
        <p:nvPicPr>
          <p:cNvPr id="5"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7"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2" name="Titre 1"/>
          <p:cNvSpPr>
            <a:spLocks noGrp="1"/>
          </p:cNvSpPr>
          <p:nvPr>
            <p:ph type="title"/>
          </p:nvPr>
        </p:nvSpPr>
        <p:spPr/>
        <p:txBody>
          <a:bodyPr/>
          <a:lstStyle>
            <a:lvl1pPr>
              <a:defRPr b="1"/>
            </a:lvl1pPr>
          </a:lstStyle>
          <a:p>
            <a:r>
              <a:rPr lang="fr-FR" dirty="0"/>
              <a:t>Cliquez et modifiez le titre</a:t>
            </a:r>
          </a:p>
        </p:txBody>
      </p:sp>
      <p:sp>
        <p:nvSpPr>
          <p:cNvPr id="3" name="Espace réservé du contenu 2"/>
          <p:cNvSpPr>
            <a:spLocks noGrp="1"/>
          </p:cNvSpPr>
          <p:nvPr>
            <p:ph idx="1"/>
          </p:nvPr>
        </p:nvSpPr>
        <p:spPr/>
        <p:txBody>
          <a:bodyPr/>
          <a:lstStyle>
            <a:lvl1pPr marL="447675" indent="-265113">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9E5324F3-4224-4B6D-9BE2-658AD0D00C01}" type="datetime1">
              <a:rPr lang="fr-FR" smtClean="0"/>
              <a:t>28/03/2024</a:t>
            </a:fld>
            <a:endParaRPr lang="fr-FR"/>
          </a:p>
        </p:txBody>
      </p:sp>
      <p:sp>
        <p:nvSpPr>
          <p:cNvPr id="10"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D0E9D7E-E2E4-449C-A866-F00DAC06F9B8}" type="slidenum">
              <a:rPr lang="fr-FR"/>
              <a:pPr>
                <a:defRPr/>
              </a:pPr>
              <a:t>‹N°›</a:t>
            </a:fld>
            <a:endParaRPr lang="fr-FR">
              <a:latin typeface="Verdana Bold" charset="0"/>
            </a:endParaRPr>
          </a:p>
        </p:txBody>
      </p:sp>
    </p:spTree>
    <p:extLst>
      <p:ext uri="{BB962C8B-B14F-4D97-AF65-F5344CB8AC3E}">
        <p14:creationId xmlns:p14="http://schemas.microsoft.com/office/powerpoint/2010/main" val="3268765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3"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pic>
        <p:nvPicPr>
          <p:cNvPr id="4"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6"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7" name="ZoneTexte 6"/>
          <p:cNvSpPr txBox="1">
            <a:spLocks noChangeArrowheads="1"/>
          </p:cNvSpPr>
          <p:nvPr userDrawn="1"/>
        </p:nvSpPr>
        <p:spPr bwMode="auto">
          <a:xfrm>
            <a:off x="684213" y="1989138"/>
            <a:ext cx="7773987" cy="4103687"/>
          </a:xfrm>
          <a:prstGeom prst="rect">
            <a:avLst/>
          </a:prstGeom>
          <a:noFill/>
          <a:ln>
            <a:noFill/>
          </a:ln>
        </p:spPr>
        <p:txBody>
          <a:bodyPr>
            <a:spAutoFit/>
          </a:bodyPr>
          <a:lstStyle>
            <a:lvl1pPr>
              <a:defRPr sz="2400" baseline="-25000">
                <a:solidFill>
                  <a:schemeClr val="tx1"/>
                </a:solidFill>
                <a:latin typeface="Times" charset="0"/>
                <a:ea typeface="ＭＳ Ｐゴシック" charset="-128"/>
              </a:defRPr>
            </a:lvl1pPr>
            <a:lvl2pPr marL="742950" indent="-285750">
              <a:defRPr sz="2400" baseline="-25000">
                <a:solidFill>
                  <a:schemeClr val="tx1"/>
                </a:solidFill>
                <a:latin typeface="Times" charset="0"/>
                <a:ea typeface="ＭＳ Ｐゴシック" charset="-128"/>
              </a:defRPr>
            </a:lvl2pPr>
            <a:lvl3pPr marL="1143000" indent="-228600">
              <a:defRPr sz="2400" baseline="-25000">
                <a:solidFill>
                  <a:schemeClr val="tx1"/>
                </a:solidFill>
                <a:latin typeface="Times" charset="0"/>
                <a:ea typeface="ＭＳ Ｐゴシック" charset="-128"/>
              </a:defRPr>
            </a:lvl3pPr>
            <a:lvl4pPr marL="1600200" indent="-228600">
              <a:defRPr sz="2400" baseline="-25000">
                <a:solidFill>
                  <a:schemeClr val="tx1"/>
                </a:solidFill>
                <a:latin typeface="Times" charset="0"/>
                <a:ea typeface="ＭＳ Ｐゴシック" charset="-128"/>
              </a:defRPr>
            </a:lvl4pPr>
            <a:lvl5pPr marL="2057400" indent="-228600">
              <a:defRPr sz="2400" baseline="-25000">
                <a:solidFill>
                  <a:schemeClr val="tx1"/>
                </a:solidFill>
                <a:latin typeface="Times" charset="0"/>
                <a:ea typeface="ＭＳ Ｐゴシック" charset="-128"/>
              </a:defRPr>
            </a:lvl5pPr>
            <a:lvl6pPr marL="2514600" indent="-228600" eaLnBrk="0" fontAlgn="base" hangingPunct="0">
              <a:spcBef>
                <a:spcPct val="0"/>
              </a:spcBef>
              <a:spcAft>
                <a:spcPct val="0"/>
              </a:spcAft>
              <a:defRPr sz="2400" baseline="-25000">
                <a:solidFill>
                  <a:schemeClr val="tx1"/>
                </a:solidFill>
                <a:latin typeface="Times" charset="0"/>
                <a:ea typeface="ＭＳ Ｐゴシック" charset="-128"/>
              </a:defRPr>
            </a:lvl6pPr>
            <a:lvl7pPr marL="2971800" indent="-228600" eaLnBrk="0" fontAlgn="base" hangingPunct="0">
              <a:spcBef>
                <a:spcPct val="0"/>
              </a:spcBef>
              <a:spcAft>
                <a:spcPct val="0"/>
              </a:spcAft>
              <a:defRPr sz="2400" baseline="-25000">
                <a:solidFill>
                  <a:schemeClr val="tx1"/>
                </a:solidFill>
                <a:latin typeface="Times" charset="0"/>
                <a:ea typeface="ＭＳ Ｐゴシック" charset="-128"/>
              </a:defRPr>
            </a:lvl7pPr>
            <a:lvl8pPr marL="3429000" indent="-228600" eaLnBrk="0" fontAlgn="base" hangingPunct="0">
              <a:spcBef>
                <a:spcPct val="0"/>
              </a:spcBef>
              <a:spcAft>
                <a:spcPct val="0"/>
              </a:spcAft>
              <a:defRPr sz="2400" baseline="-25000">
                <a:solidFill>
                  <a:schemeClr val="tx1"/>
                </a:solidFill>
                <a:latin typeface="Times" charset="0"/>
                <a:ea typeface="ＭＳ Ｐゴシック" charset="-128"/>
              </a:defRPr>
            </a:lvl8pPr>
            <a:lvl9pPr marL="3886200" indent="-228600" eaLnBrk="0" fontAlgn="base" hangingPunct="0">
              <a:spcBef>
                <a:spcPct val="0"/>
              </a:spcBef>
              <a:spcAft>
                <a:spcPct val="0"/>
              </a:spcAft>
              <a:defRPr sz="2400" baseline="-25000">
                <a:solidFill>
                  <a:schemeClr val="tx1"/>
                </a:solidFill>
                <a:latin typeface="Times" charset="0"/>
                <a:ea typeface="ＭＳ Ｐゴシック" charset="-128"/>
              </a:defRPr>
            </a:lvl9pPr>
          </a:lstStyle>
          <a:p>
            <a:pPr eaLnBrk="0" hangingPunct="0">
              <a:defRPr/>
            </a:pPr>
            <a:r>
              <a:rPr lang="fr-FR" baseline="0">
                <a:solidFill>
                  <a:srgbClr val="4E455D"/>
                </a:solidFill>
                <a:latin typeface="Arial" pitchFamily="34" charset="0"/>
                <a:cs typeface="Arial" pitchFamily="34" charset="0"/>
              </a:rPr>
              <a:t>Cliquez pour ajouter du texte</a:t>
            </a: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baseline="0">
              <a:solidFill>
                <a:srgbClr val="4E455D"/>
              </a:solidFill>
              <a:latin typeface="Arial" pitchFamily="34" charset="0"/>
              <a:cs typeface="Arial" pitchFamily="34" charset="0"/>
            </a:endParaRPr>
          </a:p>
          <a:p>
            <a:pPr eaLnBrk="0" hangingPunct="0">
              <a:defRPr/>
            </a:pPr>
            <a:endParaRPr lang="fr-FR">
              <a:solidFill>
                <a:srgbClr val="4E455D"/>
              </a:solidFill>
              <a:latin typeface="Arial" pitchFamily="34" charset="0"/>
              <a:cs typeface="Arial" pitchFamily="34" charset="0"/>
            </a:endParaRPr>
          </a:p>
        </p:txBody>
      </p:sp>
      <p:sp>
        <p:nvSpPr>
          <p:cNvPr id="2" name="Titre 1"/>
          <p:cNvSpPr>
            <a:spLocks noGrp="1"/>
          </p:cNvSpPr>
          <p:nvPr>
            <p:ph type="title"/>
          </p:nvPr>
        </p:nvSpPr>
        <p:spPr/>
        <p:txBody>
          <a:bodyPr/>
          <a:lstStyle/>
          <a:p>
            <a:r>
              <a:rPr lang="fr-FR" dirty="0"/>
              <a:t>Cliquez et modifiez le titre</a:t>
            </a:r>
          </a:p>
        </p:txBody>
      </p:sp>
      <p:sp>
        <p:nvSpPr>
          <p:cNvPr id="8"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8B9D5C1E-87F3-431F-95E2-92DC81297569}" type="datetime1">
              <a:rPr lang="fr-FR" smtClean="0"/>
              <a:t>28/03/2024</a:t>
            </a:fld>
            <a:endParaRPr lang="fr-FR"/>
          </a:p>
        </p:txBody>
      </p:sp>
      <p:sp>
        <p:nvSpPr>
          <p:cNvPr id="10"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4346AA8-95F9-4DDD-ABEA-799809371A6F}" type="slidenum">
              <a:rPr lang="fr-FR"/>
              <a:pPr>
                <a:defRPr/>
              </a:pPr>
              <a:t>‹N°›</a:t>
            </a:fld>
            <a:endParaRPr lang="fr-FR">
              <a:latin typeface="Verdana Bold" charset="0"/>
            </a:endParaRPr>
          </a:p>
        </p:txBody>
      </p:sp>
    </p:spTree>
    <p:extLst>
      <p:ext uri="{BB962C8B-B14F-4D97-AF65-F5344CB8AC3E}">
        <p14:creationId xmlns:p14="http://schemas.microsoft.com/office/powerpoint/2010/main" val="329935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sp>
        <p:nvSpPr>
          <p:cNvPr id="4"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6"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9" name="Line 62"/>
          <p:cNvSpPr>
            <a:spLocks noChangeShapeType="1"/>
          </p:cNvSpPr>
          <p:nvPr/>
        </p:nvSpPr>
        <p:spPr bwMode="auto">
          <a:xfrm>
            <a:off x="228600" y="6705600"/>
            <a:ext cx="8763000" cy="0"/>
          </a:xfrm>
          <a:prstGeom prst="line">
            <a:avLst/>
          </a:prstGeom>
          <a:noFill/>
          <a:ln w="38862">
            <a:solidFill>
              <a:srgbClr val="86B54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0"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1" name="Line 64"/>
          <p:cNvSpPr>
            <a:spLocks noChangeShapeType="1"/>
          </p:cNvSpPr>
          <p:nvPr/>
        </p:nvSpPr>
        <p:spPr bwMode="auto">
          <a:xfrm rot="16200000">
            <a:off x="5772150" y="3505200"/>
            <a:ext cx="6400800" cy="0"/>
          </a:xfrm>
          <a:prstGeom prst="line">
            <a:avLst/>
          </a:prstGeom>
          <a:noFill/>
          <a:ln w="38862">
            <a:solidFill>
              <a:srgbClr val="86B54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2" name="Line 65"/>
          <p:cNvSpPr>
            <a:spLocks noChangeShapeType="1"/>
          </p:cNvSpPr>
          <p:nvPr/>
        </p:nvSpPr>
        <p:spPr bwMode="auto">
          <a:xfrm rot="162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8194" name="Rectangle 2"/>
          <p:cNvSpPr>
            <a:spLocks noGrp="1" noChangeArrowheads="1"/>
          </p:cNvSpPr>
          <p:nvPr>
            <p:ph type="ctrTitle"/>
          </p:nvPr>
        </p:nvSpPr>
        <p:spPr>
          <a:xfrm>
            <a:off x="2362200" y="2133600"/>
            <a:ext cx="4724400" cy="1752600"/>
          </a:xfrm>
        </p:spPr>
        <p:txBody>
          <a:bodyPr/>
          <a:lstStyle>
            <a:lvl1pPr>
              <a:defRPr sz="2800" b="0">
                <a:solidFill>
                  <a:srgbClr val="02A7D5"/>
                </a:solidFill>
              </a:defRPr>
            </a:lvl1pPr>
          </a:lstStyle>
          <a:p>
            <a:pPr lvl="0"/>
            <a:r>
              <a:rPr lang="fr-FR" noProof="0"/>
              <a:t>Modifiez le style du titre</a:t>
            </a:r>
            <a:endParaRPr lang="fr-FR" noProof="0" dirty="0"/>
          </a:p>
        </p:txBody>
      </p:sp>
      <p:sp>
        <p:nvSpPr>
          <p:cNvPr id="8205" name="Rectangle 13"/>
          <p:cNvSpPr>
            <a:spLocks noGrp="1" noChangeArrowheads="1"/>
          </p:cNvSpPr>
          <p:nvPr>
            <p:ph type="subTitle" idx="1"/>
          </p:nvPr>
        </p:nvSpPr>
        <p:spPr>
          <a:xfrm>
            <a:off x="2362200" y="3886200"/>
            <a:ext cx="4724400" cy="1219200"/>
          </a:xfrm>
        </p:spPr>
        <p:txBody>
          <a:bodyPr anchor="b"/>
          <a:lstStyle>
            <a:lvl1pPr marL="0" indent="0">
              <a:buFontTx/>
              <a:buNone/>
              <a:defRPr sz="2000" b="1"/>
            </a:lvl1pPr>
          </a:lstStyle>
          <a:p>
            <a:pPr lvl="0"/>
            <a:r>
              <a:rPr lang="fr-FR" noProof="0"/>
              <a:t>Modifiez le style des sous-titres du masque</a:t>
            </a:r>
            <a:endParaRPr lang="fr-FR" noProof="0" dirty="0"/>
          </a:p>
        </p:txBody>
      </p:sp>
      <p:sp>
        <p:nvSpPr>
          <p:cNvPr id="16"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7" name="Line 50"/>
          <p:cNvSpPr>
            <a:spLocks noChangeShapeType="1"/>
          </p:cNvSpPr>
          <p:nvPr/>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2"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3" name="Line 65"/>
          <p:cNvSpPr>
            <a:spLocks noChangeShapeType="1"/>
          </p:cNvSpPr>
          <p:nvPr/>
        </p:nvSpPr>
        <p:spPr bwMode="auto">
          <a:xfrm rot="162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24"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6"/>
          <p:cNvSpPr>
            <a:spLocks noGrp="1" noChangeArrowheads="1"/>
          </p:cNvSpPr>
          <p:nvPr>
            <p:ph type="sldNum" sz="quarter" idx="10"/>
          </p:nvPr>
        </p:nvSpPr>
        <p:spPr>
          <a:xfrm>
            <a:off x="7010400" y="6324600"/>
            <a:ext cx="1676400" cy="400050"/>
          </a:xfrm>
        </p:spPr>
        <p:txBody>
          <a:bodyPr/>
          <a:lstStyle>
            <a:lvl1pPr>
              <a:defRPr/>
            </a:lvl1pPr>
          </a:lstStyle>
          <a:p>
            <a:pPr>
              <a:defRPr/>
            </a:pPr>
            <a:fld id="{1906F8B4-365A-46F3-9C5C-7889764C9AFB}" type="slidenum">
              <a:rPr lang="fr-FR" smtClean="0"/>
              <a:pPr>
                <a:defRPr/>
              </a:pPr>
              <a:t>‹N°›</a:t>
            </a:fld>
            <a:endParaRPr lang="fr-FR" dirty="0"/>
          </a:p>
        </p:txBody>
      </p:sp>
      <p:sp>
        <p:nvSpPr>
          <p:cNvPr id="20"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pPr>
              <a:defRPr/>
            </a:pPr>
            <a:fld id="{51F90D8A-1A1E-46C8-9A94-E8ECF4D7172A}" type="datetime1">
              <a:rPr lang="fr-FR" smtClean="0"/>
              <a:t>28/03/2024</a:t>
            </a:fld>
            <a:endParaRPr lang="fr-FR" dirty="0"/>
          </a:p>
        </p:txBody>
      </p:sp>
      <p:sp>
        <p:nvSpPr>
          <p:cNvPr id="25" name="Rectangle 39"/>
          <p:cNvSpPr>
            <a:spLocks noGrp="1" noChangeArrowheads="1"/>
          </p:cNvSpPr>
          <p:nvPr>
            <p:ph type="ftr" sz="quarter" idx="12"/>
          </p:nvPr>
        </p:nvSpPr>
        <p:spPr>
          <a:xfrm>
            <a:off x="4038600" y="6324600"/>
            <a:ext cx="2895600" cy="457200"/>
          </a:xfrm>
          <a:prstGeom prst="rect">
            <a:avLst/>
          </a:prstGeom>
        </p:spPr>
        <p:txBody>
          <a:bodyPr/>
          <a:lstStyle>
            <a:lvl1pPr>
              <a:defRPr sz="900" baseline="0">
                <a:latin typeface="+mn-lt"/>
                <a:ea typeface="ＭＳ Ｐゴシック" charset="-128"/>
                <a:cs typeface="+mn-cs"/>
              </a:defRPr>
            </a:lvl1pPr>
          </a:lstStyle>
          <a:p>
            <a:pPr>
              <a:defRPr/>
            </a:pPr>
            <a:endParaRPr lang="fr-FR" dirty="0"/>
          </a:p>
        </p:txBody>
      </p:sp>
    </p:spTree>
    <p:extLst>
      <p:ext uri="{BB962C8B-B14F-4D97-AF65-F5344CB8AC3E}">
        <p14:creationId xmlns:p14="http://schemas.microsoft.com/office/powerpoint/2010/main" val="630444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Cliquez pour modifier les styles du texte du masque</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7839F330-6DA4-4087-83E6-8BC71F432DCE}" type="datetime1">
              <a:rPr lang="fr-FR" smtClean="0"/>
              <a:t>28/03/2024</a:t>
            </a:fld>
            <a:endParaRPr lang="fr-FR"/>
          </a:p>
        </p:txBody>
      </p:sp>
      <p:sp>
        <p:nvSpPr>
          <p:cNvPr id="5" name="Rectangle 6"/>
          <p:cNvSpPr>
            <a:spLocks noGrp="1" noChangeArrowheads="1"/>
          </p:cNvSpPr>
          <p:nvPr>
            <p:ph type="sldNum" sz="quarter" idx="11"/>
          </p:nvPr>
        </p:nvSpPr>
        <p:spPr/>
        <p:txBody>
          <a:bodyPr/>
          <a:lstStyle>
            <a:lvl1pPr eaLnBrk="1" fontAlgn="auto" hangingPunct="1">
              <a:spcBef>
                <a:spcPts val="0"/>
              </a:spcBef>
              <a:spcAft>
                <a:spcPts val="0"/>
              </a:spcAft>
              <a:defRPr/>
            </a:lvl1pPr>
          </a:lstStyle>
          <a:p>
            <a:pPr>
              <a:defRPr/>
            </a:pPr>
            <a:fld id="{6E846433-A1FB-4CD7-95D5-B49AD622523E}" type="slidenum">
              <a:rPr lang="fr-FR"/>
              <a:pPr>
                <a:defRPr/>
              </a:pPr>
              <a:t>‹N°›</a:t>
            </a:fld>
            <a:endParaRPr lang="fr-FR">
              <a:latin typeface="Verdana Bold" charset="0"/>
            </a:endParaRPr>
          </a:p>
        </p:txBody>
      </p:sp>
    </p:spTree>
    <p:extLst>
      <p:ext uri="{BB962C8B-B14F-4D97-AF65-F5344CB8AC3E}">
        <p14:creationId xmlns:p14="http://schemas.microsoft.com/office/powerpoint/2010/main" val="3200461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5"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pic>
        <p:nvPicPr>
          <p:cNvPr id="6"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8"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762000" y="2133600"/>
            <a:ext cx="3632200" cy="3657600"/>
          </a:xfrm>
        </p:spPr>
        <p:txBody>
          <a:bodyPr/>
          <a:lstStyle>
            <a:lvl1pPr marL="447675" indent="-35560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546600" y="2133600"/>
            <a:ext cx="3632200" cy="3657600"/>
          </a:xfrm>
        </p:spPr>
        <p:txBody>
          <a:bodyPr/>
          <a:lstStyle>
            <a:lvl1pPr marL="447675" indent="-35560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Rectangle 8"/>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55AC6709-0922-48D3-8AF3-4B4049944511}" type="datetime1">
              <a:rPr lang="fr-FR" smtClean="0"/>
              <a:t>28/03/2024</a:t>
            </a:fld>
            <a:endParaRPr lang="fr-FR"/>
          </a:p>
        </p:txBody>
      </p:sp>
      <p:sp>
        <p:nvSpPr>
          <p:cNvPr id="11" name="Rectangle 10"/>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93A8F9D-A969-40ED-AFB9-266EC1663134}" type="slidenum">
              <a:rPr lang="fr-FR"/>
              <a:pPr>
                <a:defRPr/>
              </a:pPr>
              <a:t>‹N°›</a:t>
            </a:fld>
            <a:endParaRPr lang="fr-FR">
              <a:latin typeface="Verdana Bold" charset="0"/>
            </a:endParaRPr>
          </a:p>
        </p:txBody>
      </p:sp>
    </p:spTree>
    <p:extLst>
      <p:ext uri="{BB962C8B-B14F-4D97-AF65-F5344CB8AC3E}">
        <p14:creationId xmlns:p14="http://schemas.microsoft.com/office/powerpoint/2010/main" val="626623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mparaison">
    <p:spTree>
      <p:nvGrpSpPr>
        <p:cNvPr id="1" name=""/>
        <p:cNvGrpSpPr/>
        <p:nvPr/>
      </p:nvGrpSpPr>
      <p:grpSpPr>
        <a:xfrm>
          <a:off x="0" y="0"/>
          <a:ext cx="0" cy="0"/>
          <a:chOff x="0" y="0"/>
          <a:chExt cx="0" cy="0"/>
        </a:xfrm>
      </p:grpSpPr>
      <p:sp>
        <p:nvSpPr>
          <p:cNvPr id="7"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pic>
        <p:nvPicPr>
          <p:cNvPr id="8"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10"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3" name="Espace réservé du texte 2"/>
          <p:cNvSpPr>
            <a:spLocks noGrp="1"/>
          </p:cNvSpPr>
          <p:nvPr>
            <p:ph type="body" idx="1"/>
          </p:nvPr>
        </p:nvSpPr>
        <p:spPr>
          <a:xfrm>
            <a:off x="457200" y="220486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200" y="2924943"/>
            <a:ext cx="4040188" cy="3201219"/>
          </a:xfrm>
        </p:spPr>
        <p:txBody>
          <a:bodyPr/>
          <a:lstStyle>
            <a:lvl1pPr marL="342900" indent="-2508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5" y="220486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924943"/>
            <a:ext cx="4041775" cy="3201219"/>
          </a:xfrm>
        </p:spPr>
        <p:txBody>
          <a:bodyPr/>
          <a:lstStyle>
            <a:lvl1pPr marL="342900" indent="-2508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07550FC7-C9A3-4B7D-862C-79D105817E8B}" type="datetime1">
              <a:rPr lang="fr-FR" smtClean="0"/>
              <a:t>28/03/2024</a:t>
            </a:fld>
            <a:endParaRPr lang="fr-FR"/>
          </a:p>
        </p:txBody>
      </p:sp>
      <p:sp>
        <p:nvSpPr>
          <p:cNvPr id="13"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518EFAA-E05D-4062-B773-2F1D09A3D434}" type="slidenum">
              <a:rPr lang="fr-FR"/>
              <a:pPr>
                <a:defRPr/>
              </a:pPr>
              <a:t>‹N°›</a:t>
            </a:fld>
            <a:endParaRPr lang="fr-FR">
              <a:latin typeface="Verdana Bold" charset="0"/>
            </a:endParaRPr>
          </a:p>
        </p:txBody>
      </p:sp>
    </p:spTree>
    <p:extLst>
      <p:ext uri="{BB962C8B-B14F-4D97-AF65-F5344CB8AC3E}">
        <p14:creationId xmlns:p14="http://schemas.microsoft.com/office/powerpoint/2010/main" val="3122539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Vide">
    <p:spTree>
      <p:nvGrpSpPr>
        <p:cNvPr id="1" name=""/>
        <p:cNvGrpSpPr/>
        <p:nvPr/>
      </p:nvGrpSpPr>
      <p:grpSpPr>
        <a:xfrm>
          <a:off x="0" y="0"/>
          <a:ext cx="0" cy="0"/>
          <a:chOff x="0" y="0"/>
          <a:chExt cx="0" cy="0"/>
        </a:xfrm>
      </p:grpSpPr>
      <p:sp>
        <p:nvSpPr>
          <p:cNvPr id="6" name="Titre 1"/>
          <p:cNvSpPr>
            <a:spLocks noGrp="1"/>
          </p:cNvSpPr>
          <p:nvPr>
            <p:ph type="title"/>
          </p:nvPr>
        </p:nvSpPr>
        <p:spPr>
          <a:xfrm>
            <a:off x="2057400" y="304800"/>
            <a:ext cx="6096000" cy="992188"/>
          </a:xfrm>
        </p:spPr>
        <p:txBody>
          <a:bodyPr/>
          <a:lstStyle>
            <a:lvl1pPr>
              <a:defRPr b="1"/>
            </a:lvl1pPr>
          </a:lstStyle>
          <a:p>
            <a:r>
              <a:rPr lang="fr-FR"/>
              <a:t>Modifiez le style du titre</a:t>
            </a:r>
            <a:endParaRPr lang="fr-FR" dirty="0"/>
          </a:p>
        </p:txBody>
      </p:sp>
      <p:sp>
        <p:nvSpPr>
          <p:cNvPr id="7" name="Espace réservé du contenu 2"/>
          <p:cNvSpPr>
            <a:spLocks noGrp="1"/>
          </p:cNvSpPr>
          <p:nvPr>
            <p:ph idx="1"/>
          </p:nvPr>
        </p:nvSpPr>
        <p:spPr>
          <a:xfrm>
            <a:off x="762000" y="2133600"/>
            <a:ext cx="7416800" cy="3657600"/>
          </a:xfrm>
        </p:spPr>
        <p:txBody>
          <a:bodyPr/>
          <a:lstStyle>
            <a:lvl1pPr marL="184150" indent="0">
              <a:buFontTx/>
              <a:buNone/>
              <a:defRPr/>
            </a:lvl1pPr>
          </a:lstStyle>
          <a:p>
            <a:pPr lvl="0"/>
            <a:r>
              <a:rPr lang="fr-FR"/>
              <a:t>Modifiez les styles du texte du masque</a:t>
            </a:r>
          </a:p>
        </p:txBody>
      </p:sp>
      <p:sp>
        <p:nvSpPr>
          <p:cNvPr id="8" name="Rectangle 6"/>
          <p:cNvSpPr>
            <a:spLocks noGrp="1" noChangeArrowheads="1"/>
          </p:cNvSpPr>
          <p:nvPr>
            <p:ph type="sldNum" sz="quarter" idx="10"/>
          </p:nvPr>
        </p:nvSpPr>
        <p:spPr>
          <a:xfrm>
            <a:off x="7010400" y="6324600"/>
            <a:ext cx="1676400" cy="400050"/>
          </a:xfrm>
        </p:spPr>
        <p:txBody>
          <a:bodyPr/>
          <a:lstStyle>
            <a:lvl1pPr>
              <a:defRPr/>
            </a:lvl1pPr>
          </a:lstStyle>
          <a:p>
            <a:pPr>
              <a:defRPr/>
            </a:pPr>
            <a:fld id="{1906F8B4-365A-46F3-9C5C-7889764C9AFB}" type="slidenum">
              <a:rPr lang="fr-FR" smtClean="0"/>
              <a:pPr>
                <a:defRPr/>
              </a:pPr>
              <a:t>‹N°›</a:t>
            </a:fld>
            <a:endParaRPr lang="fr-FR" dirty="0"/>
          </a:p>
        </p:txBody>
      </p:sp>
      <p:sp>
        <p:nvSpPr>
          <p:cNvPr id="9"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pPr>
              <a:defRPr/>
            </a:pPr>
            <a:fld id="{A5950060-B93C-4480-8F84-80D5A2B53226}" type="datetime1">
              <a:rPr lang="fr-FR" smtClean="0"/>
              <a:t>28/03/2024</a:t>
            </a:fld>
            <a:endParaRPr lang="fr-FR" dirty="0"/>
          </a:p>
        </p:txBody>
      </p:sp>
      <p:sp>
        <p:nvSpPr>
          <p:cNvPr id="10" name="Rectangle 39"/>
          <p:cNvSpPr>
            <a:spLocks noGrp="1" noChangeArrowheads="1"/>
          </p:cNvSpPr>
          <p:nvPr>
            <p:ph type="ftr" sz="quarter" idx="12"/>
          </p:nvPr>
        </p:nvSpPr>
        <p:spPr>
          <a:xfrm>
            <a:off x="4038600" y="6324600"/>
            <a:ext cx="2895600" cy="457200"/>
          </a:xfrm>
          <a:prstGeom prst="rect">
            <a:avLst/>
          </a:prstGeom>
        </p:spPr>
        <p:txBody>
          <a:bodyPr/>
          <a:lstStyle>
            <a:lvl1pPr>
              <a:defRPr sz="1000" baseline="0">
                <a:latin typeface="+mn-lt"/>
                <a:ea typeface="ＭＳ Ｐゴシック" charset="-128"/>
                <a:cs typeface="+mn-cs"/>
              </a:defRPr>
            </a:lvl1pPr>
          </a:lstStyle>
          <a:p>
            <a:pPr>
              <a:defRPr/>
            </a:pPr>
            <a:endParaRPr lang="fr-FR" dirty="0"/>
          </a:p>
        </p:txBody>
      </p:sp>
    </p:spTree>
    <p:extLst>
      <p:ext uri="{BB962C8B-B14F-4D97-AF65-F5344CB8AC3E}">
        <p14:creationId xmlns:p14="http://schemas.microsoft.com/office/powerpoint/2010/main" val="66304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Line 26"/>
          <p:cNvSpPr>
            <a:spLocks noChangeShapeType="1"/>
          </p:cNvSpPr>
          <p:nvPr userDrawn="1"/>
        </p:nvSpPr>
        <p:spPr bwMode="auto">
          <a:xfrm>
            <a:off x="2133600" y="1238250"/>
            <a:ext cx="6324600" cy="1588"/>
          </a:xfrm>
          <a:prstGeom prst="line">
            <a:avLst/>
          </a:prstGeom>
          <a:noFill/>
          <a:ln w="38862">
            <a:solidFill>
              <a:srgbClr val="69B4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solidFill>
                <a:srgbClr val="4E455D"/>
              </a:solidFill>
              <a:latin typeface="Times" charset="0"/>
              <a:ea typeface="ＭＳ Ｐゴシック"/>
              <a:cs typeface="MS PGothic" charset="0"/>
            </a:endParaRPr>
          </a:p>
        </p:txBody>
      </p:sp>
      <p:sp>
        <p:nvSpPr>
          <p:cNvPr id="2" name="Titre 1"/>
          <p:cNvSpPr>
            <a:spLocks noGrp="1"/>
          </p:cNvSpPr>
          <p:nvPr>
            <p:ph type="title"/>
          </p:nvPr>
        </p:nvSpPr>
        <p:spPr/>
        <p:txBody>
          <a:bodyPr/>
          <a:lstStyle>
            <a:lvl1pPr>
              <a:defRPr b="1"/>
            </a:lvl1pPr>
          </a:lstStyle>
          <a:p>
            <a:r>
              <a:rPr lang="fr-FR" dirty="0"/>
              <a:t>Cliquez et modifiez le titre</a:t>
            </a:r>
          </a:p>
        </p:txBody>
      </p:sp>
      <p:sp>
        <p:nvSpPr>
          <p:cNvPr id="3" name="Espace réservé du contenu 2"/>
          <p:cNvSpPr>
            <a:spLocks noGrp="1"/>
          </p:cNvSpPr>
          <p:nvPr>
            <p:ph idx="1"/>
          </p:nvPr>
        </p:nvSpPr>
        <p:spPr/>
        <p:txBody>
          <a:bodyPr/>
          <a:lstStyle>
            <a:lvl1pPr marL="447675" indent="-265113">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4"/>
          <p:cNvSpPr>
            <a:spLocks noGrp="1" noChangeArrowheads="1"/>
          </p:cNvSpPr>
          <p:nvPr>
            <p:ph type="dt" sz="half" idx="10"/>
          </p:nvPr>
        </p:nvSpPr>
        <p:spPr/>
        <p:txBody>
          <a:bodyPr/>
          <a:lstStyle>
            <a:lvl1pPr>
              <a:defRPr/>
            </a:lvl1pPr>
          </a:lstStyle>
          <a:p>
            <a:pPr>
              <a:defRPr/>
            </a:pPr>
            <a:fld id="{DCBD612A-6556-4932-B36C-4057855491DF}"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dirty="0">
              <a:solidFill>
                <a:srgbClr val="4E455D"/>
              </a:solidFill>
            </a:endParaRPr>
          </a:p>
        </p:txBody>
      </p:sp>
      <p:pic>
        <p:nvPicPr>
          <p:cNvPr id="11" name="Image 10"/>
          <p:cNvPicPr/>
          <p:nvPr userDrawn="1"/>
        </p:nvPicPr>
        <p:blipFill>
          <a:blip r:embed="rId2" cstate="print">
            <a:extLst>
              <a:ext uri="{28A0092B-C50C-407E-A947-70E740481C1C}">
                <a14:useLocalDpi xmlns:a14="http://schemas.microsoft.com/office/drawing/2010/main" val="0"/>
              </a:ext>
            </a:extLst>
          </a:blip>
          <a:stretch>
            <a:fillRect/>
          </a:stretch>
        </p:blipFill>
        <p:spPr>
          <a:xfrm>
            <a:off x="74713" y="139700"/>
            <a:ext cx="1623912" cy="1171724"/>
          </a:xfrm>
          <a:prstGeom prst="rect">
            <a:avLst/>
          </a:prstGeom>
          <a:solidFill>
            <a:schemeClr val="bg1"/>
          </a:solidFill>
        </p:spPr>
      </p:pic>
    </p:spTree>
    <p:extLst>
      <p:ext uri="{BB962C8B-B14F-4D97-AF65-F5344CB8AC3E}">
        <p14:creationId xmlns:p14="http://schemas.microsoft.com/office/powerpoint/2010/main" val="1292527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re et contenu">
    <p:spTree>
      <p:nvGrpSpPr>
        <p:cNvPr id="1" name=""/>
        <p:cNvGrpSpPr/>
        <p:nvPr/>
      </p:nvGrpSpPr>
      <p:grpSpPr>
        <a:xfrm>
          <a:off x="0" y="0"/>
          <a:ext cx="0" cy="0"/>
          <a:chOff x="0" y="0"/>
          <a:chExt cx="0" cy="0"/>
        </a:xfrm>
      </p:grpSpPr>
      <p:sp>
        <p:nvSpPr>
          <p:cNvPr id="4" name="Line 26"/>
          <p:cNvSpPr>
            <a:spLocks noChangeShapeType="1"/>
          </p:cNvSpPr>
          <p:nvPr userDrawn="1"/>
        </p:nvSpPr>
        <p:spPr bwMode="auto">
          <a:xfrm>
            <a:off x="2133600" y="1238250"/>
            <a:ext cx="6324600" cy="1588"/>
          </a:xfrm>
          <a:prstGeom prst="line">
            <a:avLst/>
          </a:prstGeom>
          <a:noFill/>
          <a:ln w="38862">
            <a:solidFill>
              <a:srgbClr val="69B4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solidFill>
                <a:srgbClr val="4E455D"/>
              </a:solidFill>
              <a:latin typeface="Times" charset="0"/>
              <a:ea typeface="ＭＳ Ｐゴシック"/>
              <a:cs typeface="MS PGothic" charset="0"/>
            </a:endParaRPr>
          </a:p>
        </p:txBody>
      </p:sp>
      <p:sp>
        <p:nvSpPr>
          <p:cNvPr id="2" name="Titre 1"/>
          <p:cNvSpPr>
            <a:spLocks noGrp="1"/>
          </p:cNvSpPr>
          <p:nvPr>
            <p:ph type="title"/>
          </p:nvPr>
        </p:nvSpPr>
        <p:spPr/>
        <p:txBody>
          <a:bodyPr/>
          <a:lstStyle>
            <a:lvl1pPr>
              <a:defRPr b="1"/>
            </a:lvl1pPr>
          </a:lstStyle>
          <a:p>
            <a:r>
              <a:rPr lang="fr-FR" dirty="0"/>
              <a:t>Cliquez et modifiez le titre</a:t>
            </a:r>
          </a:p>
        </p:txBody>
      </p:sp>
      <p:sp>
        <p:nvSpPr>
          <p:cNvPr id="3" name="Espace réservé du contenu 2"/>
          <p:cNvSpPr>
            <a:spLocks noGrp="1"/>
          </p:cNvSpPr>
          <p:nvPr>
            <p:ph idx="1"/>
          </p:nvPr>
        </p:nvSpPr>
        <p:spPr/>
        <p:txBody>
          <a:bodyPr/>
          <a:lstStyle>
            <a:lvl1pPr marL="447675" indent="-265113">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4"/>
          <p:cNvSpPr>
            <a:spLocks noGrp="1" noChangeArrowheads="1"/>
          </p:cNvSpPr>
          <p:nvPr>
            <p:ph type="dt" sz="half" idx="10"/>
          </p:nvPr>
        </p:nvSpPr>
        <p:spPr/>
        <p:txBody>
          <a:bodyPr/>
          <a:lstStyle>
            <a:lvl1pPr>
              <a:defRPr/>
            </a:lvl1pPr>
          </a:lstStyle>
          <a:p>
            <a:pPr>
              <a:defRPr/>
            </a:pPr>
            <a:fld id="{6281BE66-F406-465E-83C9-AEE9863361E4}"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dirty="0">
              <a:solidFill>
                <a:srgbClr val="4E455D"/>
              </a:solidFill>
            </a:endParaRPr>
          </a:p>
        </p:txBody>
      </p:sp>
      <p:pic>
        <p:nvPicPr>
          <p:cNvPr id="11" name="Image 10"/>
          <p:cNvPicPr/>
          <p:nvPr userDrawn="1"/>
        </p:nvPicPr>
        <p:blipFill>
          <a:blip r:embed="rId2" cstate="print">
            <a:extLst>
              <a:ext uri="{28A0092B-C50C-407E-A947-70E740481C1C}">
                <a14:useLocalDpi xmlns:a14="http://schemas.microsoft.com/office/drawing/2010/main" val="0"/>
              </a:ext>
            </a:extLst>
          </a:blip>
          <a:stretch>
            <a:fillRect/>
          </a:stretch>
        </p:blipFill>
        <p:spPr>
          <a:xfrm>
            <a:off x="74713" y="139700"/>
            <a:ext cx="1623912" cy="1171724"/>
          </a:xfrm>
          <a:prstGeom prst="rect">
            <a:avLst/>
          </a:prstGeom>
          <a:solidFill>
            <a:schemeClr val="bg1"/>
          </a:solidFill>
        </p:spPr>
      </p:pic>
    </p:spTree>
    <p:extLst>
      <p:ext uri="{BB962C8B-B14F-4D97-AF65-F5344CB8AC3E}">
        <p14:creationId xmlns:p14="http://schemas.microsoft.com/office/powerpoint/2010/main" val="137774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4" name="Line 26"/>
          <p:cNvSpPr>
            <a:spLocks noChangeShapeType="1"/>
          </p:cNvSpPr>
          <p:nvPr userDrawn="1"/>
        </p:nvSpPr>
        <p:spPr bwMode="auto">
          <a:xfrm>
            <a:off x="2133600" y="1238250"/>
            <a:ext cx="6324600" cy="1588"/>
          </a:xfrm>
          <a:prstGeom prst="line">
            <a:avLst/>
          </a:prstGeom>
          <a:noFill/>
          <a:ln w="38862">
            <a:solidFill>
              <a:srgbClr val="69B4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solidFill>
                <a:srgbClr val="4E455D"/>
              </a:solidFill>
              <a:latin typeface="Times" charset="0"/>
              <a:ea typeface="ＭＳ Ｐゴシック"/>
              <a:cs typeface="MS PGothic" charset="0"/>
            </a:endParaRPr>
          </a:p>
        </p:txBody>
      </p:sp>
      <p:sp>
        <p:nvSpPr>
          <p:cNvPr id="2" name="Titre 1"/>
          <p:cNvSpPr>
            <a:spLocks noGrp="1"/>
          </p:cNvSpPr>
          <p:nvPr>
            <p:ph type="title"/>
          </p:nvPr>
        </p:nvSpPr>
        <p:spPr/>
        <p:txBody>
          <a:bodyPr/>
          <a:lstStyle>
            <a:lvl1pPr>
              <a:defRPr b="1"/>
            </a:lvl1pPr>
          </a:lstStyle>
          <a:p>
            <a:r>
              <a:rPr lang="fr-FR" dirty="0"/>
              <a:t>Cliquez et modifiez le titre</a:t>
            </a:r>
          </a:p>
        </p:txBody>
      </p:sp>
      <p:sp>
        <p:nvSpPr>
          <p:cNvPr id="3" name="Espace réservé du contenu 2"/>
          <p:cNvSpPr>
            <a:spLocks noGrp="1"/>
          </p:cNvSpPr>
          <p:nvPr>
            <p:ph idx="1"/>
          </p:nvPr>
        </p:nvSpPr>
        <p:spPr/>
        <p:txBody>
          <a:bodyPr/>
          <a:lstStyle>
            <a:lvl1pPr marL="447675" indent="-265113">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4"/>
          <p:cNvSpPr>
            <a:spLocks noGrp="1" noChangeArrowheads="1"/>
          </p:cNvSpPr>
          <p:nvPr>
            <p:ph type="dt" sz="half" idx="10"/>
          </p:nvPr>
        </p:nvSpPr>
        <p:spPr/>
        <p:txBody>
          <a:bodyPr/>
          <a:lstStyle>
            <a:lvl1pPr>
              <a:defRPr/>
            </a:lvl1pPr>
          </a:lstStyle>
          <a:p>
            <a:pPr>
              <a:defRPr/>
            </a:pPr>
            <a:fld id="{2115F000-FC17-4212-A950-D76160BC433C}"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dirty="0">
              <a:solidFill>
                <a:srgbClr val="4E455D"/>
              </a:solidFill>
            </a:endParaRPr>
          </a:p>
        </p:txBody>
      </p:sp>
      <p:pic>
        <p:nvPicPr>
          <p:cNvPr id="11" name="Image 10"/>
          <p:cNvPicPr/>
          <p:nvPr userDrawn="1"/>
        </p:nvPicPr>
        <p:blipFill>
          <a:blip r:embed="rId2" cstate="print">
            <a:extLst>
              <a:ext uri="{28A0092B-C50C-407E-A947-70E740481C1C}">
                <a14:useLocalDpi xmlns:a14="http://schemas.microsoft.com/office/drawing/2010/main" val="0"/>
              </a:ext>
            </a:extLst>
          </a:blip>
          <a:stretch>
            <a:fillRect/>
          </a:stretch>
        </p:blipFill>
        <p:spPr>
          <a:xfrm>
            <a:off x="74713" y="139700"/>
            <a:ext cx="1623912" cy="1171724"/>
          </a:xfrm>
          <a:prstGeom prst="rect">
            <a:avLst/>
          </a:prstGeom>
          <a:solidFill>
            <a:schemeClr val="bg1"/>
          </a:solidFill>
        </p:spPr>
      </p:pic>
    </p:spTree>
    <p:extLst>
      <p:ext uri="{BB962C8B-B14F-4D97-AF65-F5344CB8AC3E}">
        <p14:creationId xmlns:p14="http://schemas.microsoft.com/office/powerpoint/2010/main" val="1320286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4" name="Line 26"/>
          <p:cNvSpPr>
            <a:spLocks noChangeShapeType="1"/>
          </p:cNvSpPr>
          <p:nvPr userDrawn="1"/>
        </p:nvSpPr>
        <p:spPr bwMode="auto">
          <a:xfrm>
            <a:off x="2133600" y="1238250"/>
            <a:ext cx="6324600" cy="1588"/>
          </a:xfrm>
          <a:prstGeom prst="line">
            <a:avLst/>
          </a:prstGeom>
          <a:noFill/>
          <a:ln w="38862">
            <a:solidFill>
              <a:srgbClr val="69B42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solidFill>
                <a:srgbClr val="4E455D"/>
              </a:solidFill>
              <a:latin typeface="Times" charset="0"/>
              <a:ea typeface="ＭＳ Ｐゴシック"/>
              <a:cs typeface="MS PGothic" charset="0"/>
            </a:endParaRPr>
          </a:p>
        </p:txBody>
      </p:sp>
      <p:sp>
        <p:nvSpPr>
          <p:cNvPr id="2" name="Titre 1"/>
          <p:cNvSpPr>
            <a:spLocks noGrp="1"/>
          </p:cNvSpPr>
          <p:nvPr>
            <p:ph type="title"/>
          </p:nvPr>
        </p:nvSpPr>
        <p:spPr/>
        <p:txBody>
          <a:bodyPr/>
          <a:lstStyle>
            <a:lvl1pPr>
              <a:defRPr b="1"/>
            </a:lvl1pPr>
          </a:lstStyle>
          <a:p>
            <a:r>
              <a:rPr lang="fr-FR" dirty="0"/>
              <a:t>Cliquez et modifiez le titre</a:t>
            </a:r>
          </a:p>
        </p:txBody>
      </p:sp>
      <p:sp>
        <p:nvSpPr>
          <p:cNvPr id="3" name="Espace réservé du contenu 2"/>
          <p:cNvSpPr>
            <a:spLocks noGrp="1"/>
          </p:cNvSpPr>
          <p:nvPr>
            <p:ph idx="1"/>
          </p:nvPr>
        </p:nvSpPr>
        <p:spPr/>
        <p:txBody>
          <a:bodyPr/>
          <a:lstStyle>
            <a:lvl1pPr marL="447675" indent="-265113">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4"/>
          <p:cNvSpPr>
            <a:spLocks noGrp="1" noChangeArrowheads="1"/>
          </p:cNvSpPr>
          <p:nvPr>
            <p:ph type="dt" sz="half" idx="10"/>
          </p:nvPr>
        </p:nvSpPr>
        <p:spPr/>
        <p:txBody>
          <a:bodyPr/>
          <a:lstStyle>
            <a:lvl1pPr>
              <a:defRPr/>
            </a:lvl1pPr>
          </a:lstStyle>
          <a:p>
            <a:pPr>
              <a:defRPr/>
            </a:pPr>
            <a:fld id="{75C70BED-8761-4E92-B1B4-8618B7A02C99}"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dirty="0">
              <a:solidFill>
                <a:srgbClr val="4E455D"/>
              </a:solidFill>
            </a:endParaRPr>
          </a:p>
        </p:txBody>
      </p:sp>
      <p:pic>
        <p:nvPicPr>
          <p:cNvPr id="11" name="Image 10"/>
          <p:cNvPicPr/>
          <p:nvPr userDrawn="1"/>
        </p:nvPicPr>
        <p:blipFill>
          <a:blip r:embed="rId2" cstate="print">
            <a:extLst>
              <a:ext uri="{28A0092B-C50C-407E-A947-70E740481C1C}">
                <a14:useLocalDpi xmlns:a14="http://schemas.microsoft.com/office/drawing/2010/main" val="0"/>
              </a:ext>
            </a:extLst>
          </a:blip>
          <a:stretch>
            <a:fillRect/>
          </a:stretch>
        </p:blipFill>
        <p:spPr>
          <a:xfrm>
            <a:off x="74713" y="139700"/>
            <a:ext cx="1623912" cy="1171724"/>
          </a:xfrm>
          <a:prstGeom prst="rect">
            <a:avLst/>
          </a:prstGeom>
          <a:solidFill>
            <a:schemeClr val="bg1"/>
          </a:solidFill>
        </p:spPr>
      </p:pic>
    </p:spTree>
    <p:extLst>
      <p:ext uri="{BB962C8B-B14F-4D97-AF65-F5344CB8AC3E}">
        <p14:creationId xmlns:p14="http://schemas.microsoft.com/office/powerpoint/2010/main" val="2408863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Vide">
    <p:spTree>
      <p:nvGrpSpPr>
        <p:cNvPr id="1" name=""/>
        <p:cNvGrpSpPr/>
        <p:nvPr/>
      </p:nvGrpSpPr>
      <p:grpSpPr>
        <a:xfrm>
          <a:off x="0" y="0"/>
          <a:ext cx="0" cy="0"/>
          <a:chOff x="0" y="0"/>
          <a:chExt cx="0" cy="0"/>
        </a:xfrm>
      </p:grpSpPr>
      <p:sp>
        <p:nvSpPr>
          <p:cNvPr id="6" name="Titre 1"/>
          <p:cNvSpPr>
            <a:spLocks noGrp="1"/>
          </p:cNvSpPr>
          <p:nvPr>
            <p:ph type="title"/>
          </p:nvPr>
        </p:nvSpPr>
        <p:spPr>
          <a:xfrm>
            <a:off x="2057400" y="304800"/>
            <a:ext cx="6096000" cy="992188"/>
          </a:xfrm>
        </p:spPr>
        <p:txBody>
          <a:bodyPr/>
          <a:lstStyle>
            <a:lvl1pPr>
              <a:defRPr b="1"/>
            </a:lvl1pPr>
          </a:lstStyle>
          <a:p>
            <a:r>
              <a:rPr lang="fr-FR"/>
              <a:t>Modifiez le style du titre</a:t>
            </a:r>
            <a:endParaRPr lang="fr-FR" dirty="0"/>
          </a:p>
        </p:txBody>
      </p:sp>
      <p:sp>
        <p:nvSpPr>
          <p:cNvPr id="7" name="Espace réservé du contenu 2"/>
          <p:cNvSpPr>
            <a:spLocks noGrp="1"/>
          </p:cNvSpPr>
          <p:nvPr>
            <p:ph idx="1"/>
          </p:nvPr>
        </p:nvSpPr>
        <p:spPr>
          <a:xfrm>
            <a:off x="762000" y="2133600"/>
            <a:ext cx="7416800" cy="3657600"/>
          </a:xfrm>
        </p:spPr>
        <p:txBody>
          <a:bodyPr/>
          <a:lstStyle>
            <a:lvl1pPr marL="184150" indent="0">
              <a:buFontTx/>
              <a:buNone/>
              <a:defRPr/>
            </a:lvl1pPr>
          </a:lstStyle>
          <a:p>
            <a:pPr lvl="0"/>
            <a:r>
              <a:rPr lang="fr-FR"/>
              <a:t>Modifiez les styles du texte du masque</a:t>
            </a:r>
          </a:p>
        </p:txBody>
      </p:sp>
      <p:sp>
        <p:nvSpPr>
          <p:cNvPr id="4" name="Rectangle 6"/>
          <p:cNvSpPr>
            <a:spLocks noGrp="1" noChangeArrowheads="1"/>
          </p:cNvSpPr>
          <p:nvPr>
            <p:ph type="sldNum" sz="quarter" idx="10"/>
          </p:nvPr>
        </p:nvSpPr>
        <p:spPr>
          <a:xfrm>
            <a:off x="7010400" y="6324600"/>
            <a:ext cx="1676400" cy="400050"/>
          </a:xfrm>
          <a:prstGeom prst="rect">
            <a:avLst/>
          </a:prstGeom>
        </p:spPr>
        <p:txBody>
          <a:bodyPr/>
          <a:lstStyle>
            <a:lvl1pPr>
              <a:defRPr/>
            </a:lvl1pPr>
          </a:lstStyle>
          <a:p>
            <a:pPr eaLnBrk="1" fontAlgn="auto" hangingPunct="1">
              <a:spcBef>
                <a:spcPts val="0"/>
              </a:spcBef>
              <a:spcAft>
                <a:spcPts val="0"/>
              </a:spcAft>
              <a:defRPr/>
            </a:pPr>
            <a:fld id="{D6933202-E1D6-43F9-8497-A227537D8C55}" type="slidenum">
              <a:rPr lang="fr-FR" sz="1800" baseline="0">
                <a:solidFill>
                  <a:srgbClr val="4E455D"/>
                </a:solidFill>
                <a:latin typeface="Arial"/>
                <a:ea typeface="ＭＳ Ｐゴシック"/>
              </a:rPr>
              <a:pPr eaLnBrk="1" fontAlgn="auto" hangingPunct="1">
                <a:spcBef>
                  <a:spcPts val="0"/>
                </a:spcBef>
                <a:spcAft>
                  <a:spcPts val="0"/>
                </a:spcAft>
                <a:defRPr/>
              </a:pPr>
              <a:t>‹N°›</a:t>
            </a:fld>
            <a:endParaRPr lang="fr-FR" sz="1800" baseline="0" dirty="0">
              <a:solidFill>
                <a:srgbClr val="4E455D"/>
              </a:solidFill>
              <a:latin typeface="Arial"/>
              <a:ea typeface="ＭＳ Ｐゴシック"/>
            </a:endParaRPr>
          </a:p>
        </p:txBody>
      </p:sp>
      <p:sp>
        <p:nvSpPr>
          <p:cNvPr id="5"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pPr>
              <a:defRPr/>
            </a:pPr>
            <a:fld id="{FD280C9F-73C3-413F-9BEA-91C942F75008}" type="datetime1">
              <a:rPr lang="fr-FR" smtClean="0"/>
              <a:t>28/03/2024</a:t>
            </a:fld>
            <a:endParaRPr lang="fr-FR" dirty="0"/>
          </a:p>
        </p:txBody>
      </p:sp>
      <p:sp>
        <p:nvSpPr>
          <p:cNvPr id="8" name="Rectangle 39"/>
          <p:cNvSpPr>
            <a:spLocks noGrp="1" noChangeArrowheads="1"/>
          </p:cNvSpPr>
          <p:nvPr>
            <p:ph type="ftr" sz="quarter" idx="12"/>
          </p:nvPr>
        </p:nvSpPr>
        <p:spPr>
          <a:xfrm>
            <a:off x="4038600" y="6324600"/>
            <a:ext cx="2895600" cy="457200"/>
          </a:xfrm>
          <a:prstGeom prst="rect">
            <a:avLst/>
          </a:prstGeom>
        </p:spPr>
        <p:txBody>
          <a:bodyPr/>
          <a:lstStyle>
            <a:lvl1pPr>
              <a:defRPr sz="1000" baseline="0">
                <a:latin typeface="+mn-lt"/>
                <a:ea typeface="ＭＳ Ｐゴシック" charset="-128"/>
                <a:cs typeface="+mn-cs"/>
              </a:defRPr>
            </a:lvl1pPr>
          </a:lstStyle>
          <a:p>
            <a:pPr eaLnBrk="1" fontAlgn="auto" hangingPunct="1">
              <a:spcBef>
                <a:spcPts val="0"/>
              </a:spcBef>
              <a:spcAft>
                <a:spcPts val="0"/>
              </a:spcAft>
              <a:defRPr/>
            </a:pPr>
            <a:endParaRPr dirty="0">
              <a:solidFill>
                <a:srgbClr val="4E455D"/>
              </a:solidFill>
            </a:endParaRPr>
          </a:p>
        </p:txBody>
      </p:sp>
    </p:spTree>
    <p:extLst>
      <p:ext uri="{BB962C8B-B14F-4D97-AF65-F5344CB8AC3E}">
        <p14:creationId xmlns:p14="http://schemas.microsoft.com/office/powerpoint/2010/main" val="634946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iapositive de titre">
    <p:spTree>
      <p:nvGrpSpPr>
        <p:cNvPr id="1" name=""/>
        <p:cNvGrpSpPr/>
        <p:nvPr/>
      </p:nvGrpSpPr>
      <p:grpSpPr>
        <a:xfrm>
          <a:off x="0" y="0"/>
          <a:ext cx="0" cy="0"/>
          <a:chOff x="0" y="0"/>
          <a:chExt cx="0" cy="0"/>
        </a:xfrm>
      </p:grpSpPr>
      <p:sp>
        <p:nvSpPr>
          <p:cNvPr id="15"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16"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17"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18"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19"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20"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21"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22"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pic>
        <p:nvPicPr>
          <p:cNvPr id="23" name="Image 19" descr="Image 19"/>
          <p:cNvPicPr>
            <a:picLocks noChangeAspect="1"/>
          </p:cNvPicPr>
          <p:nvPr/>
        </p:nvPicPr>
        <p:blipFill>
          <a:blip r:embed="rId2"/>
          <a:stretch>
            <a:fillRect/>
          </a:stretch>
        </p:blipFill>
        <p:spPr>
          <a:xfrm>
            <a:off x="290514" y="673100"/>
            <a:ext cx="1328738" cy="1079500"/>
          </a:xfrm>
          <a:prstGeom prst="rect">
            <a:avLst/>
          </a:prstGeom>
          <a:ln w="12700">
            <a:miter lim="400000"/>
          </a:ln>
        </p:spPr>
      </p:pic>
      <p:sp>
        <p:nvSpPr>
          <p:cNvPr id="24" name="Texte niveau 1…"/>
          <p:cNvSpPr txBox="1">
            <a:spLocks noGrp="1"/>
          </p:cNvSpPr>
          <p:nvPr>
            <p:ph type="body" sz="quarter" idx="1"/>
          </p:nvPr>
        </p:nvSpPr>
        <p:spPr>
          <a:xfrm>
            <a:off x="2362200" y="3886200"/>
            <a:ext cx="4724400" cy="1219200"/>
          </a:xfrm>
          <a:prstGeom prst="rect">
            <a:avLst/>
          </a:prstGeom>
        </p:spPr>
        <p:txBody>
          <a:bodyPr/>
          <a:lstStyle>
            <a:lvl1pPr>
              <a:defRPr sz="1350"/>
            </a:lvl1pPr>
            <a:lvl2pPr marL="532533" indent="-175346">
              <a:buSzPct val="100000"/>
              <a:buChar char="●"/>
              <a:defRPr sz="1350"/>
            </a:lvl2pPr>
            <a:lvl3pPr marL="857250" indent="-142875">
              <a:buSzPct val="100000"/>
              <a:buChar char="●"/>
              <a:defRPr sz="1350"/>
            </a:lvl3pPr>
            <a:lvl4pPr marL="1243013" indent="-171450">
              <a:buSzPct val="100000"/>
              <a:buChar char="●"/>
              <a:defRPr sz="1350"/>
            </a:lvl4pPr>
            <a:lvl5pPr marL="1528763" indent="-171450">
              <a:buSzPct val="100000"/>
              <a:buChar char="●"/>
              <a:defRPr sz="1350"/>
            </a:lvl5pPr>
          </a:lstStyle>
          <a:p>
            <a:r>
              <a:t>Texte niveau 1</a:t>
            </a:r>
          </a:p>
          <a:p>
            <a:pPr lvl="1"/>
            <a:r>
              <a:t>Texte niveau 2</a:t>
            </a:r>
          </a:p>
          <a:p>
            <a:pPr lvl="2"/>
            <a:r>
              <a:t>Texte niveau 3</a:t>
            </a:r>
          </a:p>
          <a:p>
            <a:pPr lvl="3"/>
            <a:r>
              <a:t>Texte niveau 4</a:t>
            </a:r>
          </a:p>
          <a:p>
            <a:pPr lvl="4"/>
            <a:r>
              <a:t>Texte niveau 5</a:t>
            </a:r>
          </a:p>
        </p:txBody>
      </p:sp>
      <p:sp>
        <p:nvSpPr>
          <p:cNvPr id="25" name="Texte du titre"/>
          <p:cNvSpPr txBox="1">
            <a:spLocks noGrp="1"/>
          </p:cNvSpPr>
          <p:nvPr>
            <p:ph type="title"/>
          </p:nvPr>
        </p:nvSpPr>
        <p:spPr>
          <a:xfrm>
            <a:off x="2057400" y="304800"/>
            <a:ext cx="6096000" cy="992188"/>
          </a:xfrm>
          <a:prstGeom prst="rect">
            <a:avLst/>
          </a:prstGeom>
        </p:spPr>
        <p:txBody>
          <a:bodyPr anchor="b"/>
          <a:lstStyle>
            <a:lvl1pPr>
              <a:defRPr sz="2100" cap="none"/>
            </a:lvl1pPr>
          </a:lstStyle>
          <a:p>
            <a:r>
              <a:t>Texte du titre</a:t>
            </a:r>
          </a:p>
        </p:txBody>
      </p:sp>
      <p:sp>
        <p:nvSpPr>
          <p:cNvPr id="26" name="Numéro de diapositive"/>
          <p:cNvSpPr txBox="1">
            <a:spLocks noGrp="1"/>
          </p:cNvSpPr>
          <p:nvPr>
            <p:ph type="sldNum" sz="quarter" idx="2"/>
          </p:nvPr>
        </p:nvSpPr>
        <p:spPr>
          <a:xfrm>
            <a:off x="8645356" y="6381751"/>
            <a:ext cx="247821" cy="196204"/>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827765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5"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6" name="Line 38"/>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7" name="Line 40"/>
          <p:cNvSpPr>
            <a:spLocks noChangeShapeType="1"/>
          </p:cNvSpPr>
          <p:nvPr/>
        </p:nvSpPr>
        <p:spPr bwMode="auto">
          <a:xfrm rot="162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2" name="Titre 1"/>
          <p:cNvSpPr>
            <a:spLocks noGrp="1"/>
          </p:cNvSpPr>
          <p:nvPr>
            <p:ph type="title"/>
          </p:nvPr>
        </p:nvSpPr>
        <p:spPr/>
        <p:txBody>
          <a:bodyPr/>
          <a:lstStyle>
            <a:lvl1pPr>
              <a:defRPr b="1"/>
            </a:lvl1pPr>
          </a:lstStyle>
          <a:p>
            <a:r>
              <a:rPr lang="fr-FR"/>
              <a:t>Modifiez le style du titre</a:t>
            </a:r>
            <a:endParaRPr lang="fr-FR" dirty="0"/>
          </a:p>
        </p:txBody>
      </p:sp>
      <p:sp>
        <p:nvSpPr>
          <p:cNvPr id="3" name="Espace réservé du contenu 2"/>
          <p:cNvSpPr>
            <a:spLocks noGrp="1"/>
          </p:cNvSpPr>
          <p:nvPr>
            <p:ph idx="1"/>
          </p:nvPr>
        </p:nvSpPr>
        <p:spPr/>
        <p:txBody>
          <a:bodyPr/>
          <a:lstStyle>
            <a:lvl1pPr marL="446088" indent="-261938">
              <a:defRPr/>
            </a:lvl1pPr>
          </a:lstStyle>
          <a:p>
            <a:pPr lvl="0"/>
            <a:r>
              <a:rPr lang="fr-FR"/>
              <a:t>Modifiez les styles du texte du masque</a:t>
            </a:r>
          </a:p>
        </p:txBody>
      </p:sp>
      <p:sp>
        <p:nvSpPr>
          <p:cNvPr id="11"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3"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4" name="Line 65"/>
          <p:cNvSpPr>
            <a:spLocks noChangeShapeType="1"/>
          </p:cNvSpPr>
          <p:nvPr/>
        </p:nvSpPr>
        <p:spPr bwMode="auto">
          <a:xfrm rot="162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5"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7"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8"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9"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1"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2"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3"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5"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6"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27"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8"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29"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1" name="Rectangle 6"/>
          <p:cNvSpPr>
            <a:spLocks noGrp="1" noChangeArrowheads="1"/>
          </p:cNvSpPr>
          <p:nvPr>
            <p:ph type="sldNum" sz="quarter" idx="10"/>
          </p:nvPr>
        </p:nvSpPr>
        <p:spPr>
          <a:xfrm>
            <a:off x="7010400" y="6324600"/>
            <a:ext cx="1676400" cy="400050"/>
          </a:xfrm>
        </p:spPr>
        <p:txBody>
          <a:bodyPr/>
          <a:lstStyle>
            <a:lvl1pPr>
              <a:defRPr/>
            </a:lvl1pPr>
          </a:lstStyle>
          <a:p>
            <a:pPr>
              <a:defRPr/>
            </a:pPr>
            <a:fld id="{1906F8B4-365A-46F3-9C5C-7889764C9AFB}" type="slidenum">
              <a:rPr lang="fr-FR" smtClean="0"/>
              <a:pPr>
                <a:defRPr/>
              </a:pPr>
              <a:t>‹N°›</a:t>
            </a:fld>
            <a:endParaRPr lang="fr-FR" dirty="0"/>
          </a:p>
        </p:txBody>
      </p:sp>
      <p:sp>
        <p:nvSpPr>
          <p:cNvPr id="32"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pPr>
              <a:defRPr/>
            </a:pPr>
            <a:fld id="{5C879A11-F5A3-41B3-9DD1-531B82A5917F}" type="datetime1">
              <a:rPr lang="fr-FR" smtClean="0"/>
              <a:t>28/03/2024</a:t>
            </a:fld>
            <a:endParaRPr lang="fr-FR" dirty="0"/>
          </a:p>
        </p:txBody>
      </p:sp>
      <p:sp>
        <p:nvSpPr>
          <p:cNvPr id="33" name="Rectangle 39"/>
          <p:cNvSpPr>
            <a:spLocks noGrp="1" noChangeArrowheads="1"/>
          </p:cNvSpPr>
          <p:nvPr>
            <p:ph type="ftr" sz="quarter" idx="12"/>
          </p:nvPr>
        </p:nvSpPr>
        <p:spPr>
          <a:xfrm>
            <a:off x="4038600" y="6324600"/>
            <a:ext cx="2895600" cy="457200"/>
          </a:xfrm>
          <a:prstGeom prst="rect">
            <a:avLst/>
          </a:prstGeom>
        </p:spPr>
        <p:txBody>
          <a:bodyPr/>
          <a:lstStyle>
            <a:lvl1pPr>
              <a:defRPr sz="900" baseline="0">
                <a:latin typeface="+mn-lt"/>
                <a:ea typeface="ＭＳ Ｐゴシック" charset="-128"/>
                <a:cs typeface="+mn-cs"/>
              </a:defRPr>
            </a:lvl1pPr>
          </a:lstStyle>
          <a:p>
            <a:pPr>
              <a:defRPr/>
            </a:pPr>
            <a:endParaRPr lang="fr-FR" dirty="0"/>
          </a:p>
        </p:txBody>
      </p:sp>
      <p:pic>
        <p:nvPicPr>
          <p:cNvPr id="30"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5"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6"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37" name="Image 19" descr="logo-pp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39"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0"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41" name="Image 19"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3"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44"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Tree>
    <p:extLst>
      <p:ext uri="{BB962C8B-B14F-4D97-AF65-F5344CB8AC3E}">
        <p14:creationId xmlns:p14="http://schemas.microsoft.com/office/powerpoint/2010/main" val="173788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33" name="Texte niveau 1…"/>
          <p:cNvSpPr txBox="1">
            <a:spLocks noGrp="1"/>
          </p:cNvSpPr>
          <p:nvPr>
            <p:ph type="body" idx="1"/>
          </p:nvPr>
        </p:nvSpPr>
        <p:spPr>
          <a:xfrm>
            <a:off x="762001" y="2133600"/>
            <a:ext cx="7416800" cy="3657600"/>
          </a:xfrm>
          <a:prstGeom prst="rect">
            <a:avLst/>
          </a:prstGeom>
        </p:spPr>
        <p:txBody>
          <a:bodyPr anchor="t"/>
          <a:lstStyle>
            <a:lvl1pPr marL="335756" indent="-198835">
              <a:spcBef>
                <a:spcPts val="450"/>
              </a:spcBef>
              <a:buClr>
                <a:srgbClr val="E4793C"/>
              </a:buClr>
              <a:buSzPct val="100000"/>
              <a:buFont typeface="Arial"/>
              <a:buChar char="●"/>
              <a:defRPr sz="1875"/>
            </a:lvl1pPr>
            <a:lvl2pPr marL="600724" indent="-243536">
              <a:spcBef>
                <a:spcPts val="450"/>
              </a:spcBef>
              <a:buClr>
                <a:srgbClr val="E4793C"/>
              </a:buClr>
              <a:buSzPct val="100000"/>
              <a:buFont typeface="Arial"/>
              <a:buChar char="●"/>
              <a:defRPr sz="1875"/>
            </a:lvl2pPr>
            <a:lvl3pPr marL="912812" indent="-198437">
              <a:spcBef>
                <a:spcPts val="450"/>
              </a:spcBef>
              <a:buClr>
                <a:srgbClr val="E4793C"/>
              </a:buClr>
              <a:buSzPct val="100000"/>
              <a:buFont typeface="Arial"/>
              <a:buChar char="●"/>
              <a:defRPr sz="1875"/>
            </a:lvl3pPr>
            <a:lvl4pPr marL="1309688" indent="-238125">
              <a:spcBef>
                <a:spcPts val="450"/>
              </a:spcBef>
              <a:buClr>
                <a:srgbClr val="E4793C"/>
              </a:buClr>
              <a:buSzPct val="100000"/>
              <a:buFont typeface="Arial"/>
              <a:buChar char="●"/>
              <a:defRPr sz="1875"/>
            </a:lvl4pPr>
            <a:lvl5pPr marL="1595438" indent="-238125">
              <a:spcBef>
                <a:spcPts val="450"/>
              </a:spcBef>
              <a:buClr>
                <a:srgbClr val="E4793C"/>
              </a:buClr>
              <a:buSzPct val="100000"/>
              <a:buFont typeface="Arial"/>
              <a:buChar char="●"/>
              <a:defRPr sz="1875"/>
            </a:lvl5pPr>
          </a:lstStyle>
          <a:p>
            <a:r>
              <a:t>Texte niveau 1</a:t>
            </a:r>
          </a:p>
          <a:p>
            <a:pPr lvl="1"/>
            <a:r>
              <a:t>Texte niveau 2</a:t>
            </a:r>
          </a:p>
          <a:p>
            <a:pPr lvl="2"/>
            <a:r>
              <a:t>Texte niveau 3</a:t>
            </a:r>
          </a:p>
          <a:p>
            <a:pPr lvl="3"/>
            <a:r>
              <a:t>Texte niveau 4</a:t>
            </a:r>
          </a:p>
          <a:p>
            <a:pPr lvl="4"/>
            <a:r>
              <a:t>Texte niveau 5</a:t>
            </a:r>
          </a:p>
        </p:txBody>
      </p:sp>
      <p:sp>
        <p:nvSpPr>
          <p:cNvPr id="34" name="Texte du titre"/>
          <p:cNvSpPr txBox="1">
            <a:spLocks noGrp="1"/>
          </p:cNvSpPr>
          <p:nvPr>
            <p:ph type="title"/>
          </p:nvPr>
        </p:nvSpPr>
        <p:spPr>
          <a:xfrm>
            <a:off x="2057400" y="304800"/>
            <a:ext cx="6096000" cy="992188"/>
          </a:xfrm>
          <a:prstGeom prst="rect">
            <a:avLst/>
          </a:prstGeom>
        </p:spPr>
        <p:txBody>
          <a:bodyPr anchor="b"/>
          <a:lstStyle>
            <a:lvl1pPr>
              <a:defRPr sz="2100" cap="none"/>
            </a:lvl1pPr>
          </a:lstStyle>
          <a:p>
            <a:r>
              <a:t>Texte du titre</a:t>
            </a:r>
          </a:p>
        </p:txBody>
      </p:sp>
      <p:sp>
        <p:nvSpPr>
          <p:cNvPr id="35" name="Numéro de diapositive"/>
          <p:cNvSpPr txBox="1">
            <a:spLocks noGrp="1"/>
          </p:cNvSpPr>
          <p:nvPr>
            <p:ph type="sldNum" sz="quarter" idx="2"/>
          </p:nvPr>
        </p:nvSpPr>
        <p:spPr>
          <a:xfrm>
            <a:off x="8772356" y="6537326"/>
            <a:ext cx="247821" cy="196204"/>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82035913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42" name="ZoneTexte 6"/>
          <p:cNvSpPr txBox="1"/>
          <p:nvPr/>
        </p:nvSpPr>
        <p:spPr>
          <a:xfrm>
            <a:off x="684214" y="1989139"/>
            <a:ext cx="7773986" cy="1962072"/>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defRPr baseline="0">
                <a:latin typeface="Arial"/>
                <a:ea typeface="Arial"/>
                <a:cs typeface="Arial"/>
                <a:sym typeface="Arial"/>
              </a:defRPr>
            </a:pPr>
            <a:r>
              <a:rPr sz="1350"/>
              <a:t>Cliquez pour ajouter du texte</a:t>
            </a: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a:p>
            <a:pPr>
              <a:defRPr baseline="0">
                <a:latin typeface="Times"/>
                <a:ea typeface="Times"/>
                <a:cs typeface="Times"/>
                <a:sym typeface="Times"/>
              </a:defRPr>
            </a:pPr>
            <a:endParaRPr sz="1350">
              <a:latin typeface="Times"/>
              <a:ea typeface="Times"/>
              <a:cs typeface="Times"/>
              <a:sym typeface="Times"/>
            </a:endParaRPr>
          </a:p>
        </p:txBody>
      </p:sp>
      <p:sp>
        <p:nvSpPr>
          <p:cNvPr id="43" name="Texte du titre"/>
          <p:cNvSpPr txBox="1">
            <a:spLocks noGrp="1"/>
          </p:cNvSpPr>
          <p:nvPr>
            <p:ph type="title"/>
          </p:nvPr>
        </p:nvSpPr>
        <p:spPr>
          <a:xfrm>
            <a:off x="2057400" y="304800"/>
            <a:ext cx="6096000" cy="992188"/>
          </a:xfrm>
          <a:prstGeom prst="rect">
            <a:avLst/>
          </a:prstGeom>
        </p:spPr>
        <p:txBody>
          <a:bodyPr anchor="b"/>
          <a:lstStyle>
            <a:lvl1pPr>
              <a:defRPr sz="2100" cap="none"/>
            </a:lvl1pPr>
          </a:lstStyle>
          <a:p>
            <a:r>
              <a:t>Texte du titre</a:t>
            </a:r>
          </a:p>
        </p:txBody>
      </p:sp>
      <p:sp>
        <p:nvSpPr>
          <p:cNvPr id="4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8235670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En-tête de section">
    <p:spTree>
      <p:nvGrpSpPr>
        <p:cNvPr id="1" name=""/>
        <p:cNvGrpSpPr/>
        <p:nvPr/>
      </p:nvGrpSpPr>
      <p:grpSpPr>
        <a:xfrm>
          <a:off x="0" y="0"/>
          <a:ext cx="0" cy="0"/>
          <a:chOff x="0" y="0"/>
          <a:chExt cx="0" cy="0"/>
        </a:xfrm>
      </p:grpSpPr>
      <p:sp>
        <p:nvSpPr>
          <p:cNvPr id="51" name="Texte du titre"/>
          <p:cNvSpPr txBox="1">
            <a:spLocks noGrp="1"/>
          </p:cNvSpPr>
          <p:nvPr>
            <p:ph type="title"/>
          </p:nvPr>
        </p:nvSpPr>
        <p:spPr>
          <a:prstGeom prst="rect">
            <a:avLst/>
          </a:prstGeom>
        </p:spPr>
        <p:txBody>
          <a:bodyPr/>
          <a:lstStyle/>
          <a:p>
            <a:r>
              <a:t>Texte du titre</a:t>
            </a:r>
          </a:p>
        </p:txBody>
      </p:sp>
      <p:sp>
        <p:nvSpPr>
          <p:cNvPr id="52" name="Texte niveau 1…"/>
          <p:cNvSpPr txBox="1">
            <a:spLocks noGrp="1"/>
          </p:cNvSpPr>
          <p:nvPr>
            <p:ph type="body" sz="quarter"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7279633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60" name="Texte du titre"/>
          <p:cNvSpPr txBox="1">
            <a:spLocks noGrp="1"/>
          </p:cNvSpPr>
          <p:nvPr>
            <p:ph type="title"/>
          </p:nvPr>
        </p:nvSpPr>
        <p:spPr>
          <a:xfrm>
            <a:off x="2057400" y="304800"/>
            <a:ext cx="6096000" cy="992188"/>
          </a:xfrm>
          <a:prstGeom prst="rect">
            <a:avLst/>
          </a:prstGeom>
        </p:spPr>
        <p:txBody>
          <a:bodyPr anchor="b"/>
          <a:lstStyle>
            <a:lvl1pPr>
              <a:defRPr sz="2100" cap="none"/>
            </a:lvl1pPr>
          </a:lstStyle>
          <a:p>
            <a:r>
              <a:t>Texte du titre</a:t>
            </a:r>
          </a:p>
        </p:txBody>
      </p:sp>
      <p:sp>
        <p:nvSpPr>
          <p:cNvPr id="61" name="Texte niveau 1…"/>
          <p:cNvSpPr txBox="1">
            <a:spLocks noGrp="1"/>
          </p:cNvSpPr>
          <p:nvPr>
            <p:ph type="body" sz="half" idx="1"/>
          </p:nvPr>
        </p:nvSpPr>
        <p:spPr>
          <a:xfrm>
            <a:off x="762000" y="2133600"/>
            <a:ext cx="3632200" cy="3657600"/>
          </a:xfrm>
          <a:prstGeom prst="rect">
            <a:avLst/>
          </a:prstGeom>
        </p:spPr>
        <p:txBody>
          <a:bodyPr anchor="t"/>
          <a:lstStyle>
            <a:lvl1pPr marL="335756" indent="-266700">
              <a:spcBef>
                <a:spcPts val="450"/>
              </a:spcBef>
              <a:buClr>
                <a:srgbClr val="E4793C"/>
              </a:buClr>
              <a:buSzPct val="100000"/>
              <a:buFont typeface="Arial"/>
              <a:buChar char="●"/>
              <a:defRPr sz="2100"/>
            </a:lvl1pPr>
            <a:lvl2pPr marL="607219" indent="-250031">
              <a:spcBef>
                <a:spcPts val="450"/>
              </a:spcBef>
              <a:buClr>
                <a:srgbClr val="E4793C"/>
              </a:buClr>
              <a:buSzPct val="100000"/>
              <a:buFont typeface="Arial"/>
              <a:buChar char="●"/>
              <a:defRPr sz="2100"/>
            </a:lvl2pPr>
            <a:lvl3pPr marL="914400" indent="-200025">
              <a:spcBef>
                <a:spcPts val="450"/>
              </a:spcBef>
              <a:buClr>
                <a:srgbClr val="E4793C"/>
              </a:buClr>
              <a:buSzPct val="100000"/>
              <a:buFont typeface="Arial"/>
              <a:buChar char="●"/>
              <a:defRPr sz="2100"/>
            </a:lvl3pPr>
            <a:lvl4pPr marL="1293812" indent="-222249">
              <a:spcBef>
                <a:spcPts val="450"/>
              </a:spcBef>
              <a:buClr>
                <a:srgbClr val="E4793C"/>
              </a:buClr>
              <a:buSzPct val="100000"/>
              <a:buFont typeface="Arial"/>
              <a:buChar char="●"/>
              <a:defRPr sz="2100"/>
            </a:lvl4pPr>
            <a:lvl5pPr marL="1579562" indent="-222250">
              <a:spcBef>
                <a:spcPts val="450"/>
              </a:spcBef>
              <a:buClr>
                <a:srgbClr val="E4793C"/>
              </a:buClr>
              <a:buSzPct val="100000"/>
              <a:buFont typeface="Arial"/>
              <a:buChar char="●"/>
              <a:defRPr sz="2100"/>
            </a:lvl5pPr>
          </a:lstStyle>
          <a:p>
            <a:r>
              <a:t>Texte niveau 1</a:t>
            </a:r>
          </a:p>
          <a:p>
            <a:pPr lvl="1"/>
            <a:r>
              <a:t>Texte niveau 2</a:t>
            </a:r>
          </a:p>
          <a:p>
            <a:pPr lvl="2"/>
            <a:r>
              <a:t>Texte niveau 3</a:t>
            </a:r>
          </a:p>
          <a:p>
            <a:pPr lvl="3"/>
            <a:r>
              <a:t>Texte niveau 4</a:t>
            </a:r>
          </a:p>
          <a:p>
            <a:pPr lvl="4"/>
            <a:r>
              <a:t>Texte niveau 5</a:t>
            </a:r>
          </a:p>
        </p:txBody>
      </p:sp>
      <p:sp>
        <p:nvSpPr>
          <p:cNvPr id="6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7191376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69" name="Texte niveau 1…"/>
          <p:cNvSpPr txBox="1">
            <a:spLocks noGrp="1"/>
          </p:cNvSpPr>
          <p:nvPr>
            <p:ph type="body" sz="quarter" idx="1"/>
          </p:nvPr>
        </p:nvSpPr>
        <p:spPr>
          <a:xfrm>
            <a:off x="457200" y="2204864"/>
            <a:ext cx="4040188" cy="639764"/>
          </a:xfrm>
          <a:prstGeom prst="rect">
            <a:avLst/>
          </a:prstGeom>
        </p:spPr>
        <p:txBody>
          <a:bodyPr/>
          <a:lstStyle>
            <a:lvl1pPr>
              <a:spcBef>
                <a:spcPts val="375"/>
              </a:spcBef>
              <a:defRPr sz="1800" b="1"/>
            </a:lvl1pPr>
            <a:lvl2pPr>
              <a:spcBef>
                <a:spcPts val="375"/>
              </a:spcBef>
              <a:defRPr sz="1800" b="1"/>
            </a:lvl2pPr>
            <a:lvl3pPr>
              <a:spcBef>
                <a:spcPts val="375"/>
              </a:spcBef>
              <a:defRPr sz="1800" b="1"/>
            </a:lvl3pPr>
            <a:lvl4pPr>
              <a:spcBef>
                <a:spcPts val="375"/>
              </a:spcBef>
              <a:defRPr sz="1800" b="1"/>
            </a:lvl4pPr>
            <a:lvl5pPr>
              <a:spcBef>
                <a:spcPts val="375"/>
              </a:spcBef>
              <a:defRPr sz="1800" b="1"/>
            </a:lvl5pPr>
          </a:lstStyle>
          <a:p>
            <a:r>
              <a:t>Texte niveau 1</a:t>
            </a:r>
          </a:p>
          <a:p>
            <a:pPr lvl="1"/>
            <a:r>
              <a:t>Texte niveau 2</a:t>
            </a:r>
          </a:p>
          <a:p>
            <a:pPr lvl="2"/>
            <a:r>
              <a:t>Texte niveau 3</a:t>
            </a:r>
          </a:p>
          <a:p>
            <a:pPr lvl="3"/>
            <a:r>
              <a:t>Texte niveau 4</a:t>
            </a:r>
          </a:p>
          <a:p>
            <a:pPr lvl="4"/>
            <a:r>
              <a:t>Texte niveau 5</a:t>
            </a:r>
          </a:p>
        </p:txBody>
      </p:sp>
      <p:sp>
        <p:nvSpPr>
          <p:cNvPr id="70" name="Espace réservé du texte 4"/>
          <p:cNvSpPr>
            <a:spLocks noGrp="1"/>
          </p:cNvSpPr>
          <p:nvPr>
            <p:ph type="body" sz="quarter" idx="13"/>
          </p:nvPr>
        </p:nvSpPr>
        <p:spPr>
          <a:xfrm>
            <a:off x="4645026" y="2204864"/>
            <a:ext cx="4041775" cy="639764"/>
          </a:xfrm>
          <a:prstGeom prst="rect">
            <a:avLst/>
          </a:prstGeom>
        </p:spPr>
        <p:txBody>
          <a:bodyPr/>
          <a:lstStyle>
            <a:lvl1pPr marL="257175" indent="-42863">
              <a:spcBef>
                <a:spcPts val="450"/>
              </a:spcBef>
              <a:buClr>
                <a:srgbClr val="E4793C"/>
              </a:buClr>
              <a:buSzPct val="100000"/>
              <a:buFont typeface="Arial"/>
              <a:buChar char="●"/>
              <a:defRPr sz="2500"/>
            </a:lvl1pPr>
          </a:lstStyle>
          <a:p>
            <a:pPr marL="342900" indent="-57150">
              <a:spcBef>
                <a:spcPts val="600"/>
              </a:spcBef>
              <a:buClr>
                <a:srgbClr val="E4793C"/>
              </a:buClr>
              <a:buSzPct val="100000"/>
              <a:buFont typeface="Arial"/>
              <a:buChar char="●"/>
              <a:defRPr sz="2500"/>
            </a:pPr>
            <a:endParaRPr/>
          </a:p>
        </p:txBody>
      </p:sp>
      <p:sp>
        <p:nvSpPr>
          <p:cNvPr id="7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9329716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0_Diapositive de fin">
    <p:spTree>
      <p:nvGrpSpPr>
        <p:cNvPr id="1" name=""/>
        <p:cNvGrpSpPr/>
        <p:nvPr/>
      </p:nvGrpSpPr>
      <p:grpSpPr>
        <a:xfrm>
          <a:off x="0" y="0"/>
          <a:ext cx="0" cy="0"/>
          <a:chOff x="0" y="0"/>
          <a:chExt cx="0" cy="0"/>
        </a:xfrm>
      </p:grpSpPr>
      <p:sp>
        <p:nvSpPr>
          <p:cNvPr id="85"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86"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87"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88"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89"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90"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91"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92"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sp>
        <p:nvSpPr>
          <p:cNvPr id="93"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94"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95"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96"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97"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98"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99"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100"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sp>
        <p:nvSpPr>
          <p:cNvPr id="101"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102"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103"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104"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105"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106"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107"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108"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pic>
        <p:nvPicPr>
          <p:cNvPr id="109" name="Image 19" descr="Image 19"/>
          <p:cNvPicPr>
            <a:picLocks noChangeAspect="1"/>
          </p:cNvPicPr>
          <p:nvPr/>
        </p:nvPicPr>
        <p:blipFill>
          <a:blip r:embed="rId2"/>
          <a:stretch>
            <a:fillRect/>
          </a:stretch>
        </p:blipFill>
        <p:spPr>
          <a:xfrm>
            <a:off x="290514" y="673100"/>
            <a:ext cx="1328738" cy="1079500"/>
          </a:xfrm>
          <a:prstGeom prst="rect">
            <a:avLst/>
          </a:prstGeom>
          <a:ln w="12700">
            <a:miter lim="400000"/>
          </a:ln>
        </p:spPr>
      </p:pic>
      <p:sp>
        <p:nvSpPr>
          <p:cNvPr id="110"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111"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112"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113"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114"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115"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116"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117"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pic>
        <p:nvPicPr>
          <p:cNvPr id="118" name="Picture 9" descr="Picture 9"/>
          <p:cNvPicPr>
            <a:picLocks noChangeAspect="1"/>
          </p:cNvPicPr>
          <p:nvPr/>
        </p:nvPicPr>
        <p:blipFill>
          <a:blip r:embed="rId3"/>
          <a:stretch>
            <a:fillRect/>
          </a:stretch>
        </p:blipFill>
        <p:spPr>
          <a:xfrm>
            <a:off x="2362201" y="2951163"/>
            <a:ext cx="4787900" cy="1593852"/>
          </a:xfrm>
          <a:prstGeom prst="rect">
            <a:avLst/>
          </a:prstGeom>
          <a:ln w="12700">
            <a:miter lim="400000"/>
          </a:ln>
        </p:spPr>
      </p:pic>
      <p:pic>
        <p:nvPicPr>
          <p:cNvPr id="119" name="Image 19" descr="Image 19"/>
          <p:cNvPicPr>
            <a:picLocks noChangeAspect="1"/>
          </p:cNvPicPr>
          <p:nvPr/>
        </p:nvPicPr>
        <p:blipFill>
          <a:blip r:embed="rId2"/>
          <a:stretch>
            <a:fillRect/>
          </a:stretch>
        </p:blipFill>
        <p:spPr>
          <a:xfrm>
            <a:off x="290514" y="673100"/>
            <a:ext cx="1328738" cy="1079500"/>
          </a:xfrm>
          <a:prstGeom prst="rect">
            <a:avLst/>
          </a:prstGeom>
          <a:ln w="12700">
            <a:miter lim="400000"/>
          </a:ln>
        </p:spPr>
      </p:pic>
      <p:sp>
        <p:nvSpPr>
          <p:cNvPr id="120"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121"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122"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123"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124"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125"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126"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127"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pic>
        <p:nvPicPr>
          <p:cNvPr id="128" name="Image 19" descr="Image 19"/>
          <p:cNvPicPr>
            <a:picLocks noChangeAspect="1"/>
          </p:cNvPicPr>
          <p:nvPr/>
        </p:nvPicPr>
        <p:blipFill>
          <a:blip r:embed="rId2"/>
          <a:stretch>
            <a:fillRect/>
          </a:stretch>
        </p:blipFill>
        <p:spPr>
          <a:xfrm>
            <a:off x="290514" y="673100"/>
            <a:ext cx="1328738" cy="1079500"/>
          </a:xfrm>
          <a:prstGeom prst="rect">
            <a:avLst/>
          </a:prstGeom>
          <a:ln w="12700">
            <a:miter lim="400000"/>
          </a:ln>
        </p:spPr>
      </p:pic>
      <p:sp>
        <p:nvSpPr>
          <p:cNvPr id="129" name="Line 8"/>
          <p:cNvSpPr/>
          <p:nvPr/>
        </p:nvSpPr>
        <p:spPr>
          <a:xfrm>
            <a:off x="2362199" y="1238251"/>
            <a:ext cx="5791203" cy="1589"/>
          </a:xfrm>
          <a:prstGeom prst="line">
            <a:avLst/>
          </a:prstGeom>
          <a:ln w="38862">
            <a:solidFill>
              <a:schemeClr val="accent3"/>
            </a:solidFill>
          </a:ln>
        </p:spPr>
        <p:txBody>
          <a:bodyPr lIns="34289" tIns="34289" rIns="34289" bIns="34289"/>
          <a:lstStyle/>
          <a:p>
            <a:endParaRPr sz="1350"/>
          </a:p>
        </p:txBody>
      </p:sp>
      <p:sp>
        <p:nvSpPr>
          <p:cNvPr id="130" name="Line 50"/>
          <p:cNvSpPr/>
          <p:nvPr/>
        </p:nvSpPr>
        <p:spPr>
          <a:xfrm flipV="1">
            <a:off x="8153400" y="1219199"/>
            <a:ext cx="1590" cy="3810002"/>
          </a:xfrm>
          <a:prstGeom prst="line">
            <a:avLst/>
          </a:prstGeom>
          <a:ln w="38862">
            <a:solidFill>
              <a:schemeClr val="accent3"/>
            </a:solidFill>
          </a:ln>
        </p:spPr>
        <p:txBody>
          <a:bodyPr lIns="34289" tIns="34289" rIns="34289" bIns="34289"/>
          <a:lstStyle/>
          <a:p>
            <a:endParaRPr sz="1350"/>
          </a:p>
        </p:txBody>
      </p:sp>
      <p:sp>
        <p:nvSpPr>
          <p:cNvPr id="131" name="Line 60"/>
          <p:cNvSpPr/>
          <p:nvPr/>
        </p:nvSpPr>
        <p:spPr>
          <a:xfrm>
            <a:off x="152400" y="6629400"/>
            <a:ext cx="8763000" cy="0"/>
          </a:xfrm>
          <a:prstGeom prst="line">
            <a:avLst/>
          </a:prstGeom>
          <a:ln w="38862">
            <a:solidFill>
              <a:schemeClr val="accent2"/>
            </a:solidFill>
          </a:ln>
        </p:spPr>
        <p:txBody>
          <a:bodyPr lIns="34289" tIns="34289" rIns="34289" bIns="34289"/>
          <a:lstStyle/>
          <a:p>
            <a:endParaRPr sz="1350"/>
          </a:p>
        </p:txBody>
      </p:sp>
      <p:sp>
        <p:nvSpPr>
          <p:cNvPr id="132" name="Line 61"/>
          <p:cNvSpPr/>
          <p:nvPr/>
        </p:nvSpPr>
        <p:spPr>
          <a:xfrm flipV="1">
            <a:off x="8895715" y="229234"/>
            <a:ext cx="2" cy="6400802"/>
          </a:xfrm>
          <a:prstGeom prst="line">
            <a:avLst/>
          </a:prstGeom>
          <a:ln w="38862">
            <a:solidFill>
              <a:schemeClr val="accent2"/>
            </a:solidFill>
          </a:ln>
        </p:spPr>
        <p:txBody>
          <a:bodyPr lIns="34289" tIns="34289" rIns="34289" bIns="34289"/>
          <a:lstStyle/>
          <a:p>
            <a:endParaRPr sz="1350"/>
          </a:p>
        </p:txBody>
      </p:sp>
      <p:sp>
        <p:nvSpPr>
          <p:cNvPr id="133" name="Line 62"/>
          <p:cNvSpPr/>
          <p:nvPr/>
        </p:nvSpPr>
        <p:spPr>
          <a:xfrm>
            <a:off x="228600" y="6705600"/>
            <a:ext cx="8763000" cy="0"/>
          </a:xfrm>
          <a:prstGeom prst="line">
            <a:avLst/>
          </a:prstGeom>
          <a:ln w="38862">
            <a:solidFill>
              <a:schemeClr val="accent1"/>
            </a:solidFill>
          </a:ln>
        </p:spPr>
        <p:txBody>
          <a:bodyPr lIns="34289" tIns="34289" rIns="34289" bIns="34289"/>
          <a:lstStyle/>
          <a:p>
            <a:endParaRPr sz="1350"/>
          </a:p>
        </p:txBody>
      </p:sp>
      <p:sp>
        <p:nvSpPr>
          <p:cNvPr id="134"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135" name="Line 64"/>
          <p:cNvSpPr/>
          <p:nvPr/>
        </p:nvSpPr>
        <p:spPr>
          <a:xfrm flipV="1">
            <a:off x="8971915" y="305434"/>
            <a:ext cx="2" cy="6400802"/>
          </a:xfrm>
          <a:prstGeom prst="line">
            <a:avLst/>
          </a:prstGeom>
          <a:ln w="38862">
            <a:solidFill>
              <a:schemeClr val="accent1"/>
            </a:solidFill>
          </a:ln>
        </p:spPr>
        <p:txBody>
          <a:bodyPr lIns="34289" tIns="34289" rIns="34289" bIns="34289"/>
          <a:lstStyle/>
          <a:p>
            <a:endParaRPr sz="1350"/>
          </a:p>
        </p:txBody>
      </p:sp>
      <p:sp>
        <p:nvSpPr>
          <p:cNvPr id="136"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sp>
        <p:nvSpPr>
          <p:cNvPr id="137" name="Texte niveau 1…"/>
          <p:cNvSpPr txBox="1">
            <a:spLocks noGrp="1"/>
          </p:cNvSpPr>
          <p:nvPr>
            <p:ph type="body" sz="quarter" idx="1"/>
          </p:nvPr>
        </p:nvSpPr>
        <p:spPr>
          <a:xfrm>
            <a:off x="2362200" y="4648200"/>
            <a:ext cx="5791200" cy="457200"/>
          </a:xfrm>
          <a:prstGeom prst="rect">
            <a:avLst/>
          </a:prstGeom>
        </p:spPr>
        <p:txBody>
          <a:bodyPr anchor="t"/>
          <a:lstStyle>
            <a:lvl1pPr>
              <a:spcBef>
                <a:spcPts val="450"/>
              </a:spcBef>
              <a:defRPr sz="1875" b="1">
                <a:solidFill>
                  <a:srgbClr val="0095CB"/>
                </a:solidFill>
              </a:defRPr>
            </a:lvl1pPr>
            <a:lvl2pPr marL="600724" indent="-243536">
              <a:spcBef>
                <a:spcPts val="450"/>
              </a:spcBef>
              <a:buSzPct val="100000"/>
              <a:buChar char="●"/>
              <a:defRPr sz="1875" b="1">
                <a:solidFill>
                  <a:srgbClr val="0095CB"/>
                </a:solidFill>
              </a:defRPr>
            </a:lvl2pPr>
            <a:lvl3pPr marL="912812" indent="-198437">
              <a:spcBef>
                <a:spcPts val="450"/>
              </a:spcBef>
              <a:buSzPct val="100000"/>
              <a:buChar char="●"/>
              <a:defRPr sz="1875" b="1">
                <a:solidFill>
                  <a:srgbClr val="0095CB"/>
                </a:solidFill>
              </a:defRPr>
            </a:lvl3pPr>
            <a:lvl4pPr marL="1309688" indent="-238125">
              <a:spcBef>
                <a:spcPts val="450"/>
              </a:spcBef>
              <a:buSzPct val="100000"/>
              <a:buChar char="●"/>
              <a:defRPr sz="1875" b="1">
                <a:solidFill>
                  <a:srgbClr val="0095CB"/>
                </a:solidFill>
              </a:defRPr>
            </a:lvl4pPr>
            <a:lvl5pPr marL="1595438" indent="-238125">
              <a:spcBef>
                <a:spcPts val="450"/>
              </a:spcBef>
              <a:buSzPct val="100000"/>
              <a:buChar char="●"/>
              <a:defRPr sz="1875" b="1">
                <a:solidFill>
                  <a:srgbClr val="0095CB"/>
                </a:solidFill>
              </a:defRPr>
            </a:lvl5pPr>
          </a:lstStyle>
          <a:p>
            <a:r>
              <a:t>Texte niveau 1</a:t>
            </a:r>
          </a:p>
          <a:p>
            <a:pPr lvl="1"/>
            <a:r>
              <a:t>Texte niveau 2</a:t>
            </a:r>
          </a:p>
          <a:p>
            <a:pPr lvl="2"/>
            <a:r>
              <a:t>Texte niveau 3</a:t>
            </a:r>
          </a:p>
          <a:p>
            <a:pPr lvl="3"/>
            <a:r>
              <a:t>Texte niveau 4</a:t>
            </a:r>
          </a:p>
          <a:p>
            <a:pPr lvl="4"/>
            <a:r>
              <a:t>Texte niveau 5</a:t>
            </a:r>
          </a:p>
        </p:txBody>
      </p:sp>
      <p:sp>
        <p:nvSpPr>
          <p:cNvPr id="138" name="Texte du titre"/>
          <p:cNvSpPr txBox="1">
            <a:spLocks noGrp="1"/>
          </p:cNvSpPr>
          <p:nvPr>
            <p:ph type="title"/>
          </p:nvPr>
        </p:nvSpPr>
        <p:spPr>
          <a:xfrm>
            <a:off x="2362200" y="2218266"/>
            <a:ext cx="4724400" cy="537635"/>
          </a:xfrm>
          <a:prstGeom prst="rect">
            <a:avLst/>
          </a:prstGeom>
        </p:spPr>
        <p:txBody>
          <a:bodyPr anchor="b"/>
          <a:lstStyle>
            <a:lvl1pPr>
              <a:defRPr sz="1650" cap="none">
                <a:solidFill>
                  <a:srgbClr val="02A7D5"/>
                </a:solidFill>
              </a:defRPr>
            </a:lvl1pPr>
          </a:lstStyle>
          <a:p>
            <a:r>
              <a:t>Texte du titre</a:t>
            </a:r>
          </a:p>
        </p:txBody>
      </p:sp>
      <p:sp>
        <p:nvSpPr>
          <p:cNvPr id="139" name="Numéro de diapositive"/>
          <p:cNvSpPr txBox="1">
            <a:spLocks noGrp="1"/>
          </p:cNvSpPr>
          <p:nvPr>
            <p:ph type="sldNum" sz="quarter" idx="2"/>
          </p:nvPr>
        </p:nvSpPr>
        <p:spPr>
          <a:xfrm>
            <a:off x="8438981" y="6324601"/>
            <a:ext cx="247821" cy="196204"/>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4654936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7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93670208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2_1">
  <p:cSld name="TITLE_2_1">
    <p:spTree>
      <p:nvGrpSpPr>
        <p:cNvPr id="1" name="Shape 653"/>
        <p:cNvGrpSpPr/>
        <p:nvPr/>
      </p:nvGrpSpPr>
      <p:grpSpPr>
        <a:xfrm>
          <a:off x="0" y="0"/>
          <a:ext cx="0" cy="0"/>
          <a:chOff x="0" y="0"/>
          <a:chExt cx="0" cy="0"/>
        </a:xfrm>
      </p:grpSpPr>
      <p:sp>
        <p:nvSpPr>
          <p:cNvPr id="654" name="Google Shape;654;p120"/>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5" name="Google Shape;655;p120"/>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6" name="Google Shape;656;p12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593874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5"/>
        <p:cNvGrpSpPr/>
        <p:nvPr/>
      </p:nvGrpSpPr>
      <p:grpSpPr>
        <a:xfrm>
          <a:off x="0" y="0"/>
          <a:ext cx="0" cy="0"/>
          <a:chOff x="0" y="0"/>
          <a:chExt cx="0" cy="0"/>
        </a:xfrm>
      </p:grpSpPr>
      <p:sp>
        <p:nvSpPr>
          <p:cNvPr id="76" name="Google Shape;76;p18"/>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7" name="Google Shape;77;p18"/>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8" name="Google Shape;78;p1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118891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5" name="Line 50"/>
          <p:cNvSpPr>
            <a:spLocks noChangeShapeType="1"/>
          </p:cNvSpPr>
          <p:nvPr userDrawn="1"/>
        </p:nvSpPr>
        <p:spPr bwMode="auto">
          <a:xfrm rot="16200000">
            <a:off x="6249194" y="3123406"/>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6" name="Line 60"/>
          <p:cNvSpPr>
            <a:spLocks noChangeShapeType="1"/>
          </p:cNvSpPr>
          <p:nvPr userDrawn="1"/>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7" name="Line 61"/>
          <p:cNvSpPr>
            <a:spLocks noChangeShapeType="1"/>
          </p:cNvSpPr>
          <p:nvPr userDrawn="1"/>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8" name="Line 62"/>
          <p:cNvSpPr>
            <a:spLocks noChangeShapeType="1"/>
          </p:cNvSpPr>
          <p:nvPr userDrawn="1"/>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9"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10" name="Line 64"/>
          <p:cNvSpPr>
            <a:spLocks noChangeShapeType="1"/>
          </p:cNvSpPr>
          <p:nvPr userDrawn="1"/>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11"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pic>
        <p:nvPicPr>
          <p:cNvPr id="12" name="Image 19"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p:nvPr>
        </p:nvSpPr>
        <p:spPr>
          <a:xfrm>
            <a:off x="2362200" y="2133600"/>
            <a:ext cx="4724400" cy="1752600"/>
          </a:xfrm>
        </p:spPr>
        <p:txBody>
          <a:bodyPr/>
          <a:lstStyle>
            <a:lvl1pPr algn="ctr">
              <a:defRPr sz="2800" b="0">
                <a:solidFill>
                  <a:srgbClr val="02A7D5"/>
                </a:solidFill>
              </a:defRPr>
            </a:lvl1pPr>
          </a:lstStyle>
          <a:p>
            <a:pPr lvl="0"/>
            <a:r>
              <a:rPr lang="fr-FR" noProof="0" dirty="0"/>
              <a:t>Cliquez et modifiez le titre</a:t>
            </a:r>
          </a:p>
        </p:txBody>
      </p:sp>
      <p:sp>
        <p:nvSpPr>
          <p:cNvPr id="8205" name="Rectangle 13"/>
          <p:cNvSpPr>
            <a:spLocks noGrp="1" noChangeArrowheads="1"/>
          </p:cNvSpPr>
          <p:nvPr>
            <p:ph type="subTitle" idx="1"/>
          </p:nvPr>
        </p:nvSpPr>
        <p:spPr>
          <a:xfrm>
            <a:off x="2362200" y="3886200"/>
            <a:ext cx="4724400" cy="1219200"/>
          </a:xfrm>
        </p:spPr>
        <p:txBody>
          <a:bodyPr anchor="b"/>
          <a:lstStyle>
            <a:lvl1pPr marL="0" indent="0">
              <a:buFontTx/>
              <a:buNone/>
              <a:defRPr sz="1800"/>
            </a:lvl1pPr>
          </a:lstStyle>
          <a:p>
            <a:pPr lvl="0"/>
            <a:r>
              <a:rPr lang="fr-FR" noProof="0" dirty="0"/>
              <a:t>Cliquez pour modifier le style des sous-titres du masque</a:t>
            </a:r>
          </a:p>
        </p:txBody>
      </p:sp>
      <p:sp>
        <p:nvSpPr>
          <p:cNvPr id="13" name="Rectangle 6"/>
          <p:cNvSpPr>
            <a:spLocks noGrp="1" noChangeArrowheads="1"/>
          </p:cNvSpPr>
          <p:nvPr>
            <p:ph type="sldNum" sz="quarter" idx="10"/>
          </p:nvPr>
        </p:nvSpPr>
        <p:spPr>
          <a:xfrm>
            <a:off x="8459788" y="6381750"/>
            <a:ext cx="433387" cy="247650"/>
          </a:xfrm>
        </p:spPr>
        <p:txBody>
          <a:bodyPr/>
          <a:lstStyle>
            <a:lvl1pPr>
              <a:defRPr/>
            </a:lvl1pPr>
          </a:lstStyle>
          <a:p>
            <a:pPr>
              <a:defRPr/>
            </a:pPr>
            <a:fld id="{204E4035-0E83-4B11-BCE9-E14833E0DC1D}" type="slidenum">
              <a:rPr lang="fr-FR"/>
              <a:pPr>
                <a:defRPr/>
              </a:pPr>
              <a:t>‹N°›</a:t>
            </a:fld>
            <a:endParaRPr lang="fr-FR"/>
          </a:p>
        </p:txBody>
      </p:sp>
      <p:sp>
        <p:nvSpPr>
          <p:cNvPr id="14" name="Rectangle 38"/>
          <p:cNvSpPr>
            <a:spLocks noGrp="1" noChangeArrowheads="1"/>
          </p:cNvSpPr>
          <p:nvPr>
            <p:ph type="dt" sz="half" idx="11"/>
          </p:nvPr>
        </p:nvSpPr>
        <p:spPr>
          <a:xfrm>
            <a:off x="1981200" y="6324600"/>
            <a:ext cx="1905000" cy="457200"/>
          </a:xfrm>
        </p:spPr>
        <p:txBody>
          <a:bodyPr/>
          <a:lstStyle>
            <a:lvl1pPr>
              <a:defRPr sz="1000">
                <a:solidFill>
                  <a:srgbClr val="433E4F"/>
                </a:solidFill>
                <a:latin typeface="+mn-lt"/>
              </a:defRPr>
            </a:lvl1pPr>
          </a:lstStyle>
          <a:p>
            <a:pPr>
              <a:defRPr/>
            </a:pPr>
            <a:fld id="{7320BB19-E6E2-47E7-8987-6414FEC1ACCC}" type="datetime1">
              <a:rPr lang="fr-FR" smtClean="0"/>
              <a:t>28/03/2024</a:t>
            </a:fld>
            <a:endParaRPr lang="fr-FR"/>
          </a:p>
        </p:txBody>
      </p:sp>
      <p:sp>
        <p:nvSpPr>
          <p:cNvPr id="15" name="Rectangle 39"/>
          <p:cNvSpPr>
            <a:spLocks noGrp="1" noChangeArrowheads="1"/>
          </p:cNvSpPr>
          <p:nvPr>
            <p:ph type="ftr" sz="quarter" idx="12"/>
          </p:nvPr>
        </p:nvSpPr>
        <p:spPr>
          <a:xfrm>
            <a:off x="4038600" y="6324600"/>
            <a:ext cx="2895600" cy="457200"/>
          </a:xfrm>
          <a:prstGeom prst="rect">
            <a:avLst/>
          </a:prstGeom>
        </p:spPr>
        <p:txBody>
          <a:bodyPr/>
          <a:lstStyle>
            <a:lvl1pPr>
              <a:defRPr sz="1000">
                <a:latin typeface="+mn-lt"/>
                <a:ea typeface="ＭＳ Ｐゴシック" charset="-128"/>
                <a:cs typeface="+mn-cs"/>
              </a:defRPr>
            </a:lvl1pPr>
          </a:lstStyle>
          <a:p>
            <a:pPr>
              <a:defRPr/>
            </a:pPr>
            <a:endParaRPr lang="fr-FR"/>
          </a:p>
        </p:txBody>
      </p:sp>
    </p:spTree>
    <p:extLst>
      <p:ext uri="{BB962C8B-B14F-4D97-AF65-F5344CB8AC3E}">
        <p14:creationId xmlns:p14="http://schemas.microsoft.com/office/powerpoint/2010/main" val="148191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6" name="Titre 1"/>
          <p:cNvSpPr>
            <a:spLocks noGrp="1"/>
          </p:cNvSpPr>
          <p:nvPr>
            <p:ph type="title"/>
          </p:nvPr>
        </p:nvSpPr>
        <p:spPr>
          <a:xfrm>
            <a:off x="2057400" y="304800"/>
            <a:ext cx="6096000" cy="992188"/>
          </a:xfrm>
        </p:spPr>
        <p:txBody>
          <a:bodyPr/>
          <a:lstStyle>
            <a:lvl1pPr>
              <a:defRPr b="1"/>
            </a:lvl1pPr>
          </a:lstStyle>
          <a:p>
            <a:r>
              <a:rPr lang="fr-FR"/>
              <a:t>Modifiez le style du titre</a:t>
            </a:r>
            <a:endParaRPr lang="fr-FR" dirty="0"/>
          </a:p>
        </p:txBody>
      </p:sp>
      <p:sp>
        <p:nvSpPr>
          <p:cNvPr id="7" name="Espace réservé du contenu 2"/>
          <p:cNvSpPr>
            <a:spLocks noGrp="1"/>
          </p:cNvSpPr>
          <p:nvPr>
            <p:ph idx="1"/>
          </p:nvPr>
        </p:nvSpPr>
        <p:spPr>
          <a:xfrm>
            <a:off x="762000" y="2133600"/>
            <a:ext cx="7416800" cy="3657600"/>
          </a:xfrm>
        </p:spPr>
        <p:txBody>
          <a:bodyPr/>
          <a:lstStyle>
            <a:lvl1pPr marL="184150" indent="0">
              <a:buFontTx/>
              <a:buNone/>
              <a:defRPr/>
            </a:lvl1pPr>
          </a:lstStyle>
          <a:p>
            <a:pPr lvl="0"/>
            <a:r>
              <a:rPr lang="fr-FR"/>
              <a:t>Modifiez les styles du texte du masque</a:t>
            </a:r>
          </a:p>
        </p:txBody>
      </p:sp>
      <p:sp>
        <p:nvSpPr>
          <p:cNvPr id="8" name="Rectangle 6"/>
          <p:cNvSpPr>
            <a:spLocks noGrp="1" noChangeArrowheads="1"/>
          </p:cNvSpPr>
          <p:nvPr>
            <p:ph type="sldNum" sz="quarter" idx="10"/>
          </p:nvPr>
        </p:nvSpPr>
        <p:spPr>
          <a:xfrm>
            <a:off x="7010400" y="6324600"/>
            <a:ext cx="1676400" cy="400050"/>
          </a:xfrm>
        </p:spPr>
        <p:txBody>
          <a:bodyPr/>
          <a:lstStyle>
            <a:lvl1pPr>
              <a:defRPr/>
            </a:lvl1pPr>
          </a:lstStyle>
          <a:p>
            <a:pPr>
              <a:defRPr/>
            </a:pPr>
            <a:fld id="{1906F8B4-365A-46F3-9C5C-7889764C9AFB}" type="slidenum">
              <a:rPr lang="fr-FR" smtClean="0"/>
              <a:pPr>
                <a:defRPr/>
              </a:pPr>
              <a:t>‹N°›</a:t>
            </a:fld>
            <a:endParaRPr lang="fr-FR" dirty="0"/>
          </a:p>
        </p:txBody>
      </p:sp>
      <p:sp>
        <p:nvSpPr>
          <p:cNvPr id="9" name="Rectangle 38"/>
          <p:cNvSpPr>
            <a:spLocks noGrp="1" noChangeArrowheads="1"/>
          </p:cNvSpPr>
          <p:nvPr>
            <p:ph type="dt" sz="half" idx="11"/>
          </p:nvPr>
        </p:nvSpPr>
        <p:spPr>
          <a:xfrm>
            <a:off x="2362200" y="6324600"/>
            <a:ext cx="1524000" cy="457200"/>
          </a:xfrm>
        </p:spPr>
        <p:txBody>
          <a:bodyPr/>
          <a:lstStyle>
            <a:lvl1pPr>
              <a:defRPr>
                <a:solidFill>
                  <a:srgbClr val="433E4F"/>
                </a:solidFill>
                <a:latin typeface="+mn-lt"/>
              </a:defRPr>
            </a:lvl1pPr>
          </a:lstStyle>
          <a:p>
            <a:pPr>
              <a:defRPr/>
            </a:pPr>
            <a:fld id="{1C7B6DF3-AA40-41F9-8E80-A911887F536B}" type="datetime1">
              <a:rPr lang="fr-FR" smtClean="0"/>
              <a:t>28/03/2024</a:t>
            </a:fld>
            <a:endParaRPr lang="fr-FR" dirty="0"/>
          </a:p>
        </p:txBody>
      </p:sp>
      <p:sp>
        <p:nvSpPr>
          <p:cNvPr id="10" name="Rectangle 39"/>
          <p:cNvSpPr>
            <a:spLocks noGrp="1" noChangeArrowheads="1"/>
          </p:cNvSpPr>
          <p:nvPr>
            <p:ph type="ftr" sz="quarter" idx="12"/>
          </p:nvPr>
        </p:nvSpPr>
        <p:spPr>
          <a:xfrm>
            <a:off x="4038600" y="6324600"/>
            <a:ext cx="2895600" cy="457200"/>
          </a:xfrm>
          <a:prstGeom prst="rect">
            <a:avLst/>
          </a:prstGeom>
        </p:spPr>
        <p:txBody>
          <a:bodyPr/>
          <a:lstStyle>
            <a:lvl1pPr>
              <a:defRPr sz="1000" baseline="0">
                <a:latin typeface="+mn-lt"/>
                <a:ea typeface="ＭＳ Ｐゴシック" charset="-128"/>
                <a:cs typeface="+mn-cs"/>
              </a:defRPr>
            </a:lvl1pPr>
          </a:lstStyle>
          <a:p>
            <a:pPr>
              <a:defRPr/>
            </a:pPr>
            <a:endParaRPr lang="fr-FR" dirty="0"/>
          </a:p>
        </p:txBody>
      </p:sp>
    </p:spTree>
    <p:extLst>
      <p:ext uri="{BB962C8B-B14F-4D97-AF65-F5344CB8AC3E}">
        <p14:creationId xmlns:p14="http://schemas.microsoft.com/office/powerpoint/2010/main" val="1141182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4"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pic>
        <p:nvPicPr>
          <p:cNvPr id="5"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7"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2" name="Titre 1"/>
          <p:cNvSpPr>
            <a:spLocks noGrp="1"/>
          </p:cNvSpPr>
          <p:nvPr>
            <p:ph type="title"/>
          </p:nvPr>
        </p:nvSpPr>
        <p:spPr/>
        <p:txBody>
          <a:bodyPr/>
          <a:lstStyle>
            <a:lvl1pPr>
              <a:defRPr b="1"/>
            </a:lvl1pPr>
          </a:lstStyle>
          <a:p>
            <a:r>
              <a:rPr lang="fr-FR" dirty="0"/>
              <a:t>Cliquez et modifiez le titre</a:t>
            </a:r>
          </a:p>
        </p:txBody>
      </p:sp>
      <p:sp>
        <p:nvSpPr>
          <p:cNvPr id="3" name="Espace réservé du contenu 2"/>
          <p:cNvSpPr>
            <a:spLocks noGrp="1"/>
          </p:cNvSpPr>
          <p:nvPr>
            <p:ph idx="1"/>
          </p:nvPr>
        </p:nvSpPr>
        <p:spPr/>
        <p:txBody>
          <a:bodyPr/>
          <a:lstStyle>
            <a:lvl1pPr marL="447675" indent="-265113">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Rectangle 4"/>
          <p:cNvSpPr>
            <a:spLocks noGrp="1" noChangeArrowheads="1"/>
          </p:cNvSpPr>
          <p:nvPr>
            <p:ph type="dt" sz="half" idx="10"/>
          </p:nvPr>
        </p:nvSpPr>
        <p:spPr/>
        <p:txBody>
          <a:bodyPr/>
          <a:lstStyle>
            <a:lvl1pPr>
              <a:defRPr/>
            </a:lvl1pPr>
          </a:lstStyle>
          <a:p>
            <a:pPr>
              <a:defRPr/>
            </a:pPr>
            <a:fld id="{3585CA79-5344-46C7-B165-A79854E49C46}"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a:p>
        </p:txBody>
      </p:sp>
      <p:sp>
        <p:nvSpPr>
          <p:cNvPr id="10" name="Rectangle 6"/>
          <p:cNvSpPr>
            <a:spLocks noGrp="1" noChangeArrowheads="1"/>
          </p:cNvSpPr>
          <p:nvPr>
            <p:ph type="sldNum" sz="quarter" idx="12"/>
          </p:nvPr>
        </p:nvSpPr>
        <p:spPr>
          <a:xfrm>
            <a:off x="8642350" y="6537325"/>
            <a:ext cx="377825" cy="244475"/>
          </a:xfrm>
        </p:spPr>
        <p:txBody>
          <a:bodyPr/>
          <a:lstStyle>
            <a:lvl1pPr>
              <a:defRPr/>
            </a:lvl1pPr>
          </a:lstStyle>
          <a:p>
            <a:pPr>
              <a:defRPr/>
            </a:pPr>
            <a:fld id="{8A2BFE25-F8A7-43F5-B86E-9B61EB81DFC0}" type="slidenum">
              <a:rPr lang="fr-FR"/>
              <a:pPr>
                <a:defRPr/>
              </a:pPr>
              <a:t>‹N°›</a:t>
            </a:fld>
            <a:endParaRPr lang="fr-FR">
              <a:latin typeface="Verdana Bold" pitchFamily="85" charset="0"/>
            </a:endParaRPr>
          </a:p>
        </p:txBody>
      </p:sp>
    </p:spTree>
    <p:extLst>
      <p:ext uri="{BB962C8B-B14F-4D97-AF65-F5344CB8AC3E}">
        <p14:creationId xmlns:p14="http://schemas.microsoft.com/office/powerpoint/2010/main" val="3805335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3"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pic>
        <p:nvPicPr>
          <p:cNvPr id="4"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6"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7" name="ZoneTexte 6"/>
          <p:cNvSpPr txBox="1">
            <a:spLocks noChangeArrowheads="1"/>
          </p:cNvSpPr>
          <p:nvPr userDrawn="1"/>
        </p:nvSpPr>
        <p:spPr bwMode="auto">
          <a:xfrm>
            <a:off x="684213" y="1989138"/>
            <a:ext cx="777398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charset="0"/>
                <a:ea typeface="ＭＳ Ｐゴシック" charset="-128"/>
              </a:defRPr>
            </a:lvl1pPr>
            <a:lvl2pPr marL="742950" indent="-285750">
              <a:defRPr sz="2400" baseline="-25000">
                <a:solidFill>
                  <a:schemeClr val="tx1"/>
                </a:solidFill>
                <a:latin typeface="Times" charset="0"/>
                <a:ea typeface="ＭＳ Ｐゴシック" charset="-128"/>
              </a:defRPr>
            </a:lvl2pPr>
            <a:lvl3pPr marL="1143000" indent="-228600">
              <a:defRPr sz="2400" baseline="-25000">
                <a:solidFill>
                  <a:schemeClr val="tx1"/>
                </a:solidFill>
                <a:latin typeface="Times" charset="0"/>
                <a:ea typeface="ＭＳ Ｐゴシック" charset="-128"/>
              </a:defRPr>
            </a:lvl3pPr>
            <a:lvl4pPr marL="1600200" indent="-228600">
              <a:defRPr sz="2400" baseline="-25000">
                <a:solidFill>
                  <a:schemeClr val="tx1"/>
                </a:solidFill>
                <a:latin typeface="Times" charset="0"/>
                <a:ea typeface="ＭＳ Ｐゴシック" charset="-128"/>
              </a:defRPr>
            </a:lvl4pPr>
            <a:lvl5pPr marL="2057400" indent="-228600">
              <a:defRPr sz="2400" baseline="-25000">
                <a:solidFill>
                  <a:schemeClr val="tx1"/>
                </a:solidFill>
                <a:latin typeface="Times" charset="0"/>
                <a:ea typeface="ＭＳ Ｐゴシック" charset="-128"/>
              </a:defRPr>
            </a:lvl5pPr>
            <a:lvl6pPr marL="2514600" indent="-228600" eaLnBrk="0" fontAlgn="base" hangingPunct="0">
              <a:spcBef>
                <a:spcPct val="0"/>
              </a:spcBef>
              <a:spcAft>
                <a:spcPct val="0"/>
              </a:spcAft>
              <a:defRPr sz="2400" baseline="-25000">
                <a:solidFill>
                  <a:schemeClr val="tx1"/>
                </a:solidFill>
                <a:latin typeface="Times" charset="0"/>
                <a:ea typeface="ＭＳ Ｐゴシック" charset="-128"/>
              </a:defRPr>
            </a:lvl6pPr>
            <a:lvl7pPr marL="2971800" indent="-228600" eaLnBrk="0" fontAlgn="base" hangingPunct="0">
              <a:spcBef>
                <a:spcPct val="0"/>
              </a:spcBef>
              <a:spcAft>
                <a:spcPct val="0"/>
              </a:spcAft>
              <a:defRPr sz="2400" baseline="-25000">
                <a:solidFill>
                  <a:schemeClr val="tx1"/>
                </a:solidFill>
                <a:latin typeface="Times" charset="0"/>
                <a:ea typeface="ＭＳ Ｐゴシック" charset="-128"/>
              </a:defRPr>
            </a:lvl7pPr>
            <a:lvl8pPr marL="3429000" indent="-228600" eaLnBrk="0" fontAlgn="base" hangingPunct="0">
              <a:spcBef>
                <a:spcPct val="0"/>
              </a:spcBef>
              <a:spcAft>
                <a:spcPct val="0"/>
              </a:spcAft>
              <a:defRPr sz="2400" baseline="-25000">
                <a:solidFill>
                  <a:schemeClr val="tx1"/>
                </a:solidFill>
                <a:latin typeface="Times" charset="0"/>
                <a:ea typeface="ＭＳ Ｐゴシック" charset="-128"/>
              </a:defRPr>
            </a:lvl8pPr>
            <a:lvl9pPr marL="3886200" indent="-228600" eaLnBrk="0" fontAlgn="base" hangingPunct="0">
              <a:spcBef>
                <a:spcPct val="0"/>
              </a:spcBef>
              <a:spcAft>
                <a:spcPct val="0"/>
              </a:spcAft>
              <a:defRPr sz="2400" baseline="-25000">
                <a:solidFill>
                  <a:schemeClr val="tx1"/>
                </a:solidFill>
                <a:latin typeface="Times" charset="0"/>
                <a:ea typeface="ＭＳ Ｐゴシック" charset="-128"/>
              </a:defRPr>
            </a:lvl9pPr>
          </a:lstStyle>
          <a:p>
            <a:pPr>
              <a:defRPr/>
            </a:pPr>
            <a:r>
              <a:rPr lang="fr-FR" baseline="0">
                <a:latin typeface="Arial" pitchFamily="34" charset="0"/>
              </a:rPr>
              <a:t>Cliquez pour ajouter du texte</a:t>
            </a: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baseline="0">
              <a:latin typeface="Arial" pitchFamily="34" charset="0"/>
            </a:endParaRPr>
          </a:p>
          <a:p>
            <a:pPr>
              <a:defRPr/>
            </a:pPr>
            <a:endParaRPr lang="fr-FR">
              <a:latin typeface="Arial" pitchFamily="34" charset="0"/>
            </a:endParaRPr>
          </a:p>
        </p:txBody>
      </p:sp>
      <p:sp>
        <p:nvSpPr>
          <p:cNvPr id="2" name="Titre 1"/>
          <p:cNvSpPr>
            <a:spLocks noGrp="1"/>
          </p:cNvSpPr>
          <p:nvPr>
            <p:ph type="title"/>
          </p:nvPr>
        </p:nvSpPr>
        <p:spPr/>
        <p:txBody>
          <a:bodyPr/>
          <a:lstStyle/>
          <a:p>
            <a:r>
              <a:rPr lang="fr-FR" dirty="0"/>
              <a:t>Cliquez et modifiez le titre</a:t>
            </a:r>
          </a:p>
        </p:txBody>
      </p:sp>
      <p:sp>
        <p:nvSpPr>
          <p:cNvPr id="8" name="Rectangle 4"/>
          <p:cNvSpPr>
            <a:spLocks noGrp="1" noChangeArrowheads="1"/>
          </p:cNvSpPr>
          <p:nvPr>
            <p:ph type="dt" sz="half" idx="10"/>
          </p:nvPr>
        </p:nvSpPr>
        <p:spPr/>
        <p:txBody>
          <a:bodyPr/>
          <a:lstStyle>
            <a:lvl1pPr>
              <a:defRPr/>
            </a:lvl1pPr>
          </a:lstStyle>
          <a:p>
            <a:pPr>
              <a:defRPr/>
            </a:pPr>
            <a:fld id="{AA9DAC0A-12DE-42BA-9A5B-52A5B461F78B}"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a:p>
        </p:txBody>
      </p:sp>
      <p:sp>
        <p:nvSpPr>
          <p:cNvPr id="10" name="Rectangle 6"/>
          <p:cNvSpPr>
            <a:spLocks noGrp="1" noChangeArrowheads="1"/>
          </p:cNvSpPr>
          <p:nvPr>
            <p:ph type="sldNum" sz="quarter" idx="12"/>
          </p:nvPr>
        </p:nvSpPr>
        <p:spPr/>
        <p:txBody>
          <a:bodyPr/>
          <a:lstStyle>
            <a:lvl1pPr>
              <a:defRPr/>
            </a:lvl1pPr>
          </a:lstStyle>
          <a:p>
            <a:pPr>
              <a:defRPr/>
            </a:pPr>
            <a:fld id="{11D5E3F6-BE06-4C38-8EE4-A0CAFB80D912}" type="slidenum">
              <a:rPr lang="fr-FR"/>
              <a:pPr>
                <a:defRPr/>
              </a:pPr>
              <a:t>‹N°›</a:t>
            </a:fld>
            <a:endParaRPr lang="fr-FR">
              <a:latin typeface="Verdana Bold" pitchFamily="85" charset="0"/>
            </a:endParaRPr>
          </a:p>
        </p:txBody>
      </p:sp>
    </p:spTree>
    <p:extLst>
      <p:ext uri="{BB962C8B-B14F-4D97-AF65-F5344CB8AC3E}">
        <p14:creationId xmlns:p14="http://schemas.microsoft.com/office/powerpoint/2010/main" val="1476217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Cliquez pour modifier les styles du texte du masque</a:t>
            </a:r>
          </a:p>
        </p:txBody>
      </p:sp>
      <p:sp>
        <p:nvSpPr>
          <p:cNvPr id="4" name="Rectangle 4"/>
          <p:cNvSpPr>
            <a:spLocks noGrp="1" noChangeArrowheads="1"/>
          </p:cNvSpPr>
          <p:nvPr>
            <p:ph type="dt" sz="half" idx="10"/>
          </p:nvPr>
        </p:nvSpPr>
        <p:spPr/>
        <p:txBody>
          <a:bodyPr/>
          <a:lstStyle>
            <a:lvl1pPr>
              <a:defRPr/>
            </a:lvl1pPr>
          </a:lstStyle>
          <a:p>
            <a:pPr>
              <a:defRPr/>
            </a:pPr>
            <a:fld id="{6ECA1D70-3ECA-4A74-90C2-5544D2190157}" type="datetime1">
              <a:rPr lang="fr-FR" smtClean="0"/>
              <a:t>28/03/2024</a:t>
            </a:fld>
            <a:endParaRPr lang="fr-FR"/>
          </a:p>
        </p:txBody>
      </p:sp>
      <p:sp>
        <p:nvSpPr>
          <p:cNvPr id="5" name="Rectangle 6"/>
          <p:cNvSpPr>
            <a:spLocks noGrp="1" noChangeArrowheads="1"/>
          </p:cNvSpPr>
          <p:nvPr>
            <p:ph type="sldNum" sz="quarter" idx="11"/>
          </p:nvPr>
        </p:nvSpPr>
        <p:spPr/>
        <p:txBody>
          <a:bodyPr/>
          <a:lstStyle>
            <a:lvl1pPr>
              <a:defRPr/>
            </a:lvl1pPr>
          </a:lstStyle>
          <a:p>
            <a:pPr>
              <a:defRPr/>
            </a:pPr>
            <a:fld id="{038A7815-5D44-4C4A-A8A3-3721926494AB}" type="slidenum">
              <a:rPr lang="fr-FR"/>
              <a:pPr>
                <a:defRPr/>
              </a:pPr>
              <a:t>‹N°›</a:t>
            </a:fld>
            <a:endParaRPr lang="fr-FR">
              <a:latin typeface="Verdana Bold" pitchFamily="85" charset="0"/>
            </a:endParaRPr>
          </a:p>
        </p:txBody>
      </p:sp>
    </p:spTree>
    <p:extLst>
      <p:ext uri="{BB962C8B-B14F-4D97-AF65-F5344CB8AC3E}">
        <p14:creationId xmlns:p14="http://schemas.microsoft.com/office/powerpoint/2010/main" val="1453225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5"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pic>
        <p:nvPicPr>
          <p:cNvPr id="6"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8"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762000" y="2133600"/>
            <a:ext cx="3632200" cy="3657600"/>
          </a:xfrm>
        </p:spPr>
        <p:txBody>
          <a:bodyPr/>
          <a:lstStyle>
            <a:lvl1pPr marL="447675" indent="-35560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546600" y="2133600"/>
            <a:ext cx="3632200" cy="3657600"/>
          </a:xfrm>
        </p:spPr>
        <p:txBody>
          <a:bodyPr/>
          <a:lstStyle>
            <a:lvl1pPr marL="447675" indent="-355600">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Rectangle 8"/>
          <p:cNvSpPr>
            <a:spLocks noGrp="1" noChangeArrowheads="1"/>
          </p:cNvSpPr>
          <p:nvPr>
            <p:ph type="dt" sz="half" idx="10"/>
          </p:nvPr>
        </p:nvSpPr>
        <p:spPr/>
        <p:txBody>
          <a:bodyPr/>
          <a:lstStyle>
            <a:lvl1pPr>
              <a:defRPr/>
            </a:lvl1pPr>
          </a:lstStyle>
          <a:p>
            <a:pPr>
              <a:defRPr/>
            </a:pPr>
            <a:fld id="{2AB92217-405B-4F04-B364-B0093521371E}" type="datetime1">
              <a:rPr lang="fr-FR" smtClean="0"/>
              <a:t>28/03/2024</a:t>
            </a:fld>
            <a:endParaRPr lang="fr-FR"/>
          </a:p>
        </p:txBody>
      </p:sp>
      <p:sp>
        <p:nvSpPr>
          <p:cNvPr id="10" name="Espace réservé du pied de page 9"/>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a:p>
        </p:txBody>
      </p:sp>
      <p:sp>
        <p:nvSpPr>
          <p:cNvPr id="11" name="Rectangle 10"/>
          <p:cNvSpPr>
            <a:spLocks noGrp="1" noChangeArrowheads="1"/>
          </p:cNvSpPr>
          <p:nvPr>
            <p:ph type="sldNum" sz="quarter" idx="12"/>
          </p:nvPr>
        </p:nvSpPr>
        <p:spPr/>
        <p:txBody>
          <a:bodyPr/>
          <a:lstStyle>
            <a:lvl1pPr>
              <a:defRPr/>
            </a:lvl1pPr>
          </a:lstStyle>
          <a:p>
            <a:pPr>
              <a:defRPr/>
            </a:pPr>
            <a:fld id="{D9719708-7A8B-4BAF-9856-7BC4414D3630}" type="slidenum">
              <a:rPr lang="fr-FR"/>
              <a:pPr>
                <a:defRPr/>
              </a:pPr>
              <a:t>‹N°›</a:t>
            </a:fld>
            <a:endParaRPr lang="fr-FR">
              <a:latin typeface="Verdana Bold" pitchFamily="85" charset="0"/>
            </a:endParaRPr>
          </a:p>
        </p:txBody>
      </p:sp>
    </p:spTree>
    <p:extLst>
      <p:ext uri="{BB962C8B-B14F-4D97-AF65-F5344CB8AC3E}">
        <p14:creationId xmlns:p14="http://schemas.microsoft.com/office/powerpoint/2010/main" val="3201335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mparaison">
    <p:spTree>
      <p:nvGrpSpPr>
        <p:cNvPr id="1" name=""/>
        <p:cNvGrpSpPr/>
        <p:nvPr/>
      </p:nvGrpSpPr>
      <p:grpSpPr>
        <a:xfrm>
          <a:off x="0" y="0"/>
          <a:ext cx="0" cy="0"/>
          <a:chOff x="0" y="0"/>
          <a:chExt cx="0" cy="0"/>
        </a:xfrm>
      </p:grpSpPr>
      <p:sp>
        <p:nvSpPr>
          <p:cNvPr id="7"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pic>
        <p:nvPicPr>
          <p:cNvPr id="8" name="Image 10" descr="logo-pp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10" name="Line 65"/>
          <p:cNvSpPr>
            <a:spLocks noChangeShapeType="1"/>
          </p:cNvSpPr>
          <p:nvPr userDrawn="1"/>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3" name="Espace réservé du texte 2"/>
          <p:cNvSpPr>
            <a:spLocks noGrp="1"/>
          </p:cNvSpPr>
          <p:nvPr>
            <p:ph type="body" idx="1"/>
          </p:nvPr>
        </p:nvSpPr>
        <p:spPr>
          <a:xfrm>
            <a:off x="457200" y="220486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457200" y="2924943"/>
            <a:ext cx="4040188" cy="3201219"/>
          </a:xfrm>
        </p:spPr>
        <p:txBody>
          <a:bodyPr/>
          <a:lstStyle>
            <a:lvl1pPr marL="342900" indent="-2508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4645025" y="220486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924943"/>
            <a:ext cx="4041775" cy="3201219"/>
          </a:xfrm>
        </p:spPr>
        <p:txBody>
          <a:bodyPr/>
          <a:lstStyle>
            <a:lvl1pPr marL="342900" indent="-2508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Rectangle 4"/>
          <p:cNvSpPr>
            <a:spLocks noGrp="1" noChangeArrowheads="1"/>
          </p:cNvSpPr>
          <p:nvPr>
            <p:ph type="dt" sz="half" idx="10"/>
          </p:nvPr>
        </p:nvSpPr>
        <p:spPr/>
        <p:txBody>
          <a:bodyPr/>
          <a:lstStyle>
            <a:lvl1pPr>
              <a:defRPr/>
            </a:lvl1pPr>
          </a:lstStyle>
          <a:p>
            <a:pPr>
              <a:defRPr/>
            </a:pPr>
            <a:fld id="{9DDB6ED5-2D01-4918-A09E-2C8FE0F623DB}" type="datetime1">
              <a:rPr lang="fr-FR" smtClean="0"/>
              <a:t>28/03/2024</a:t>
            </a:fld>
            <a:endParaRPr lang="fr-FR"/>
          </a:p>
        </p:txBody>
      </p:sp>
      <p:sp>
        <p:nvSpPr>
          <p:cNvPr id="12"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pPr>
              <a:defRPr/>
            </a:pPr>
            <a:endParaRPr lang="fr-FR"/>
          </a:p>
        </p:txBody>
      </p:sp>
      <p:sp>
        <p:nvSpPr>
          <p:cNvPr id="13" name="Rectangle 6"/>
          <p:cNvSpPr>
            <a:spLocks noGrp="1" noChangeArrowheads="1"/>
          </p:cNvSpPr>
          <p:nvPr>
            <p:ph type="sldNum" sz="quarter" idx="12"/>
          </p:nvPr>
        </p:nvSpPr>
        <p:spPr/>
        <p:txBody>
          <a:bodyPr/>
          <a:lstStyle>
            <a:lvl1pPr>
              <a:defRPr/>
            </a:lvl1pPr>
          </a:lstStyle>
          <a:p>
            <a:pPr>
              <a:defRPr/>
            </a:pPr>
            <a:fld id="{CC6B71A9-D5F8-4736-8C22-C2011F00EC40}" type="slidenum">
              <a:rPr lang="fr-FR"/>
              <a:pPr>
                <a:defRPr/>
              </a:pPr>
              <a:t>‹N°›</a:t>
            </a:fld>
            <a:endParaRPr lang="fr-FR">
              <a:latin typeface="Verdana Bold" pitchFamily="85" charset="0"/>
            </a:endParaRPr>
          </a:p>
        </p:txBody>
      </p:sp>
    </p:spTree>
    <p:extLst>
      <p:ext uri="{BB962C8B-B14F-4D97-AF65-F5344CB8AC3E}">
        <p14:creationId xmlns:p14="http://schemas.microsoft.com/office/powerpoint/2010/main" val="610967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présentation des restitutions ATIH - 22/03/2024</a:t>
            </a:r>
          </a:p>
        </p:txBody>
      </p:sp>
      <p:sp>
        <p:nvSpPr>
          <p:cNvPr id="10" name="Espace réservé du texte 9">
            <a:extLst>
              <a:ext uri="{FF2B5EF4-FFF2-40B4-BE49-F238E27FC236}">
                <a16:creationId xmlns:a16="http://schemas.microsoft.com/office/drawing/2014/main" id="{8AF956EF-B533-C2A5-DA2A-D084FE4290AE}"/>
              </a:ext>
            </a:extLst>
          </p:cNvPr>
          <p:cNvSpPr>
            <a:spLocks noGrp="1"/>
          </p:cNvSpPr>
          <p:nvPr>
            <p:ph type="body" sz="quarter" idx="12"/>
          </p:nvPr>
        </p:nvSpPr>
        <p:spPr>
          <a:xfrm>
            <a:off x="933450" y="1989668"/>
            <a:ext cx="7562850" cy="1822721"/>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11">
            <a:extLst>
              <a:ext uri="{FF2B5EF4-FFF2-40B4-BE49-F238E27FC236}">
                <a16:creationId xmlns:a16="http://schemas.microsoft.com/office/drawing/2014/main" id="{A6C73F5E-2E3F-12A0-0940-73BEE33BA030}"/>
              </a:ext>
            </a:extLst>
          </p:cNvPr>
          <p:cNvSpPr>
            <a:spLocks noGrp="1"/>
          </p:cNvSpPr>
          <p:nvPr>
            <p:ph type="body" sz="quarter" idx="13" hasCustomPrompt="1"/>
          </p:nvPr>
        </p:nvSpPr>
        <p:spPr>
          <a:xfrm>
            <a:off x="1" y="0"/>
            <a:ext cx="1829695" cy="458029"/>
          </a:xfrm>
          <a:solidFill>
            <a:schemeClr val="tx2"/>
          </a:solidFill>
        </p:spPr>
        <p:txBody>
          <a:bodyPr wrap="none" lIns="144000" tIns="54000" rIns="144000" bIns="57600" anchor="ctr" anchorCtr="0"/>
          <a:lstStyle>
            <a:lvl1pPr algn="l">
              <a:buFontTx/>
              <a:buNone/>
              <a:defRPr sz="1500" b="1">
                <a:solidFill>
                  <a:schemeClr val="bg1"/>
                </a:solidFill>
              </a:defRPr>
            </a:lvl1pPr>
            <a:lvl2pPr>
              <a:buFontTx/>
              <a:buNone/>
              <a:defRPr sz="1200" b="0">
                <a:solidFill>
                  <a:schemeClr val="tx1"/>
                </a:solidFill>
              </a:defRPr>
            </a:lvl2pPr>
            <a:lvl3pPr marL="0">
              <a:spcBef>
                <a:spcPts val="0"/>
              </a:spcBef>
              <a:buFontTx/>
              <a:buNone/>
              <a:defRPr sz="1200" b="0">
                <a:solidFill>
                  <a:schemeClr val="tx1"/>
                </a:solidFill>
              </a:defRPr>
            </a:lvl3pPr>
            <a:lvl4pPr marL="0" indent="0">
              <a:spcBef>
                <a:spcPts val="0"/>
              </a:spcBef>
              <a:buFontTx/>
              <a:buNone/>
              <a:defRPr sz="1200" b="0">
                <a:solidFill>
                  <a:schemeClr val="tx1"/>
                </a:solidFill>
              </a:defRPr>
            </a:lvl4pPr>
            <a:lvl5pPr marL="0" indent="0">
              <a:spcBef>
                <a:spcPts val="0"/>
              </a:spcBef>
              <a:buFontTx/>
              <a:buNone/>
              <a:defRPr sz="1200" b="0">
                <a:solidFill>
                  <a:schemeClr val="tx1"/>
                </a:solidFill>
              </a:defRPr>
            </a:lvl5pPr>
          </a:lstStyle>
          <a:p>
            <a:pPr lvl="0"/>
            <a:r>
              <a:rPr lang="fr-FR" dirty="0"/>
              <a:t>Surtitre facultatif</a:t>
            </a:r>
          </a:p>
        </p:txBody>
      </p:sp>
    </p:spTree>
    <p:extLst>
      <p:ext uri="{BB962C8B-B14F-4D97-AF65-F5344CB8AC3E}">
        <p14:creationId xmlns:p14="http://schemas.microsoft.com/office/powerpoint/2010/main" val="2693215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u pied de page 4"/>
          <p:cNvSpPr>
            <a:spLocks noGrp="1"/>
          </p:cNvSpPr>
          <p:nvPr>
            <p:ph type="ftr" sz="quarter" idx="11"/>
          </p:nvPr>
        </p:nvSpPr>
        <p:spPr/>
        <p:txBody>
          <a:bodyPr/>
          <a:lstStyle/>
          <a:p>
            <a:r>
              <a:rPr lang="fr-FR"/>
              <a:t>présentation des restitutions ATIH - 22/03/2024</a:t>
            </a:r>
          </a:p>
        </p:txBody>
      </p:sp>
      <p:sp>
        <p:nvSpPr>
          <p:cNvPr id="10" name="Espace réservé du texte 9">
            <a:extLst>
              <a:ext uri="{FF2B5EF4-FFF2-40B4-BE49-F238E27FC236}">
                <a16:creationId xmlns:a16="http://schemas.microsoft.com/office/drawing/2014/main" id="{8AF956EF-B533-C2A5-DA2A-D084FE4290AE}"/>
              </a:ext>
            </a:extLst>
          </p:cNvPr>
          <p:cNvSpPr>
            <a:spLocks noGrp="1"/>
          </p:cNvSpPr>
          <p:nvPr>
            <p:ph type="body" sz="quarter" idx="12"/>
          </p:nvPr>
        </p:nvSpPr>
        <p:spPr>
          <a:xfrm>
            <a:off x="933450" y="1989668"/>
            <a:ext cx="7562850" cy="1822721"/>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11">
            <a:extLst>
              <a:ext uri="{FF2B5EF4-FFF2-40B4-BE49-F238E27FC236}">
                <a16:creationId xmlns:a16="http://schemas.microsoft.com/office/drawing/2014/main" id="{A6C73F5E-2E3F-12A0-0940-73BEE33BA030}"/>
              </a:ext>
            </a:extLst>
          </p:cNvPr>
          <p:cNvSpPr>
            <a:spLocks noGrp="1"/>
          </p:cNvSpPr>
          <p:nvPr>
            <p:ph type="body" sz="quarter" idx="13" hasCustomPrompt="1"/>
          </p:nvPr>
        </p:nvSpPr>
        <p:spPr>
          <a:xfrm>
            <a:off x="1" y="0"/>
            <a:ext cx="1829695" cy="458029"/>
          </a:xfrm>
          <a:solidFill>
            <a:schemeClr val="tx2"/>
          </a:solidFill>
        </p:spPr>
        <p:txBody>
          <a:bodyPr wrap="none" lIns="144000" tIns="54000" rIns="144000" bIns="57600" anchor="ctr" anchorCtr="0"/>
          <a:lstStyle>
            <a:lvl1pPr algn="l">
              <a:buFontTx/>
              <a:buNone/>
              <a:defRPr sz="1500" b="1">
                <a:solidFill>
                  <a:schemeClr val="bg1"/>
                </a:solidFill>
              </a:defRPr>
            </a:lvl1pPr>
            <a:lvl2pPr>
              <a:buFontTx/>
              <a:buNone/>
              <a:defRPr sz="1200" b="0">
                <a:solidFill>
                  <a:schemeClr val="tx1"/>
                </a:solidFill>
              </a:defRPr>
            </a:lvl2pPr>
            <a:lvl3pPr marL="0">
              <a:spcBef>
                <a:spcPts val="0"/>
              </a:spcBef>
              <a:buFontTx/>
              <a:buNone/>
              <a:defRPr sz="1200" b="0">
                <a:solidFill>
                  <a:schemeClr val="tx1"/>
                </a:solidFill>
              </a:defRPr>
            </a:lvl3pPr>
            <a:lvl4pPr marL="0" indent="0">
              <a:spcBef>
                <a:spcPts val="0"/>
              </a:spcBef>
              <a:buFontTx/>
              <a:buNone/>
              <a:defRPr sz="1200" b="0">
                <a:solidFill>
                  <a:schemeClr val="tx1"/>
                </a:solidFill>
              </a:defRPr>
            </a:lvl4pPr>
            <a:lvl5pPr marL="0" indent="0">
              <a:spcBef>
                <a:spcPts val="0"/>
              </a:spcBef>
              <a:buFontTx/>
              <a:buNone/>
              <a:defRPr sz="1200" b="0">
                <a:solidFill>
                  <a:schemeClr val="tx1"/>
                </a:solidFill>
              </a:defRPr>
            </a:lvl5pPr>
          </a:lstStyle>
          <a:p>
            <a:pPr lvl="0"/>
            <a:r>
              <a:rPr lang="fr-FR" dirty="0"/>
              <a:t>Surtitre facultatif</a:t>
            </a:r>
          </a:p>
        </p:txBody>
      </p:sp>
    </p:spTree>
    <p:extLst>
      <p:ext uri="{BB962C8B-B14F-4D97-AF65-F5344CB8AC3E}">
        <p14:creationId xmlns:p14="http://schemas.microsoft.com/office/powerpoint/2010/main" val="294639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Line 8"/>
          <p:cNvSpPr>
            <a:spLocks noChangeShapeType="1"/>
          </p:cNvSpPr>
          <p:nvPr/>
        </p:nvSpPr>
        <p:spPr bwMode="auto">
          <a:xfrm>
            <a:off x="2362200" y="1238250"/>
            <a:ext cx="57912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5" name="Line 50"/>
          <p:cNvSpPr>
            <a:spLocks noChangeShapeType="1"/>
          </p:cNvSpPr>
          <p:nvPr/>
        </p:nvSpPr>
        <p:spPr bwMode="auto">
          <a:xfrm rot="16200000">
            <a:off x="6249194" y="3123407"/>
            <a:ext cx="3810000" cy="1588"/>
          </a:xfrm>
          <a:prstGeom prst="line">
            <a:avLst/>
          </a:prstGeom>
          <a:noFill/>
          <a:ln w="38862">
            <a:solidFill>
              <a:srgbClr val="4E455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6" name="Line 60"/>
          <p:cNvSpPr>
            <a:spLocks noChangeShapeType="1"/>
          </p:cNvSpPr>
          <p:nvPr/>
        </p:nvSpPr>
        <p:spPr bwMode="auto">
          <a:xfrm>
            <a:off x="152400" y="6629400"/>
            <a:ext cx="8763000" cy="0"/>
          </a:xfrm>
          <a:prstGeom prst="line">
            <a:avLst/>
          </a:prstGeom>
          <a:noFill/>
          <a:ln w="38862">
            <a:solidFill>
              <a:srgbClr val="E478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7" name="Line 61"/>
          <p:cNvSpPr>
            <a:spLocks noChangeShapeType="1"/>
          </p:cNvSpPr>
          <p:nvPr/>
        </p:nvSpPr>
        <p:spPr bwMode="auto">
          <a:xfrm rot="16200000">
            <a:off x="5695950" y="3429000"/>
            <a:ext cx="6400800" cy="0"/>
          </a:xfrm>
          <a:prstGeom prst="line">
            <a:avLst/>
          </a:prstGeom>
          <a:noFill/>
          <a:ln w="38862">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8" name="Line 62"/>
          <p:cNvSpPr>
            <a:spLocks noChangeShapeType="1"/>
          </p:cNvSpPr>
          <p:nvPr/>
        </p:nvSpPr>
        <p:spPr bwMode="auto">
          <a:xfrm>
            <a:off x="228600" y="6705600"/>
            <a:ext cx="8763000" cy="0"/>
          </a:xfrm>
          <a:prstGeom prst="line">
            <a:avLst/>
          </a:prstGeom>
          <a:noFill/>
          <a:ln w="38862">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9"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10" name="Line 64"/>
          <p:cNvSpPr>
            <a:spLocks noChangeShapeType="1"/>
          </p:cNvSpPr>
          <p:nvPr/>
        </p:nvSpPr>
        <p:spPr bwMode="auto">
          <a:xfrm rot="16200000">
            <a:off x="5772150" y="3505200"/>
            <a:ext cx="6400800" cy="0"/>
          </a:xfrm>
          <a:prstGeom prst="line">
            <a:avLst/>
          </a:prstGeom>
          <a:noFill/>
          <a:ln w="38862">
            <a:solidFill>
              <a:srgbClr val="55A9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11"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pic>
        <p:nvPicPr>
          <p:cNvPr id="12" name="Image 19"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p:nvPr>
        </p:nvSpPr>
        <p:spPr>
          <a:xfrm>
            <a:off x="2362200" y="2133600"/>
            <a:ext cx="4724400" cy="1752600"/>
          </a:xfrm>
        </p:spPr>
        <p:txBody>
          <a:bodyPr/>
          <a:lstStyle>
            <a:lvl1pPr algn="ctr">
              <a:defRPr sz="2800" b="0">
                <a:solidFill>
                  <a:srgbClr val="02A7D5"/>
                </a:solidFill>
              </a:defRPr>
            </a:lvl1pPr>
          </a:lstStyle>
          <a:p>
            <a:pPr lvl="0"/>
            <a:r>
              <a:rPr lang="fr-FR" noProof="0"/>
              <a:t>Modifiez le style du titre</a:t>
            </a:r>
            <a:endParaRPr lang="fr-FR" noProof="0" dirty="0"/>
          </a:p>
        </p:txBody>
      </p:sp>
      <p:sp>
        <p:nvSpPr>
          <p:cNvPr id="8205" name="Rectangle 13"/>
          <p:cNvSpPr>
            <a:spLocks noGrp="1" noChangeArrowheads="1"/>
          </p:cNvSpPr>
          <p:nvPr>
            <p:ph type="subTitle" idx="1"/>
          </p:nvPr>
        </p:nvSpPr>
        <p:spPr>
          <a:xfrm>
            <a:off x="2362200" y="3886200"/>
            <a:ext cx="4724400" cy="1219200"/>
          </a:xfrm>
        </p:spPr>
        <p:txBody>
          <a:bodyPr anchor="b"/>
          <a:lstStyle>
            <a:lvl1pPr marL="0" indent="0">
              <a:buFontTx/>
              <a:buNone/>
              <a:defRPr sz="1800"/>
            </a:lvl1pPr>
          </a:lstStyle>
          <a:p>
            <a:pPr lvl="0"/>
            <a:r>
              <a:rPr lang="fr-FR" noProof="0"/>
              <a:t>Modifiez le style des sous-titres du masque</a:t>
            </a:r>
            <a:endParaRPr lang="fr-FR" noProof="0" dirty="0"/>
          </a:p>
        </p:txBody>
      </p:sp>
      <p:sp>
        <p:nvSpPr>
          <p:cNvPr id="13" name="Rectangle 6"/>
          <p:cNvSpPr>
            <a:spLocks noGrp="1" noChangeArrowheads="1"/>
          </p:cNvSpPr>
          <p:nvPr>
            <p:ph type="sldNum" sz="quarter" idx="10"/>
          </p:nvPr>
        </p:nvSpPr>
        <p:spPr>
          <a:xfrm>
            <a:off x="8459789" y="6381750"/>
            <a:ext cx="433387" cy="247650"/>
          </a:xfrm>
        </p:spPr>
        <p:txBody>
          <a:bodyPr/>
          <a:lstStyle>
            <a:lvl1pPr>
              <a:defRPr/>
            </a:lvl1pPr>
          </a:lstStyle>
          <a:p>
            <a:fld id="{DAC720FA-BF7E-495D-83F8-0CD569677D09}" type="slidenum">
              <a:rPr lang="fr-FR" smtClean="0"/>
              <a:t>‹N°›</a:t>
            </a:fld>
            <a:endParaRPr lang="fr-FR"/>
          </a:p>
        </p:txBody>
      </p:sp>
      <p:sp>
        <p:nvSpPr>
          <p:cNvPr id="14" name="Rectangle 38"/>
          <p:cNvSpPr>
            <a:spLocks noGrp="1" noChangeArrowheads="1"/>
          </p:cNvSpPr>
          <p:nvPr>
            <p:ph type="dt" sz="half" idx="11"/>
          </p:nvPr>
        </p:nvSpPr>
        <p:spPr>
          <a:xfrm>
            <a:off x="1981200" y="6324600"/>
            <a:ext cx="1905000" cy="457200"/>
          </a:xfrm>
        </p:spPr>
        <p:txBody>
          <a:bodyPr/>
          <a:lstStyle>
            <a:lvl1pPr>
              <a:defRPr sz="1000">
                <a:solidFill>
                  <a:srgbClr val="433E4F"/>
                </a:solidFill>
                <a:latin typeface="+mn-lt"/>
              </a:defRPr>
            </a:lvl1pPr>
          </a:lstStyle>
          <a:p>
            <a:fld id="{B2548867-C456-4F1F-8FE4-5D4F413FB0E8}" type="datetime1">
              <a:rPr lang="fr-FR" smtClean="0"/>
              <a:t>28/03/2024</a:t>
            </a:fld>
            <a:endParaRPr lang="fr-FR"/>
          </a:p>
        </p:txBody>
      </p:sp>
      <p:sp>
        <p:nvSpPr>
          <p:cNvPr id="15" name="Rectangle 39"/>
          <p:cNvSpPr>
            <a:spLocks noGrp="1" noChangeArrowheads="1"/>
          </p:cNvSpPr>
          <p:nvPr>
            <p:ph type="ftr" sz="quarter" idx="12"/>
          </p:nvPr>
        </p:nvSpPr>
        <p:spPr>
          <a:xfrm>
            <a:off x="4038600" y="6324600"/>
            <a:ext cx="2895600" cy="457200"/>
          </a:xfrm>
          <a:prstGeom prst="rect">
            <a:avLst/>
          </a:prstGeom>
        </p:spPr>
        <p:txBody>
          <a:bodyPr/>
          <a:lstStyle>
            <a:lvl1pPr>
              <a:defRPr sz="1000">
                <a:latin typeface="+mn-lt"/>
                <a:ea typeface="ＭＳ Ｐゴシック" charset="-128"/>
                <a:cs typeface="+mn-cs"/>
              </a:defRPr>
            </a:lvl1pPr>
          </a:lstStyle>
          <a:p>
            <a:endParaRPr lang="fr-FR"/>
          </a:p>
        </p:txBody>
      </p:sp>
    </p:spTree>
    <p:extLst>
      <p:ext uri="{BB962C8B-B14F-4D97-AF65-F5344CB8AC3E}">
        <p14:creationId xmlns:p14="http://schemas.microsoft.com/office/powerpoint/2010/main" val="76256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4"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pic>
        <p:nvPicPr>
          <p:cNvPr id="5" name="Image 10"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7"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2" name="Titre 1"/>
          <p:cNvSpPr>
            <a:spLocks noGrp="1"/>
          </p:cNvSpPr>
          <p:nvPr>
            <p:ph type="title"/>
          </p:nvPr>
        </p:nvSpPr>
        <p:spPr/>
        <p:txBody>
          <a:bodyPr/>
          <a:lstStyle>
            <a:lvl1pPr>
              <a:defRPr b="1"/>
            </a:lvl1pPr>
          </a:lstStyle>
          <a:p>
            <a:r>
              <a:rPr lang="fr-FR"/>
              <a:t>Modifiez le style du titre</a:t>
            </a:r>
            <a:endParaRPr lang="fr-FR" dirty="0"/>
          </a:p>
        </p:txBody>
      </p:sp>
      <p:sp>
        <p:nvSpPr>
          <p:cNvPr id="3" name="Espace réservé du contenu 2"/>
          <p:cNvSpPr>
            <a:spLocks noGrp="1"/>
          </p:cNvSpPr>
          <p:nvPr>
            <p:ph idx="1"/>
          </p:nvPr>
        </p:nvSpPr>
        <p:spPr/>
        <p:txBody>
          <a:bodyPr/>
          <a:lstStyle>
            <a:lvl1pPr marL="447675" indent="-265113">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Rectangle 4"/>
          <p:cNvSpPr>
            <a:spLocks noGrp="1" noChangeArrowheads="1"/>
          </p:cNvSpPr>
          <p:nvPr>
            <p:ph type="dt" sz="half" idx="10"/>
          </p:nvPr>
        </p:nvSpPr>
        <p:spPr/>
        <p:txBody>
          <a:bodyPr/>
          <a:lstStyle>
            <a:lvl1pPr>
              <a:defRPr/>
            </a:lvl1pPr>
          </a:lstStyle>
          <a:p>
            <a:fld id="{3F33B413-399F-47CC-A494-F08F454B817D}"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endParaRPr lang="fr-FR"/>
          </a:p>
        </p:txBody>
      </p:sp>
      <p:sp>
        <p:nvSpPr>
          <p:cNvPr id="10" name="Rectangle 6"/>
          <p:cNvSpPr>
            <a:spLocks noGrp="1" noChangeArrowheads="1"/>
          </p:cNvSpPr>
          <p:nvPr>
            <p:ph type="sldNum" sz="quarter" idx="12"/>
          </p:nvPr>
        </p:nvSpPr>
        <p:spPr>
          <a:xfrm>
            <a:off x="8642351" y="6537327"/>
            <a:ext cx="377825" cy="244475"/>
          </a:xfrm>
        </p:spPr>
        <p:txBody>
          <a:bodyPr/>
          <a:lstStyle>
            <a:lvl1pPr>
              <a:defRPr/>
            </a:lvl1pPr>
          </a:lstStyle>
          <a:p>
            <a:fld id="{DAC720FA-BF7E-495D-83F8-0CD569677D09}" type="slidenum">
              <a:rPr lang="fr-FR" smtClean="0"/>
              <a:t>‹N°›</a:t>
            </a:fld>
            <a:endParaRPr lang="fr-FR"/>
          </a:p>
        </p:txBody>
      </p:sp>
    </p:spTree>
    <p:extLst>
      <p:ext uri="{BB962C8B-B14F-4D97-AF65-F5344CB8AC3E}">
        <p14:creationId xmlns:p14="http://schemas.microsoft.com/office/powerpoint/2010/main" val="1135477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3"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pic>
        <p:nvPicPr>
          <p:cNvPr id="4" name="Image 10" descr="logo-pp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6" name="Line 65"/>
          <p:cNvSpPr>
            <a:spLocks noChangeShapeType="1"/>
          </p:cNvSpPr>
          <p:nvPr/>
        </p:nvSpPr>
        <p:spPr bwMode="auto">
          <a:xfrm rot="162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7" name="ZoneTexte 6"/>
          <p:cNvSpPr txBox="1">
            <a:spLocks noChangeArrowheads="1"/>
          </p:cNvSpPr>
          <p:nvPr/>
        </p:nvSpPr>
        <p:spPr bwMode="auto">
          <a:xfrm>
            <a:off x="684214" y="1989140"/>
            <a:ext cx="7773987"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Times" charset="0"/>
                <a:ea typeface="ＭＳ Ｐゴシック" charset="-128"/>
              </a:defRPr>
            </a:lvl1pPr>
            <a:lvl2pPr marL="742950" indent="-285750">
              <a:defRPr sz="2400" baseline="-25000">
                <a:solidFill>
                  <a:schemeClr val="tx1"/>
                </a:solidFill>
                <a:latin typeface="Times" charset="0"/>
                <a:ea typeface="ＭＳ Ｐゴシック" charset="-128"/>
              </a:defRPr>
            </a:lvl2pPr>
            <a:lvl3pPr marL="1143000" indent="-228600">
              <a:defRPr sz="2400" baseline="-25000">
                <a:solidFill>
                  <a:schemeClr val="tx1"/>
                </a:solidFill>
                <a:latin typeface="Times" charset="0"/>
                <a:ea typeface="ＭＳ Ｐゴシック" charset="-128"/>
              </a:defRPr>
            </a:lvl3pPr>
            <a:lvl4pPr marL="1600200" indent="-228600">
              <a:defRPr sz="2400" baseline="-25000">
                <a:solidFill>
                  <a:schemeClr val="tx1"/>
                </a:solidFill>
                <a:latin typeface="Times" charset="0"/>
                <a:ea typeface="ＭＳ Ｐゴシック" charset="-128"/>
              </a:defRPr>
            </a:lvl4pPr>
            <a:lvl5pPr marL="2057400" indent="-228600">
              <a:defRPr sz="2400" baseline="-25000">
                <a:solidFill>
                  <a:schemeClr val="tx1"/>
                </a:solidFill>
                <a:latin typeface="Times" charset="0"/>
                <a:ea typeface="ＭＳ Ｐゴシック" charset="-128"/>
              </a:defRPr>
            </a:lvl5pPr>
            <a:lvl6pPr marL="2514600" indent="-228600" eaLnBrk="0" fontAlgn="base" hangingPunct="0">
              <a:spcBef>
                <a:spcPct val="0"/>
              </a:spcBef>
              <a:spcAft>
                <a:spcPct val="0"/>
              </a:spcAft>
              <a:defRPr sz="2400" baseline="-25000">
                <a:solidFill>
                  <a:schemeClr val="tx1"/>
                </a:solidFill>
                <a:latin typeface="Times" charset="0"/>
                <a:ea typeface="ＭＳ Ｐゴシック" charset="-128"/>
              </a:defRPr>
            </a:lvl6pPr>
            <a:lvl7pPr marL="2971800" indent="-228600" eaLnBrk="0" fontAlgn="base" hangingPunct="0">
              <a:spcBef>
                <a:spcPct val="0"/>
              </a:spcBef>
              <a:spcAft>
                <a:spcPct val="0"/>
              </a:spcAft>
              <a:defRPr sz="2400" baseline="-25000">
                <a:solidFill>
                  <a:schemeClr val="tx1"/>
                </a:solidFill>
                <a:latin typeface="Times" charset="0"/>
                <a:ea typeface="ＭＳ Ｐゴシック" charset="-128"/>
              </a:defRPr>
            </a:lvl7pPr>
            <a:lvl8pPr marL="3429000" indent="-228600" eaLnBrk="0" fontAlgn="base" hangingPunct="0">
              <a:spcBef>
                <a:spcPct val="0"/>
              </a:spcBef>
              <a:spcAft>
                <a:spcPct val="0"/>
              </a:spcAft>
              <a:defRPr sz="2400" baseline="-25000">
                <a:solidFill>
                  <a:schemeClr val="tx1"/>
                </a:solidFill>
                <a:latin typeface="Times" charset="0"/>
                <a:ea typeface="ＭＳ Ｐゴシック" charset="-128"/>
              </a:defRPr>
            </a:lvl8pPr>
            <a:lvl9pPr marL="3886200" indent="-228600" eaLnBrk="0" fontAlgn="base" hangingPunct="0">
              <a:spcBef>
                <a:spcPct val="0"/>
              </a:spcBef>
              <a:spcAft>
                <a:spcPct val="0"/>
              </a:spcAft>
              <a:defRPr sz="2400" baseline="-25000">
                <a:solidFill>
                  <a:schemeClr val="tx1"/>
                </a:solidFill>
                <a:latin typeface="Times" charset="0"/>
                <a:ea typeface="ＭＳ Ｐゴシック" charset="-128"/>
              </a:defRPr>
            </a:lvl9pPr>
          </a:lstStyle>
          <a:p>
            <a:pPr>
              <a:defRPr/>
            </a:pPr>
            <a:r>
              <a:rPr lang="fr-FR" sz="2400" baseline="0">
                <a:latin typeface="Arial" pitchFamily="34" charset="0"/>
              </a:rPr>
              <a:t>Cliquez pour ajouter du texte</a:t>
            </a: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baseline="0">
              <a:latin typeface="Arial" pitchFamily="34" charset="0"/>
            </a:endParaRPr>
          </a:p>
          <a:p>
            <a:pPr>
              <a:defRPr/>
            </a:pPr>
            <a:endParaRPr lang="fr-FR" sz="2400">
              <a:latin typeface="Arial" pitchFamily="34" charset="0"/>
            </a:endParaRPr>
          </a:p>
        </p:txBody>
      </p:sp>
      <p:sp>
        <p:nvSpPr>
          <p:cNvPr id="2" name="Titre 1"/>
          <p:cNvSpPr>
            <a:spLocks noGrp="1"/>
          </p:cNvSpPr>
          <p:nvPr>
            <p:ph type="title"/>
          </p:nvPr>
        </p:nvSpPr>
        <p:spPr/>
        <p:txBody>
          <a:bodyPr/>
          <a:lstStyle/>
          <a:p>
            <a:r>
              <a:rPr lang="fr-FR"/>
              <a:t>Modifiez le style du titre</a:t>
            </a:r>
            <a:endParaRPr lang="fr-FR" dirty="0"/>
          </a:p>
        </p:txBody>
      </p:sp>
      <p:sp>
        <p:nvSpPr>
          <p:cNvPr id="8" name="Rectangle 4"/>
          <p:cNvSpPr>
            <a:spLocks noGrp="1" noChangeArrowheads="1"/>
          </p:cNvSpPr>
          <p:nvPr>
            <p:ph type="dt" sz="half" idx="10"/>
          </p:nvPr>
        </p:nvSpPr>
        <p:spPr/>
        <p:txBody>
          <a:bodyPr/>
          <a:lstStyle>
            <a:lvl1pPr>
              <a:defRPr/>
            </a:lvl1pPr>
          </a:lstStyle>
          <a:p>
            <a:fld id="{F5ED1811-B909-444C-A371-C45FFECE52F1}" type="datetime1">
              <a:rPr lang="fr-FR" smtClean="0"/>
              <a:t>28/03/2024</a:t>
            </a:fld>
            <a:endParaRPr lang="fr-FR"/>
          </a:p>
        </p:txBody>
      </p:sp>
      <p:sp>
        <p:nvSpPr>
          <p:cNvPr id="9" name="Rectangle 5"/>
          <p:cNvSpPr>
            <a:spLocks noGrp="1" noChangeArrowheads="1"/>
          </p:cNvSpPr>
          <p:nvPr>
            <p:ph type="ftr" sz="quarter" idx="11"/>
          </p:nvPr>
        </p:nvSpPr>
        <p:spPr>
          <a:xfrm>
            <a:off x="5562600" y="6324600"/>
            <a:ext cx="2895600" cy="457200"/>
          </a:xfrm>
          <a:prstGeom prst="rect">
            <a:avLst/>
          </a:prstGeom>
        </p:spPr>
        <p:txBody>
          <a:bodyPr/>
          <a:lstStyle>
            <a:lvl1pPr>
              <a:defRPr>
                <a:latin typeface="Times" charset="0"/>
                <a:ea typeface="ＭＳ Ｐゴシック" charset="-128"/>
                <a:cs typeface="+mn-cs"/>
              </a:defRPr>
            </a:lvl1pPr>
          </a:lstStyle>
          <a:p>
            <a:endParaRPr lang="fr-FR"/>
          </a:p>
        </p:txBody>
      </p:sp>
      <p:sp>
        <p:nvSpPr>
          <p:cNvPr id="10" name="Rectangle 6"/>
          <p:cNvSpPr>
            <a:spLocks noGrp="1" noChangeArrowheads="1"/>
          </p:cNvSpPr>
          <p:nvPr>
            <p:ph type="sldNum" sz="quarter" idx="12"/>
          </p:nvPr>
        </p:nvSpPr>
        <p:spPr/>
        <p:txBody>
          <a:bodyPr/>
          <a:lstStyle>
            <a:lvl1pPr>
              <a:defRPr/>
            </a:lvl1pPr>
          </a:lstStyle>
          <a:p>
            <a:fld id="{DAC720FA-BF7E-495D-83F8-0CD569677D09}" type="slidenum">
              <a:rPr lang="fr-FR" smtClean="0"/>
              <a:t>‹N°›</a:t>
            </a:fld>
            <a:endParaRPr lang="fr-FR"/>
          </a:p>
        </p:txBody>
      </p:sp>
    </p:spTree>
    <p:extLst>
      <p:ext uri="{BB962C8B-B14F-4D97-AF65-F5344CB8AC3E}">
        <p14:creationId xmlns:p14="http://schemas.microsoft.com/office/powerpoint/2010/main" val="248875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p:cNvSpPr>
            <a:spLocks noGrp="1" noChangeArrowheads="1"/>
          </p:cNvSpPr>
          <p:nvPr>
            <p:ph type="dt" sz="half" idx="10"/>
          </p:nvPr>
        </p:nvSpPr>
        <p:spPr/>
        <p:txBody>
          <a:bodyPr/>
          <a:lstStyle>
            <a:lvl1pPr>
              <a:defRPr/>
            </a:lvl1pPr>
          </a:lstStyle>
          <a:p>
            <a:fld id="{A5169718-7A5D-4C93-B3B6-2DE24C78F210}" type="datetime1">
              <a:rPr lang="fr-FR" smtClean="0"/>
              <a:t>28/03/2024</a:t>
            </a:fld>
            <a:endParaRPr lang="fr-FR"/>
          </a:p>
        </p:txBody>
      </p:sp>
      <p:sp>
        <p:nvSpPr>
          <p:cNvPr id="5" name="Rectangle 6"/>
          <p:cNvSpPr>
            <a:spLocks noGrp="1" noChangeArrowheads="1"/>
          </p:cNvSpPr>
          <p:nvPr>
            <p:ph type="sldNum" sz="quarter" idx="11"/>
          </p:nvPr>
        </p:nvSpPr>
        <p:spPr/>
        <p:txBody>
          <a:bodyPr/>
          <a:lstStyle>
            <a:lvl1pPr>
              <a:defRPr/>
            </a:lvl1pPr>
          </a:lstStyle>
          <a:p>
            <a:fld id="{DAC720FA-BF7E-495D-83F8-0CD569677D09}" type="slidenum">
              <a:rPr lang="fr-FR" smtClean="0"/>
              <a:t>‹N°›</a:t>
            </a:fld>
            <a:endParaRPr lang="fr-FR"/>
          </a:p>
        </p:txBody>
      </p:sp>
    </p:spTree>
    <p:extLst>
      <p:ext uri="{BB962C8B-B14F-4D97-AF65-F5344CB8AC3E}">
        <p14:creationId xmlns:p14="http://schemas.microsoft.com/office/powerpoint/2010/main" val="2657449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jpeg"/><Relationship Id="rId5" Type="http://schemas.openxmlformats.org/officeDocument/2006/relationships/slideLayout" Target="../slideLayouts/slideLayout21.xml"/><Relationship Id="rId10" Type="http://schemas.openxmlformats.org/officeDocument/2006/relationships/image" Target="../media/image2.jpeg"/><Relationship Id="rId4" Type="http://schemas.openxmlformats.org/officeDocument/2006/relationships/slideLayout" Target="../slideLayouts/slideLayout20.xml"/><Relationship Id="rId9"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5.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jpeg"/><Relationship Id="rId4" Type="http://schemas.openxmlformats.org/officeDocument/2006/relationships/slideLayout" Target="../slideLayouts/slideLayout4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57400" y="304800"/>
            <a:ext cx="609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fr-FR" dirty="0"/>
              <a:t>Cliquez et modifiez le titre</a:t>
            </a:r>
          </a:p>
        </p:txBody>
      </p:sp>
      <p:sp>
        <p:nvSpPr>
          <p:cNvPr id="1027" name="Rectangle 3"/>
          <p:cNvSpPr>
            <a:spLocks noGrp="1" noChangeArrowheads="1"/>
          </p:cNvSpPr>
          <p:nvPr>
            <p:ph type="body" idx="1"/>
          </p:nvPr>
        </p:nvSpPr>
        <p:spPr bwMode="auto">
          <a:xfrm>
            <a:off x="762000" y="2133600"/>
            <a:ext cx="741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dirty="0"/>
              <a:t> 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28" name="Rectangle 4"/>
          <p:cNvSpPr>
            <a:spLocks noGrp="1" noChangeArrowheads="1"/>
          </p:cNvSpPr>
          <p:nvPr>
            <p:ph type="dt" sz="half" idx="2"/>
          </p:nvPr>
        </p:nvSpPr>
        <p:spPr bwMode="auto">
          <a:xfrm>
            <a:off x="3632200" y="648596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900" baseline="0">
                <a:latin typeface="Arial" pitchFamily="34" charset="0"/>
                <a:ea typeface="ＭＳ Ｐゴシック" charset="0"/>
                <a:cs typeface="+mn-cs"/>
              </a:defRPr>
            </a:lvl1pPr>
          </a:lstStyle>
          <a:p>
            <a:pPr>
              <a:defRPr/>
            </a:pPr>
            <a:fld id="{25CE996F-AAC1-4FDF-A28C-26699A72BD0C}" type="datetime1">
              <a:rPr lang="fr-FR" smtClean="0"/>
              <a:t>28/03/2024</a:t>
            </a:fld>
            <a:endParaRPr lang="fr-FR" dirty="0"/>
          </a:p>
        </p:txBody>
      </p:sp>
      <p:sp>
        <p:nvSpPr>
          <p:cNvPr id="1030" name="Rectangle 6"/>
          <p:cNvSpPr>
            <a:spLocks noGrp="1" noChangeArrowheads="1"/>
          </p:cNvSpPr>
          <p:nvPr>
            <p:ph type="sldNum" sz="quarter" idx="4"/>
          </p:nvPr>
        </p:nvSpPr>
        <p:spPr bwMode="auto">
          <a:xfrm>
            <a:off x="8305800" y="6539753"/>
            <a:ext cx="762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900" baseline="0">
                <a:solidFill>
                  <a:srgbClr val="4E455D"/>
                </a:solidFill>
                <a:latin typeface="Arial Bold" charset="0"/>
              </a:defRPr>
            </a:lvl1pPr>
          </a:lstStyle>
          <a:p>
            <a:pPr>
              <a:defRPr/>
            </a:pPr>
            <a:fld id="{283498F4-4F50-4791-B627-915D9611E3BD}" type="slidenum">
              <a:rPr lang="fr-FR" smtClean="0"/>
              <a:pPr>
                <a:defRPr/>
              </a:pPr>
              <a:t>‹N°›</a:t>
            </a:fld>
            <a:endParaRPr lang="fr-FR" dirty="0"/>
          </a:p>
        </p:txBody>
      </p:sp>
      <p:sp>
        <p:nvSpPr>
          <p:cNvPr id="1050"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062" name="Line 38"/>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064" name="Line 40"/>
          <p:cNvSpPr>
            <a:spLocks noChangeShapeType="1"/>
          </p:cNvSpPr>
          <p:nvPr/>
        </p:nvSpPr>
        <p:spPr bwMode="auto">
          <a:xfrm rot="-54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10"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pic>
        <p:nvPicPr>
          <p:cNvPr id="11" name="Image 5" descr="logo-pp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3" name="Line 65"/>
          <p:cNvSpPr>
            <a:spLocks noChangeShapeType="1"/>
          </p:cNvSpPr>
          <p:nvPr/>
        </p:nvSpPr>
        <p:spPr bwMode="auto">
          <a:xfrm rot="-5400000">
            <a:off x="5848350" y="3581400"/>
            <a:ext cx="64008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ea typeface="ＭＳ Ｐゴシック" charset="0"/>
              <a:cs typeface="ＭＳ Ｐゴシック" charset="0"/>
            </a:endParaRPr>
          </a:p>
        </p:txBody>
      </p:sp>
      <p:sp>
        <p:nvSpPr>
          <p:cNvPr id="14" name="ZoneTexte 13"/>
          <p:cNvSpPr txBox="1"/>
          <p:nvPr/>
        </p:nvSpPr>
        <p:spPr>
          <a:xfrm>
            <a:off x="6327725" y="1751794"/>
            <a:ext cx="184666" cy="338554"/>
          </a:xfrm>
          <a:prstGeom prst="rect">
            <a:avLst/>
          </a:prstGeom>
          <a:noFill/>
        </p:spPr>
        <p:txBody>
          <a:bodyPr wrap="none" rtlCol="0">
            <a:spAutoFit/>
          </a:bodyPr>
          <a:lstStyle/>
          <a:p>
            <a:endParaRPr lang="fr-FR"/>
          </a:p>
        </p:txBody>
      </p:sp>
      <p:sp>
        <p:nvSpPr>
          <p:cNvPr id="15" name="Rectangle 39"/>
          <p:cNvSpPr>
            <a:spLocks noGrp="1" noChangeArrowheads="1"/>
          </p:cNvSpPr>
          <p:nvPr>
            <p:ph type="ftr" sz="quarter" idx="3"/>
          </p:nvPr>
        </p:nvSpPr>
        <p:spPr>
          <a:xfrm>
            <a:off x="5707112" y="6485965"/>
            <a:ext cx="2376264" cy="457200"/>
          </a:xfrm>
          <a:prstGeom prst="rect">
            <a:avLst/>
          </a:prstGeom>
        </p:spPr>
        <p:txBody>
          <a:bodyPr/>
          <a:lstStyle>
            <a:lvl1pPr>
              <a:defRPr lang="fr-FR" sz="900" kern="1200" baseline="0" dirty="0">
                <a:solidFill>
                  <a:schemeClr val="tx1"/>
                </a:solidFill>
                <a:latin typeface="Arial" pitchFamily="34" charset="0"/>
                <a:ea typeface="ＭＳ Ｐゴシック" charset="0"/>
                <a:cs typeface="+mn-cs"/>
              </a:defRPr>
            </a:lvl1pPr>
          </a:lstStyle>
          <a:p>
            <a:pPr>
              <a:defRPr/>
            </a:pPr>
            <a:endParaRPr lang="fr-FR" dirty="0"/>
          </a:p>
        </p:txBody>
      </p:sp>
      <p:pic>
        <p:nvPicPr>
          <p:cNvPr id="16" name="Image 5" descr="logo-pp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5" descr="logo-pp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5" descr="logo-ppt.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079" r:id="rId4"/>
    <p:sldLayoutId id="2147484215" r:id="rId5"/>
  </p:sldLayoutIdLst>
  <p:hf hdr="0" ftr="0" dt="0"/>
  <p:txStyles>
    <p:titleStyle>
      <a:lvl1pPr algn="l" rtl="0" eaLnBrk="1" fontAlgn="base" hangingPunct="1">
        <a:spcBef>
          <a:spcPct val="0"/>
        </a:spcBef>
        <a:spcAft>
          <a:spcPct val="0"/>
        </a:spcAft>
        <a:defRPr sz="2800" b="1">
          <a:solidFill>
            <a:srgbClr val="4E455D"/>
          </a:solidFill>
          <a:latin typeface="Arial Bold"/>
          <a:ea typeface="+mj-ea"/>
          <a:cs typeface="ＭＳ Ｐゴシック" charset="0"/>
        </a:defRPr>
      </a:lvl1pPr>
      <a:lvl2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2pPr>
      <a:lvl3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3pPr>
      <a:lvl4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4pPr>
      <a:lvl5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5pPr>
      <a:lvl6pPr marL="457200" algn="l" rtl="0" eaLnBrk="1" fontAlgn="base" hangingPunct="1">
        <a:spcBef>
          <a:spcPct val="0"/>
        </a:spcBef>
        <a:spcAft>
          <a:spcPct val="0"/>
        </a:spcAft>
        <a:defRPr sz="3000">
          <a:solidFill>
            <a:srgbClr val="4E455D"/>
          </a:solidFill>
          <a:latin typeface="Arial Bold" charset="0"/>
          <a:ea typeface="ＭＳ Ｐゴシック" charset="0"/>
        </a:defRPr>
      </a:lvl6pPr>
      <a:lvl7pPr marL="914400" algn="l" rtl="0" eaLnBrk="1" fontAlgn="base" hangingPunct="1">
        <a:spcBef>
          <a:spcPct val="0"/>
        </a:spcBef>
        <a:spcAft>
          <a:spcPct val="0"/>
        </a:spcAft>
        <a:defRPr sz="3000">
          <a:solidFill>
            <a:srgbClr val="4E455D"/>
          </a:solidFill>
          <a:latin typeface="Arial Bold" charset="0"/>
          <a:ea typeface="ＭＳ Ｐゴシック" charset="0"/>
        </a:defRPr>
      </a:lvl7pPr>
      <a:lvl8pPr marL="1371600" algn="l" rtl="0" eaLnBrk="1" fontAlgn="base" hangingPunct="1">
        <a:spcBef>
          <a:spcPct val="0"/>
        </a:spcBef>
        <a:spcAft>
          <a:spcPct val="0"/>
        </a:spcAft>
        <a:defRPr sz="3000">
          <a:solidFill>
            <a:srgbClr val="4E455D"/>
          </a:solidFill>
          <a:latin typeface="Arial Bold" charset="0"/>
          <a:ea typeface="ＭＳ Ｐゴシック" charset="0"/>
        </a:defRPr>
      </a:lvl8pPr>
      <a:lvl9pPr marL="1828800" algn="l" rtl="0" eaLnBrk="1" fontAlgn="base" hangingPunct="1">
        <a:spcBef>
          <a:spcPct val="0"/>
        </a:spcBef>
        <a:spcAft>
          <a:spcPct val="0"/>
        </a:spcAft>
        <a:defRPr sz="3000">
          <a:solidFill>
            <a:srgbClr val="4E455D"/>
          </a:solidFill>
          <a:latin typeface="Arial Bold" charset="0"/>
          <a:ea typeface="ＭＳ Ｐゴシック" charset="0"/>
        </a:defRPr>
      </a:lvl9pPr>
    </p:titleStyle>
    <p:bodyStyle>
      <a:lvl1pPr marL="342900" indent="-57150" algn="l" rtl="0" eaLnBrk="1" fontAlgn="base" hangingPunct="1">
        <a:spcBef>
          <a:spcPct val="20000"/>
        </a:spcBef>
        <a:spcAft>
          <a:spcPct val="0"/>
        </a:spcAft>
        <a:buBlip>
          <a:blip r:embed="rId8"/>
        </a:buBlip>
        <a:defRPr sz="2500">
          <a:solidFill>
            <a:srgbClr val="4E455D"/>
          </a:solidFill>
          <a:latin typeface="+mn-lt"/>
          <a:ea typeface="+mn-ea"/>
          <a:cs typeface="ＭＳ Ｐゴシック" charset="0"/>
        </a:defRPr>
      </a:lvl1pPr>
      <a:lvl2pPr marL="762000" indent="-285750" algn="l" rtl="0" eaLnBrk="1" fontAlgn="base" hangingPunct="1">
        <a:spcBef>
          <a:spcPct val="20000"/>
        </a:spcBef>
        <a:spcAft>
          <a:spcPct val="0"/>
        </a:spcAft>
        <a:buSzPct val="110000"/>
        <a:buBlip>
          <a:blip r:embed="rId9"/>
        </a:buBlip>
        <a:defRPr sz="2200">
          <a:solidFill>
            <a:srgbClr val="4E455D"/>
          </a:solidFill>
          <a:latin typeface="+mn-lt"/>
          <a:ea typeface="+mn-ea"/>
        </a:defRPr>
      </a:lvl2pPr>
      <a:lvl3pPr marL="1143000" indent="-190500" algn="l" rtl="0" eaLnBrk="1" fontAlgn="base" hangingPunct="1">
        <a:spcBef>
          <a:spcPct val="20000"/>
        </a:spcBef>
        <a:spcAft>
          <a:spcPct val="0"/>
        </a:spcAft>
        <a:buBlip>
          <a:blip r:embed="rId10"/>
        </a:buBlip>
        <a:defRPr>
          <a:solidFill>
            <a:srgbClr val="4E455D"/>
          </a:solidFill>
          <a:latin typeface="+mn-lt"/>
          <a:ea typeface="+mn-ea"/>
        </a:defRPr>
      </a:lvl3pPr>
      <a:lvl4pPr marL="1619250" indent="-190500" algn="l" rtl="0" eaLnBrk="1" fontAlgn="base" hangingPunct="1">
        <a:spcBef>
          <a:spcPct val="20000"/>
        </a:spcBef>
        <a:spcAft>
          <a:spcPct val="0"/>
        </a:spcAft>
        <a:buBlip>
          <a:blip r:embed="rId8"/>
        </a:buBlip>
        <a:defRPr sz="1500">
          <a:solidFill>
            <a:srgbClr val="4E455D"/>
          </a:solidFill>
          <a:latin typeface="+mn-lt"/>
          <a:ea typeface="+mn-ea"/>
        </a:defRPr>
      </a:lvl4pPr>
      <a:lvl5pPr marL="2000250" indent="-190500" algn="l" rtl="0" eaLnBrk="1" fontAlgn="base" hangingPunct="1">
        <a:spcBef>
          <a:spcPct val="20000"/>
        </a:spcBef>
        <a:spcAft>
          <a:spcPct val="0"/>
        </a:spcAft>
        <a:buBlip>
          <a:blip r:embed="rId9"/>
        </a:buBlip>
        <a:defRPr sz="1500">
          <a:solidFill>
            <a:srgbClr val="4E455D"/>
          </a:solidFill>
          <a:latin typeface="+mn-lt"/>
          <a:ea typeface="+mn-ea"/>
        </a:defRPr>
      </a:lvl5pPr>
      <a:lvl6pPr marL="2457450" indent="-190500" algn="l" rtl="0" eaLnBrk="1" fontAlgn="base" hangingPunct="1">
        <a:spcBef>
          <a:spcPct val="20000"/>
        </a:spcBef>
        <a:spcAft>
          <a:spcPct val="0"/>
        </a:spcAft>
        <a:buBlip>
          <a:blip r:embed="rId9"/>
        </a:buBlip>
        <a:defRPr sz="1500">
          <a:solidFill>
            <a:srgbClr val="4E455D"/>
          </a:solidFill>
          <a:latin typeface="+mn-lt"/>
          <a:ea typeface="+mn-ea"/>
        </a:defRPr>
      </a:lvl6pPr>
      <a:lvl7pPr marL="2914650" indent="-190500" algn="l" rtl="0" eaLnBrk="1" fontAlgn="base" hangingPunct="1">
        <a:spcBef>
          <a:spcPct val="20000"/>
        </a:spcBef>
        <a:spcAft>
          <a:spcPct val="0"/>
        </a:spcAft>
        <a:buBlip>
          <a:blip r:embed="rId9"/>
        </a:buBlip>
        <a:defRPr sz="1500">
          <a:solidFill>
            <a:srgbClr val="4E455D"/>
          </a:solidFill>
          <a:latin typeface="+mn-lt"/>
          <a:ea typeface="+mn-ea"/>
        </a:defRPr>
      </a:lvl7pPr>
      <a:lvl8pPr marL="3371850" indent="-190500" algn="l" rtl="0" eaLnBrk="1" fontAlgn="base" hangingPunct="1">
        <a:spcBef>
          <a:spcPct val="20000"/>
        </a:spcBef>
        <a:spcAft>
          <a:spcPct val="0"/>
        </a:spcAft>
        <a:buBlip>
          <a:blip r:embed="rId9"/>
        </a:buBlip>
        <a:defRPr sz="1500">
          <a:solidFill>
            <a:srgbClr val="4E455D"/>
          </a:solidFill>
          <a:latin typeface="+mn-lt"/>
          <a:ea typeface="+mn-ea"/>
        </a:defRPr>
      </a:lvl8pPr>
      <a:lvl9pPr marL="3829050" indent="-190500" algn="l" rtl="0" eaLnBrk="1" fontAlgn="base" hangingPunct="1">
        <a:spcBef>
          <a:spcPct val="20000"/>
        </a:spcBef>
        <a:spcAft>
          <a:spcPct val="0"/>
        </a:spcAft>
        <a:buBlip>
          <a:blip r:embed="rId9"/>
        </a:buBlip>
        <a:defRPr sz="1500">
          <a:solidFill>
            <a:srgbClr val="4E455D"/>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57400" y="304800"/>
            <a:ext cx="609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p>
            <a:pPr lvl="0"/>
            <a:r>
              <a:rPr lang="fr-FR" dirty="0"/>
              <a:t>Cliquez et modifiez le titre</a:t>
            </a:r>
          </a:p>
        </p:txBody>
      </p:sp>
      <p:sp>
        <p:nvSpPr>
          <p:cNvPr id="1027" name="Rectangle 3"/>
          <p:cNvSpPr>
            <a:spLocks noGrp="1" noChangeArrowheads="1"/>
          </p:cNvSpPr>
          <p:nvPr>
            <p:ph type="body" idx="1"/>
          </p:nvPr>
        </p:nvSpPr>
        <p:spPr bwMode="auto">
          <a:xfrm>
            <a:off x="762001" y="2133600"/>
            <a:ext cx="741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fr-FR"/>
              <a:t> 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3505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000" baseline="0">
                <a:solidFill>
                  <a:srgbClr val="4E455D"/>
                </a:solidFill>
                <a:latin typeface="Arial" pitchFamily="34" charset="0"/>
                <a:ea typeface="ＭＳ Ｐゴシック" charset="0"/>
                <a:cs typeface="+mn-cs"/>
              </a:defRPr>
            </a:lvl1pPr>
          </a:lstStyle>
          <a:p>
            <a:fld id="{82495EC3-4648-4B2A-B051-205E90D4013E}" type="datetime1">
              <a:rPr lang="fr-FR" smtClean="0"/>
              <a:t>28/03/2024</a:t>
            </a:fld>
            <a:endParaRPr lang="fr-FR"/>
          </a:p>
        </p:txBody>
      </p:sp>
      <p:sp>
        <p:nvSpPr>
          <p:cNvPr id="1030" name="Rectangle 6"/>
          <p:cNvSpPr>
            <a:spLocks noGrp="1" noChangeArrowheads="1"/>
          </p:cNvSpPr>
          <p:nvPr>
            <p:ph type="sldNum" sz="quarter" idx="4"/>
          </p:nvPr>
        </p:nvSpPr>
        <p:spPr bwMode="auto">
          <a:xfrm>
            <a:off x="8670926" y="6524627"/>
            <a:ext cx="3651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900" baseline="0">
                <a:solidFill>
                  <a:srgbClr val="4E455D"/>
                </a:solidFill>
                <a:latin typeface="Arial" pitchFamily="34" charset="0"/>
                <a:ea typeface="MS PGothic" pitchFamily="34" charset="-128"/>
              </a:defRPr>
            </a:lvl1pPr>
          </a:lstStyle>
          <a:p>
            <a:fld id="{DAC720FA-BF7E-495D-83F8-0CD569677D09}" type="slidenum">
              <a:rPr lang="fr-FR" smtClean="0"/>
              <a:t>‹N°›</a:t>
            </a:fld>
            <a:endParaRPr lang="fr-FR"/>
          </a:p>
        </p:txBody>
      </p:sp>
      <p:sp>
        <p:nvSpPr>
          <p:cNvPr id="1050" name="Line 26"/>
          <p:cNvSpPr>
            <a:spLocks noChangeShapeType="1"/>
          </p:cNvSpPr>
          <p:nvPr/>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pic>
        <p:nvPicPr>
          <p:cNvPr id="1031" name="Image 5" descr="logo-ppt.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0514"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63"/>
          <p:cNvSpPr>
            <a:spLocks noChangeShapeType="1"/>
          </p:cNvSpPr>
          <p:nvPr/>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
        <p:nvSpPr>
          <p:cNvPr id="15" name="Line 65"/>
          <p:cNvSpPr>
            <a:spLocks noChangeShapeType="1"/>
          </p:cNvSpPr>
          <p:nvPr/>
        </p:nvSpPr>
        <p:spPr bwMode="auto">
          <a:xfrm rot="-54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sz="1800">
              <a:latin typeface="Times" charset="0"/>
              <a:ea typeface="MS PGothic" charset="0"/>
              <a:cs typeface="MS PGothic" charset="0"/>
            </a:endParaRPr>
          </a:p>
        </p:txBody>
      </p:sp>
    </p:spTree>
    <p:extLst>
      <p:ext uri="{BB962C8B-B14F-4D97-AF65-F5344CB8AC3E}">
        <p14:creationId xmlns:p14="http://schemas.microsoft.com/office/powerpoint/2010/main" val="134986512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6" r:id="rId10"/>
    <p:sldLayoutId id="2147484207" r:id="rId11"/>
  </p:sldLayoutIdLst>
  <p:hf hdr="0" ftr="0" dt="0"/>
  <p:txStyles>
    <p:titleStyle>
      <a:lvl1pPr algn="l" rtl="0" eaLnBrk="1" fontAlgn="base" hangingPunct="1">
        <a:spcBef>
          <a:spcPct val="0"/>
        </a:spcBef>
        <a:spcAft>
          <a:spcPct val="0"/>
        </a:spcAft>
        <a:defRPr sz="2800" b="1">
          <a:solidFill>
            <a:schemeClr val="tx1"/>
          </a:solidFill>
          <a:latin typeface="Arial Bold"/>
          <a:ea typeface="ＭＳ Ｐゴシック" pitchFamily="34" charset="-128"/>
          <a:cs typeface="MS PGothic" charset="0"/>
        </a:defRPr>
      </a:lvl1pPr>
      <a:lvl2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2pPr>
      <a:lvl3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3pPr>
      <a:lvl4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4pPr>
      <a:lvl5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5pPr>
      <a:lvl6pPr marL="457200" algn="l" rtl="0" eaLnBrk="1" fontAlgn="base" hangingPunct="1">
        <a:spcBef>
          <a:spcPct val="0"/>
        </a:spcBef>
        <a:spcAft>
          <a:spcPct val="0"/>
        </a:spcAft>
        <a:defRPr sz="3000">
          <a:solidFill>
            <a:srgbClr val="4E455D"/>
          </a:solidFill>
          <a:latin typeface="Arial Bold" charset="0"/>
          <a:ea typeface="ＭＳ Ｐゴシック" charset="0"/>
        </a:defRPr>
      </a:lvl6pPr>
      <a:lvl7pPr marL="914400" algn="l" rtl="0" eaLnBrk="1" fontAlgn="base" hangingPunct="1">
        <a:spcBef>
          <a:spcPct val="0"/>
        </a:spcBef>
        <a:spcAft>
          <a:spcPct val="0"/>
        </a:spcAft>
        <a:defRPr sz="3000">
          <a:solidFill>
            <a:srgbClr val="4E455D"/>
          </a:solidFill>
          <a:latin typeface="Arial Bold" charset="0"/>
          <a:ea typeface="ＭＳ Ｐゴシック" charset="0"/>
        </a:defRPr>
      </a:lvl7pPr>
      <a:lvl8pPr marL="1371600" algn="l" rtl="0" eaLnBrk="1" fontAlgn="base" hangingPunct="1">
        <a:spcBef>
          <a:spcPct val="0"/>
        </a:spcBef>
        <a:spcAft>
          <a:spcPct val="0"/>
        </a:spcAft>
        <a:defRPr sz="3000">
          <a:solidFill>
            <a:srgbClr val="4E455D"/>
          </a:solidFill>
          <a:latin typeface="Arial Bold" charset="0"/>
          <a:ea typeface="ＭＳ Ｐゴシック" charset="0"/>
        </a:defRPr>
      </a:lvl8pPr>
      <a:lvl9pPr marL="1828800" algn="l" rtl="0" eaLnBrk="1" fontAlgn="base" hangingPunct="1">
        <a:spcBef>
          <a:spcPct val="0"/>
        </a:spcBef>
        <a:spcAft>
          <a:spcPct val="0"/>
        </a:spcAft>
        <a:defRPr sz="3000">
          <a:solidFill>
            <a:srgbClr val="4E455D"/>
          </a:solidFill>
          <a:latin typeface="Arial Bold" charset="0"/>
          <a:ea typeface="ＭＳ Ｐゴシック" charset="0"/>
        </a:defRPr>
      </a:lvl9pPr>
    </p:titleStyle>
    <p:bodyStyle>
      <a:lvl1pPr marL="342900" indent="-57150" algn="l" rtl="0" eaLnBrk="1" fontAlgn="base" hangingPunct="1">
        <a:spcBef>
          <a:spcPct val="20000"/>
        </a:spcBef>
        <a:spcAft>
          <a:spcPct val="0"/>
        </a:spcAft>
        <a:buClr>
          <a:srgbClr val="E4793C"/>
        </a:buClr>
        <a:buFont typeface="Arial" pitchFamily="34" charset="0"/>
        <a:buChar char="●"/>
        <a:defRPr sz="2500">
          <a:solidFill>
            <a:srgbClr val="4E455D"/>
          </a:solidFill>
          <a:latin typeface="+mn-lt"/>
          <a:ea typeface="ＭＳ Ｐゴシック" pitchFamily="34" charset="-128"/>
          <a:cs typeface="MS PGothic" charset="0"/>
        </a:defRPr>
      </a:lvl1pPr>
      <a:lvl2pPr marL="762000" indent="-285750" algn="l" rtl="0" eaLnBrk="1" fontAlgn="base" hangingPunct="1">
        <a:spcBef>
          <a:spcPct val="20000"/>
        </a:spcBef>
        <a:spcAft>
          <a:spcPct val="0"/>
        </a:spcAft>
        <a:buClr>
          <a:srgbClr val="86B54F"/>
        </a:buClr>
        <a:buSzPct val="100000"/>
        <a:buFont typeface="Arial" pitchFamily="34" charset="0"/>
        <a:buChar char="●"/>
        <a:defRPr sz="2200">
          <a:solidFill>
            <a:srgbClr val="4E455D"/>
          </a:solidFill>
          <a:latin typeface="+mn-lt"/>
          <a:ea typeface="ＭＳ Ｐゴシック" pitchFamily="34" charset="-128"/>
          <a:cs typeface="MS PGothic" charset="0"/>
        </a:defRPr>
      </a:lvl2pPr>
      <a:lvl3pPr marL="1143000" indent="-190500" algn="l" rtl="0" eaLnBrk="1" fontAlgn="base" hangingPunct="1">
        <a:spcBef>
          <a:spcPct val="20000"/>
        </a:spcBef>
        <a:spcAft>
          <a:spcPct val="0"/>
        </a:spcAft>
        <a:buClr>
          <a:srgbClr val="02A7D5"/>
        </a:buClr>
        <a:buFont typeface="Arial" pitchFamily="34" charset="0"/>
        <a:buChar char="●"/>
        <a:defRPr>
          <a:solidFill>
            <a:srgbClr val="4E455D"/>
          </a:solidFill>
          <a:latin typeface="+mn-lt"/>
          <a:ea typeface="ＭＳ Ｐゴシック" pitchFamily="34" charset="-128"/>
          <a:cs typeface="MS PGothic" charset="0"/>
        </a:defRPr>
      </a:lvl3pPr>
      <a:lvl4pPr marL="1619250" indent="-190500" algn="l" rtl="0" eaLnBrk="1" fontAlgn="base" hangingPunct="1">
        <a:spcBef>
          <a:spcPct val="20000"/>
        </a:spcBef>
        <a:spcAft>
          <a:spcPct val="0"/>
        </a:spcAft>
        <a:buClr>
          <a:srgbClr val="E4793C"/>
        </a:buClr>
        <a:buFont typeface="Arial" pitchFamily="34" charset="0"/>
        <a:buChar char="●"/>
        <a:defRPr sz="1500">
          <a:solidFill>
            <a:srgbClr val="4E455D"/>
          </a:solidFill>
          <a:latin typeface="+mn-lt"/>
          <a:ea typeface="ＭＳ Ｐゴシック" pitchFamily="34" charset="-128"/>
          <a:cs typeface="MS PGothic" charset="0"/>
        </a:defRPr>
      </a:lvl4pPr>
      <a:lvl5pPr marL="2000250" indent="-190500" algn="l" rtl="0" eaLnBrk="1" fontAlgn="base" hangingPunct="1">
        <a:spcBef>
          <a:spcPct val="20000"/>
        </a:spcBef>
        <a:spcAft>
          <a:spcPct val="0"/>
        </a:spcAft>
        <a:buClr>
          <a:srgbClr val="86B54F"/>
        </a:buClr>
        <a:buFont typeface="Arial" pitchFamily="34" charset="0"/>
        <a:buChar char="●"/>
        <a:defRPr sz="1500">
          <a:solidFill>
            <a:srgbClr val="4E455D"/>
          </a:solidFill>
          <a:latin typeface="+mn-lt"/>
          <a:ea typeface="ＭＳ Ｐゴシック" pitchFamily="34" charset="-128"/>
          <a:cs typeface="MS PGothic" charset="0"/>
        </a:defRPr>
      </a:lvl5pPr>
      <a:lvl6pPr marL="2457450" indent="-190500" algn="l" rtl="0" eaLnBrk="1" fontAlgn="base" hangingPunct="1">
        <a:spcBef>
          <a:spcPct val="20000"/>
        </a:spcBef>
        <a:spcAft>
          <a:spcPct val="0"/>
        </a:spcAft>
        <a:buBlip>
          <a:blip r:embed="rId14"/>
        </a:buBlip>
        <a:defRPr sz="1500">
          <a:solidFill>
            <a:srgbClr val="4E455D"/>
          </a:solidFill>
          <a:latin typeface="+mn-lt"/>
          <a:ea typeface="+mn-ea"/>
        </a:defRPr>
      </a:lvl6pPr>
      <a:lvl7pPr marL="2914650" indent="-190500" algn="l" rtl="0" eaLnBrk="1" fontAlgn="base" hangingPunct="1">
        <a:spcBef>
          <a:spcPct val="20000"/>
        </a:spcBef>
        <a:spcAft>
          <a:spcPct val="0"/>
        </a:spcAft>
        <a:buBlip>
          <a:blip r:embed="rId14"/>
        </a:buBlip>
        <a:defRPr sz="1500">
          <a:solidFill>
            <a:srgbClr val="4E455D"/>
          </a:solidFill>
          <a:latin typeface="+mn-lt"/>
          <a:ea typeface="+mn-ea"/>
        </a:defRPr>
      </a:lvl7pPr>
      <a:lvl8pPr marL="3371850" indent="-190500" algn="l" rtl="0" eaLnBrk="1" fontAlgn="base" hangingPunct="1">
        <a:spcBef>
          <a:spcPct val="20000"/>
        </a:spcBef>
        <a:spcAft>
          <a:spcPct val="0"/>
        </a:spcAft>
        <a:buBlip>
          <a:blip r:embed="rId14"/>
        </a:buBlip>
        <a:defRPr sz="1500">
          <a:solidFill>
            <a:srgbClr val="4E455D"/>
          </a:solidFill>
          <a:latin typeface="+mn-lt"/>
          <a:ea typeface="+mn-ea"/>
        </a:defRPr>
      </a:lvl8pPr>
      <a:lvl9pPr marL="3829050" indent="-190500" algn="l" rtl="0" eaLnBrk="1" fontAlgn="base" hangingPunct="1">
        <a:spcBef>
          <a:spcPct val="20000"/>
        </a:spcBef>
        <a:spcAft>
          <a:spcPct val="0"/>
        </a:spcAft>
        <a:buBlip>
          <a:blip r:embed="rId14"/>
        </a:buBlip>
        <a:defRPr sz="1500">
          <a:solidFill>
            <a:srgbClr val="4E455D"/>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57400" y="304800"/>
            <a:ext cx="60960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762000" y="2133600"/>
            <a:ext cx="741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 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3505200" y="6324600"/>
            <a:ext cx="1905000" cy="4572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000" baseline="0">
                <a:solidFill>
                  <a:srgbClr val="4E455D"/>
                </a:solidFill>
                <a:latin typeface="Arial" pitchFamily="34" charset="0"/>
                <a:ea typeface="ＭＳ Ｐゴシック" charset="0"/>
                <a:cs typeface="+mn-cs"/>
              </a:defRPr>
            </a:lvl1pPr>
          </a:lstStyle>
          <a:p>
            <a:pPr>
              <a:defRPr/>
            </a:pPr>
            <a:fld id="{1B209BA4-87CB-483C-9BAC-9A18D52894D6}" type="datetime1">
              <a:rPr lang="fr-FR" smtClean="0"/>
              <a:t>28/03/2024</a:t>
            </a:fld>
            <a:endParaRPr lang="fr-FR"/>
          </a:p>
        </p:txBody>
      </p:sp>
      <p:sp>
        <p:nvSpPr>
          <p:cNvPr id="1030" name="Rectangle 6"/>
          <p:cNvSpPr>
            <a:spLocks noGrp="1" noChangeArrowheads="1"/>
          </p:cNvSpPr>
          <p:nvPr>
            <p:ph type="sldNum" sz="quarter" idx="4"/>
          </p:nvPr>
        </p:nvSpPr>
        <p:spPr bwMode="auto">
          <a:xfrm>
            <a:off x="8526463" y="6581775"/>
            <a:ext cx="506412" cy="276225"/>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900" baseline="0">
                <a:solidFill>
                  <a:srgbClr val="4E455D"/>
                </a:solidFill>
                <a:latin typeface="Arial" pitchFamily="34" charset="0"/>
                <a:ea typeface="+mn-ea"/>
                <a:cs typeface="+mn-cs"/>
              </a:defRPr>
            </a:lvl1pPr>
          </a:lstStyle>
          <a:p>
            <a:pPr>
              <a:defRPr/>
            </a:pPr>
            <a:fld id="{4BCA79D7-CC97-4E8E-B939-6DE224CD47AA}" type="slidenum">
              <a:rPr lang="fr-FR"/>
              <a:pPr>
                <a:defRPr/>
              </a:pPr>
              <a:t>‹N°›</a:t>
            </a:fld>
            <a:endParaRPr lang="fr-FR" dirty="0"/>
          </a:p>
        </p:txBody>
      </p:sp>
      <p:sp>
        <p:nvSpPr>
          <p:cNvPr id="2"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pic>
        <p:nvPicPr>
          <p:cNvPr id="1031" name="Image 5" descr="logo-ppt.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
        <p:nvSpPr>
          <p:cNvPr id="1033" name="Line 65"/>
          <p:cNvSpPr>
            <a:spLocks noChangeShapeType="1"/>
          </p:cNvSpPr>
          <p:nvPr userDrawn="1"/>
        </p:nvSpPr>
        <p:spPr bwMode="auto">
          <a:xfrm rot="-5400000">
            <a:off x="5848350" y="3581400"/>
            <a:ext cx="6400800" cy="0"/>
          </a:xfrm>
          <a:prstGeom prst="line">
            <a:avLst/>
          </a:prstGeom>
          <a:noFill/>
          <a:ln w="38862">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FR">
              <a:solidFill>
                <a:srgbClr val="4E455D"/>
              </a:solidFill>
              <a:cs typeface="Arial" pitchFamily="34" charset="0"/>
            </a:endParaRPr>
          </a:p>
        </p:txBody>
      </p:sp>
    </p:spTree>
    <p:extLst>
      <p:ext uri="{BB962C8B-B14F-4D97-AF65-F5344CB8AC3E}">
        <p14:creationId xmlns:p14="http://schemas.microsoft.com/office/powerpoint/2010/main" val="3200611034"/>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Lst>
  <p:hf hdr="0" ftr="0" dt="0"/>
  <p:txStyles>
    <p:titleStyle>
      <a:lvl1pPr algn="l" rtl="0" eaLnBrk="0" fontAlgn="base" hangingPunct="0">
        <a:spcBef>
          <a:spcPct val="0"/>
        </a:spcBef>
        <a:spcAft>
          <a:spcPct val="0"/>
        </a:spcAft>
        <a:defRPr sz="2800" b="1">
          <a:solidFill>
            <a:schemeClr val="tx1"/>
          </a:solidFill>
          <a:latin typeface="Arial Bold"/>
          <a:ea typeface="+mj-ea"/>
          <a:cs typeface="ＭＳ Ｐゴシック" charset="0"/>
        </a:defRPr>
      </a:lvl1pPr>
      <a:lvl2pPr algn="l" rtl="0" eaLnBrk="0" fontAlgn="base" hangingPunct="0">
        <a:spcBef>
          <a:spcPct val="0"/>
        </a:spcBef>
        <a:spcAft>
          <a:spcPct val="0"/>
        </a:spcAft>
        <a:defRPr sz="2800" b="1">
          <a:solidFill>
            <a:schemeClr val="tx1"/>
          </a:solidFill>
          <a:latin typeface="Arial Bold" charset="0"/>
          <a:ea typeface="ＭＳ Ｐゴシック" charset="0"/>
          <a:cs typeface="ＭＳ Ｐゴシック" charset="0"/>
        </a:defRPr>
      </a:lvl2pPr>
      <a:lvl3pPr algn="l" rtl="0" eaLnBrk="0" fontAlgn="base" hangingPunct="0">
        <a:spcBef>
          <a:spcPct val="0"/>
        </a:spcBef>
        <a:spcAft>
          <a:spcPct val="0"/>
        </a:spcAft>
        <a:defRPr sz="2800" b="1">
          <a:solidFill>
            <a:schemeClr val="tx1"/>
          </a:solidFill>
          <a:latin typeface="Arial Bold" charset="0"/>
          <a:ea typeface="ＭＳ Ｐゴシック" charset="0"/>
          <a:cs typeface="ＭＳ Ｐゴシック" charset="0"/>
        </a:defRPr>
      </a:lvl3pPr>
      <a:lvl4pPr algn="l" rtl="0" eaLnBrk="0" fontAlgn="base" hangingPunct="0">
        <a:spcBef>
          <a:spcPct val="0"/>
        </a:spcBef>
        <a:spcAft>
          <a:spcPct val="0"/>
        </a:spcAft>
        <a:defRPr sz="2800" b="1">
          <a:solidFill>
            <a:schemeClr val="tx1"/>
          </a:solidFill>
          <a:latin typeface="Arial Bold" charset="0"/>
          <a:ea typeface="ＭＳ Ｐゴシック" charset="0"/>
          <a:cs typeface="ＭＳ Ｐゴシック" charset="0"/>
        </a:defRPr>
      </a:lvl4pPr>
      <a:lvl5pPr algn="l" rtl="0" eaLnBrk="0" fontAlgn="base" hangingPunct="0">
        <a:spcBef>
          <a:spcPct val="0"/>
        </a:spcBef>
        <a:spcAft>
          <a:spcPct val="0"/>
        </a:spcAft>
        <a:defRPr sz="2800" b="1">
          <a:solidFill>
            <a:schemeClr val="tx1"/>
          </a:solidFill>
          <a:latin typeface="Arial Bold" charset="0"/>
          <a:ea typeface="ＭＳ Ｐゴシック" charset="0"/>
          <a:cs typeface="ＭＳ Ｐゴシック" charset="0"/>
        </a:defRPr>
      </a:lvl5pPr>
      <a:lvl6pPr marL="457200" algn="l" rtl="0" fontAlgn="base">
        <a:spcBef>
          <a:spcPct val="0"/>
        </a:spcBef>
        <a:spcAft>
          <a:spcPct val="0"/>
        </a:spcAft>
        <a:defRPr sz="3000">
          <a:solidFill>
            <a:srgbClr val="4E455D"/>
          </a:solidFill>
          <a:latin typeface="Arial Bold" charset="0"/>
          <a:ea typeface="ＭＳ Ｐゴシック" charset="0"/>
        </a:defRPr>
      </a:lvl6pPr>
      <a:lvl7pPr marL="914400" algn="l" rtl="0" fontAlgn="base">
        <a:spcBef>
          <a:spcPct val="0"/>
        </a:spcBef>
        <a:spcAft>
          <a:spcPct val="0"/>
        </a:spcAft>
        <a:defRPr sz="3000">
          <a:solidFill>
            <a:srgbClr val="4E455D"/>
          </a:solidFill>
          <a:latin typeface="Arial Bold" charset="0"/>
          <a:ea typeface="ＭＳ Ｐゴシック" charset="0"/>
        </a:defRPr>
      </a:lvl7pPr>
      <a:lvl8pPr marL="1371600" algn="l" rtl="0" fontAlgn="base">
        <a:spcBef>
          <a:spcPct val="0"/>
        </a:spcBef>
        <a:spcAft>
          <a:spcPct val="0"/>
        </a:spcAft>
        <a:defRPr sz="3000">
          <a:solidFill>
            <a:srgbClr val="4E455D"/>
          </a:solidFill>
          <a:latin typeface="Arial Bold" charset="0"/>
          <a:ea typeface="ＭＳ Ｐゴシック" charset="0"/>
        </a:defRPr>
      </a:lvl8pPr>
      <a:lvl9pPr marL="1828800" algn="l" rtl="0" fontAlgn="base">
        <a:spcBef>
          <a:spcPct val="0"/>
        </a:spcBef>
        <a:spcAft>
          <a:spcPct val="0"/>
        </a:spcAft>
        <a:defRPr sz="3000">
          <a:solidFill>
            <a:srgbClr val="4E455D"/>
          </a:solidFill>
          <a:latin typeface="Arial Bold" charset="0"/>
          <a:ea typeface="ＭＳ Ｐゴシック" charset="0"/>
        </a:defRPr>
      </a:lvl9pPr>
    </p:titleStyle>
    <p:bodyStyle>
      <a:lvl1pPr marL="342900" indent="-57150" algn="l" rtl="0" eaLnBrk="0" fontAlgn="base" hangingPunct="0">
        <a:spcBef>
          <a:spcPct val="20000"/>
        </a:spcBef>
        <a:spcAft>
          <a:spcPct val="0"/>
        </a:spcAft>
        <a:buBlip>
          <a:blip r:embed="rId10"/>
        </a:buBlip>
        <a:defRPr sz="2500">
          <a:solidFill>
            <a:srgbClr val="4E455D"/>
          </a:solidFill>
          <a:latin typeface="+mn-lt"/>
          <a:ea typeface="+mn-ea"/>
          <a:cs typeface="ＭＳ Ｐゴシック" charset="0"/>
        </a:defRPr>
      </a:lvl1pPr>
      <a:lvl2pPr marL="762000" indent="-285750" algn="l" rtl="0" eaLnBrk="0" fontAlgn="base" hangingPunct="0">
        <a:spcBef>
          <a:spcPct val="20000"/>
        </a:spcBef>
        <a:spcAft>
          <a:spcPct val="0"/>
        </a:spcAft>
        <a:buSzPct val="110000"/>
        <a:buBlip>
          <a:blip r:embed="rId11"/>
        </a:buBlip>
        <a:defRPr sz="2200">
          <a:solidFill>
            <a:srgbClr val="4E455D"/>
          </a:solidFill>
          <a:latin typeface="+mn-lt"/>
          <a:ea typeface="+mn-ea"/>
          <a:cs typeface="ＭＳ Ｐゴシック"/>
        </a:defRPr>
      </a:lvl2pPr>
      <a:lvl3pPr marL="1143000" indent="-190500" algn="l" rtl="0" eaLnBrk="0" fontAlgn="base" hangingPunct="0">
        <a:spcBef>
          <a:spcPct val="20000"/>
        </a:spcBef>
        <a:spcAft>
          <a:spcPct val="0"/>
        </a:spcAft>
        <a:buBlip>
          <a:blip r:embed="rId12"/>
        </a:buBlip>
        <a:defRPr>
          <a:solidFill>
            <a:srgbClr val="4E455D"/>
          </a:solidFill>
          <a:latin typeface="+mn-lt"/>
          <a:ea typeface="+mn-ea"/>
          <a:cs typeface="ＭＳ Ｐゴシック"/>
        </a:defRPr>
      </a:lvl3pPr>
      <a:lvl4pPr marL="1619250" indent="-190500" algn="l" rtl="0" eaLnBrk="0" fontAlgn="base" hangingPunct="0">
        <a:spcBef>
          <a:spcPct val="20000"/>
        </a:spcBef>
        <a:spcAft>
          <a:spcPct val="0"/>
        </a:spcAft>
        <a:buBlip>
          <a:blip r:embed="rId10"/>
        </a:buBlip>
        <a:defRPr sz="1500">
          <a:solidFill>
            <a:srgbClr val="4E455D"/>
          </a:solidFill>
          <a:latin typeface="+mn-lt"/>
          <a:ea typeface="+mn-ea"/>
          <a:cs typeface="ＭＳ Ｐゴシック"/>
        </a:defRPr>
      </a:lvl4pPr>
      <a:lvl5pPr marL="2000250" indent="-190500" algn="l" rtl="0" eaLnBrk="0" fontAlgn="base" hangingPunct="0">
        <a:spcBef>
          <a:spcPct val="20000"/>
        </a:spcBef>
        <a:spcAft>
          <a:spcPct val="0"/>
        </a:spcAft>
        <a:buBlip>
          <a:blip r:embed="rId11"/>
        </a:buBlip>
        <a:defRPr sz="1500">
          <a:solidFill>
            <a:srgbClr val="4E455D"/>
          </a:solidFill>
          <a:latin typeface="+mn-lt"/>
          <a:ea typeface="+mn-ea"/>
          <a:cs typeface="ＭＳ Ｐゴシック"/>
        </a:defRPr>
      </a:lvl5pPr>
      <a:lvl6pPr marL="2457450" indent="-190500" algn="l" rtl="0" fontAlgn="base">
        <a:spcBef>
          <a:spcPct val="20000"/>
        </a:spcBef>
        <a:spcAft>
          <a:spcPct val="0"/>
        </a:spcAft>
        <a:buBlip>
          <a:blip r:embed="rId11"/>
        </a:buBlip>
        <a:defRPr sz="1500">
          <a:solidFill>
            <a:srgbClr val="4E455D"/>
          </a:solidFill>
          <a:latin typeface="+mn-lt"/>
          <a:ea typeface="+mn-ea"/>
        </a:defRPr>
      </a:lvl6pPr>
      <a:lvl7pPr marL="2914650" indent="-190500" algn="l" rtl="0" fontAlgn="base">
        <a:spcBef>
          <a:spcPct val="20000"/>
        </a:spcBef>
        <a:spcAft>
          <a:spcPct val="0"/>
        </a:spcAft>
        <a:buBlip>
          <a:blip r:embed="rId11"/>
        </a:buBlip>
        <a:defRPr sz="1500">
          <a:solidFill>
            <a:srgbClr val="4E455D"/>
          </a:solidFill>
          <a:latin typeface="+mn-lt"/>
          <a:ea typeface="+mn-ea"/>
        </a:defRPr>
      </a:lvl7pPr>
      <a:lvl8pPr marL="3371850" indent="-190500" algn="l" rtl="0" fontAlgn="base">
        <a:spcBef>
          <a:spcPct val="20000"/>
        </a:spcBef>
        <a:spcAft>
          <a:spcPct val="0"/>
        </a:spcAft>
        <a:buBlip>
          <a:blip r:embed="rId11"/>
        </a:buBlip>
        <a:defRPr sz="1500">
          <a:solidFill>
            <a:srgbClr val="4E455D"/>
          </a:solidFill>
          <a:latin typeface="+mn-lt"/>
          <a:ea typeface="+mn-ea"/>
        </a:defRPr>
      </a:lvl8pPr>
      <a:lvl9pPr marL="3829050" indent="-190500" algn="l" rtl="0" fontAlgn="base">
        <a:spcBef>
          <a:spcPct val="20000"/>
        </a:spcBef>
        <a:spcAft>
          <a:spcPct val="0"/>
        </a:spcAft>
        <a:buBlip>
          <a:blip r:embed="rId11"/>
        </a:buBlip>
        <a:defRPr sz="1500">
          <a:solidFill>
            <a:srgbClr val="4E455D"/>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57400" y="304800"/>
            <a:ext cx="609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p>
            <a:pPr lvl="0"/>
            <a:r>
              <a:rPr lang="fr-FR" dirty="0"/>
              <a:t>Cliquez et modifiez le titre</a:t>
            </a:r>
          </a:p>
        </p:txBody>
      </p:sp>
      <p:sp>
        <p:nvSpPr>
          <p:cNvPr id="1027" name="Rectangle 3"/>
          <p:cNvSpPr>
            <a:spLocks noGrp="1" noChangeArrowheads="1"/>
          </p:cNvSpPr>
          <p:nvPr>
            <p:ph type="body" idx="1"/>
          </p:nvPr>
        </p:nvSpPr>
        <p:spPr bwMode="auto">
          <a:xfrm>
            <a:off x="762000" y="2133600"/>
            <a:ext cx="741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fr-FR"/>
              <a:t> 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3505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000" baseline="0">
                <a:solidFill>
                  <a:srgbClr val="4E455D"/>
                </a:solidFill>
                <a:latin typeface="Arial" pitchFamily="34" charset="0"/>
                <a:ea typeface="ＭＳ Ｐゴシック" charset="0"/>
                <a:cs typeface="+mn-cs"/>
              </a:defRPr>
            </a:lvl1pPr>
          </a:lstStyle>
          <a:p>
            <a:pPr>
              <a:defRPr/>
            </a:pPr>
            <a:fld id="{F2CCA2CA-18BA-45AA-AF3E-247B6260811C}" type="datetime1">
              <a:rPr lang="fr-FR" smtClean="0"/>
              <a:t>28/03/2024</a:t>
            </a:fld>
            <a:endParaRPr lang="fr-FR"/>
          </a:p>
        </p:txBody>
      </p:sp>
      <p:pic>
        <p:nvPicPr>
          <p:cNvPr id="10" name="Image 9"/>
          <p:cNvPicPr/>
          <p:nvPr userDrawn="1"/>
        </p:nvPicPr>
        <p:blipFill>
          <a:blip r:embed="rId7" cstate="print">
            <a:extLst>
              <a:ext uri="{28A0092B-C50C-407E-A947-70E740481C1C}">
                <a14:useLocalDpi xmlns:a14="http://schemas.microsoft.com/office/drawing/2010/main" val="0"/>
              </a:ext>
            </a:extLst>
          </a:blip>
          <a:stretch>
            <a:fillRect/>
          </a:stretch>
        </p:blipFill>
        <p:spPr>
          <a:xfrm>
            <a:off x="128688" y="188640"/>
            <a:ext cx="1490984" cy="1108348"/>
          </a:xfrm>
          <a:prstGeom prst="rect">
            <a:avLst/>
          </a:prstGeom>
          <a:solidFill>
            <a:schemeClr val="bg1"/>
          </a:solidFill>
        </p:spPr>
      </p:pic>
    </p:spTree>
    <p:extLst>
      <p:ext uri="{BB962C8B-B14F-4D97-AF65-F5344CB8AC3E}">
        <p14:creationId xmlns:p14="http://schemas.microsoft.com/office/powerpoint/2010/main" val="3582933849"/>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Lst>
  <p:hf hdr="0" ftr="0" dt="0"/>
  <p:txStyles>
    <p:titleStyle>
      <a:lvl1pPr algn="l" rtl="0" eaLnBrk="0" fontAlgn="base" hangingPunct="0">
        <a:spcBef>
          <a:spcPct val="0"/>
        </a:spcBef>
        <a:spcAft>
          <a:spcPct val="0"/>
        </a:spcAft>
        <a:defRPr sz="2800" b="1">
          <a:solidFill>
            <a:schemeClr val="tx1"/>
          </a:solidFill>
          <a:latin typeface="Arial Bold"/>
          <a:ea typeface="ＭＳ Ｐゴシック" pitchFamily="34" charset="-128"/>
          <a:cs typeface="MS PGothic" charset="0"/>
        </a:defRPr>
      </a:lvl1pPr>
      <a:lvl2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2pPr>
      <a:lvl3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3pPr>
      <a:lvl4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4pPr>
      <a:lvl5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5pPr>
      <a:lvl6pPr marL="457200" algn="l" rtl="0" fontAlgn="base">
        <a:spcBef>
          <a:spcPct val="0"/>
        </a:spcBef>
        <a:spcAft>
          <a:spcPct val="0"/>
        </a:spcAft>
        <a:defRPr sz="3000">
          <a:solidFill>
            <a:srgbClr val="4E455D"/>
          </a:solidFill>
          <a:latin typeface="Arial Bold" charset="0"/>
          <a:ea typeface="ＭＳ Ｐゴシック" charset="0"/>
        </a:defRPr>
      </a:lvl6pPr>
      <a:lvl7pPr marL="914400" algn="l" rtl="0" fontAlgn="base">
        <a:spcBef>
          <a:spcPct val="0"/>
        </a:spcBef>
        <a:spcAft>
          <a:spcPct val="0"/>
        </a:spcAft>
        <a:defRPr sz="3000">
          <a:solidFill>
            <a:srgbClr val="4E455D"/>
          </a:solidFill>
          <a:latin typeface="Arial Bold" charset="0"/>
          <a:ea typeface="ＭＳ Ｐゴシック" charset="0"/>
        </a:defRPr>
      </a:lvl7pPr>
      <a:lvl8pPr marL="1371600" algn="l" rtl="0" fontAlgn="base">
        <a:spcBef>
          <a:spcPct val="0"/>
        </a:spcBef>
        <a:spcAft>
          <a:spcPct val="0"/>
        </a:spcAft>
        <a:defRPr sz="3000">
          <a:solidFill>
            <a:srgbClr val="4E455D"/>
          </a:solidFill>
          <a:latin typeface="Arial Bold" charset="0"/>
          <a:ea typeface="ＭＳ Ｐゴシック" charset="0"/>
        </a:defRPr>
      </a:lvl8pPr>
      <a:lvl9pPr marL="1828800" algn="l" rtl="0" fontAlgn="base">
        <a:spcBef>
          <a:spcPct val="0"/>
        </a:spcBef>
        <a:spcAft>
          <a:spcPct val="0"/>
        </a:spcAft>
        <a:defRPr sz="3000">
          <a:solidFill>
            <a:srgbClr val="4E455D"/>
          </a:solidFill>
          <a:latin typeface="Arial Bold" charset="0"/>
          <a:ea typeface="ＭＳ Ｐゴシック" charset="0"/>
        </a:defRPr>
      </a:lvl9pPr>
    </p:titleStyle>
    <p:bodyStyle>
      <a:lvl1pPr marL="342900" indent="-57150" algn="l" rtl="0" eaLnBrk="0" fontAlgn="base" hangingPunct="0">
        <a:spcBef>
          <a:spcPct val="20000"/>
        </a:spcBef>
        <a:spcAft>
          <a:spcPct val="0"/>
        </a:spcAft>
        <a:buClr>
          <a:srgbClr val="E4793C"/>
        </a:buClr>
        <a:buFont typeface="Arial" pitchFamily="34" charset="0"/>
        <a:buChar char="●"/>
        <a:defRPr sz="2500">
          <a:solidFill>
            <a:srgbClr val="4E455D"/>
          </a:solidFill>
          <a:latin typeface="+mn-lt"/>
          <a:ea typeface="ＭＳ Ｐゴシック" pitchFamily="34" charset="-128"/>
          <a:cs typeface="MS PGothic" charset="0"/>
        </a:defRPr>
      </a:lvl1pPr>
      <a:lvl2pPr marL="762000" indent="-285750" algn="l" rtl="0" eaLnBrk="0" fontAlgn="base" hangingPunct="0">
        <a:spcBef>
          <a:spcPct val="20000"/>
        </a:spcBef>
        <a:spcAft>
          <a:spcPct val="0"/>
        </a:spcAft>
        <a:buClr>
          <a:srgbClr val="86B54F"/>
        </a:buClr>
        <a:buSzPct val="100000"/>
        <a:buFont typeface="Arial" pitchFamily="34" charset="0"/>
        <a:buChar char="●"/>
        <a:defRPr sz="2200">
          <a:solidFill>
            <a:srgbClr val="4E455D"/>
          </a:solidFill>
          <a:latin typeface="+mn-lt"/>
          <a:ea typeface="ＭＳ Ｐゴシック" pitchFamily="34" charset="-128"/>
          <a:cs typeface="MS PGothic" charset="0"/>
        </a:defRPr>
      </a:lvl2pPr>
      <a:lvl3pPr marL="1143000" indent="-190500" algn="l" rtl="0" eaLnBrk="0" fontAlgn="base" hangingPunct="0">
        <a:spcBef>
          <a:spcPct val="20000"/>
        </a:spcBef>
        <a:spcAft>
          <a:spcPct val="0"/>
        </a:spcAft>
        <a:buClr>
          <a:srgbClr val="02A7D5"/>
        </a:buClr>
        <a:buFont typeface="Arial" pitchFamily="34" charset="0"/>
        <a:buChar char="●"/>
        <a:defRPr>
          <a:solidFill>
            <a:srgbClr val="4E455D"/>
          </a:solidFill>
          <a:latin typeface="+mn-lt"/>
          <a:ea typeface="ＭＳ Ｐゴシック" pitchFamily="34" charset="-128"/>
          <a:cs typeface="MS PGothic" charset="0"/>
        </a:defRPr>
      </a:lvl3pPr>
      <a:lvl4pPr marL="1619250" indent="-190500" algn="l" rtl="0" eaLnBrk="0" fontAlgn="base" hangingPunct="0">
        <a:spcBef>
          <a:spcPct val="20000"/>
        </a:spcBef>
        <a:spcAft>
          <a:spcPct val="0"/>
        </a:spcAft>
        <a:buClr>
          <a:srgbClr val="E4793C"/>
        </a:buClr>
        <a:buFont typeface="Arial" pitchFamily="34" charset="0"/>
        <a:buChar char="●"/>
        <a:defRPr sz="1500">
          <a:solidFill>
            <a:srgbClr val="4E455D"/>
          </a:solidFill>
          <a:latin typeface="+mn-lt"/>
          <a:ea typeface="ＭＳ Ｐゴシック" pitchFamily="34" charset="-128"/>
          <a:cs typeface="MS PGothic" charset="0"/>
        </a:defRPr>
      </a:lvl4pPr>
      <a:lvl5pPr marL="2000250" indent="-190500" algn="l" rtl="0" eaLnBrk="0" fontAlgn="base" hangingPunct="0">
        <a:spcBef>
          <a:spcPct val="20000"/>
        </a:spcBef>
        <a:spcAft>
          <a:spcPct val="0"/>
        </a:spcAft>
        <a:buClr>
          <a:srgbClr val="86B54F"/>
        </a:buClr>
        <a:buFont typeface="Arial" pitchFamily="34" charset="0"/>
        <a:buChar char="●"/>
        <a:defRPr sz="1500">
          <a:solidFill>
            <a:srgbClr val="4E455D"/>
          </a:solidFill>
          <a:latin typeface="+mn-lt"/>
          <a:ea typeface="ＭＳ Ｐゴシック" pitchFamily="34" charset="-128"/>
          <a:cs typeface="MS PGothic" charset="0"/>
        </a:defRPr>
      </a:lvl5pPr>
      <a:lvl6pPr marL="2457450" indent="-190500" algn="l" rtl="0" fontAlgn="base">
        <a:spcBef>
          <a:spcPct val="20000"/>
        </a:spcBef>
        <a:spcAft>
          <a:spcPct val="0"/>
        </a:spcAft>
        <a:buBlip>
          <a:blip r:embed="rId8"/>
        </a:buBlip>
        <a:defRPr sz="1500">
          <a:solidFill>
            <a:srgbClr val="4E455D"/>
          </a:solidFill>
          <a:latin typeface="+mn-lt"/>
          <a:ea typeface="+mn-ea"/>
        </a:defRPr>
      </a:lvl6pPr>
      <a:lvl7pPr marL="2914650" indent="-190500" algn="l" rtl="0" fontAlgn="base">
        <a:spcBef>
          <a:spcPct val="20000"/>
        </a:spcBef>
        <a:spcAft>
          <a:spcPct val="0"/>
        </a:spcAft>
        <a:buBlip>
          <a:blip r:embed="rId8"/>
        </a:buBlip>
        <a:defRPr sz="1500">
          <a:solidFill>
            <a:srgbClr val="4E455D"/>
          </a:solidFill>
          <a:latin typeface="+mn-lt"/>
          <a:ea typeface="+mn-ea"/>
        </a:defRPr>
      </a:lvl7pPr>
      <a:lvl8pPr marL="3371850" indent="-190500" algn="l" rtl="0" fontAlgn="base">
        <a:spcBef>
          <a:spcPct val="20000"/>
        </a:spcBef>
        <a:spcAft>
          <a:spcPct val="0"/>
        </a:spcAft>
        <a:buBlip>
          <a:blip r:embed="rId8"/>
        </a:buBlip>
        <a:defRPr sz="1500">
          <a:solidFill>
            <a:srgbClr val="4E455D"/>
          </a:solidFill>
          <a:latin typeface="+mn-lt"/>
          <a:ea typeface="+mn-ea"/>
        </a:defRPr>
      </a:lvl8pPr>
      <a:lvl9pPr marL="3829050" indent="-190500" algn="l" rtl="0" fontAlgn="base">
        <a:spcBef>
          <a:spcPct val="20000"/>
        </a:spcBef>
        <a:spcAft>
          <a:spcPct val="0"/>
        </a:spcAft>
        <a:buBlip>
          <a:blip r:embed="rId8"/>
        </a:buBlip>
        <a:defRPr sz="1500">
          <a:solidFill>
            <a:srgbClr val="4E455D"/>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26"/>
          <p:cNvSpPr/>
          <p:nvPr/>
        </p:nvSpPr>
        <p:spPr>
          <a:xfrm>
            <a:off x="2133599" y="1238250"/>
            <a:ext cx="6324603" cy="1588"/>
          </a:xfrm>
          <a:prstGeom prst="line">
            <a:avLst/>
          </a:prstGeom>
          <a:ln w="38862">
            <a:solidFill>
              <a:srgbClr val="453B50"/>
            </a:solidFill>
          </a:ln>
        </p:spPr>
        <p:txBody>
          <a:bodyPr lIns="34289" tIns="34289" rIns="34289" bIns="34289"/>
          <a:lstStyle/>
          <a:p>
            <a:endParaRPr sz="1350"/>
          </a:p>
        </p:txBody>
      </p:sp>
      <p:pic>
        <p:nvPicPr>
          <p:cNvPr id="3" name="Image 5" descr="Image 5"/>
          <p:cNvPicPr>
            <a:picLocks noChangeAspect="1"/>
          </p:cNvPicPr>
          <p:nvPr/>
        </p:nvPicPr>
        <p:blipFill>
          <a:blip r:embed="rId12"/>
          <a:stretch>
            <a:fillRect/>
          </a:stretch>
        </p:blipFill>
        <p:spPr>
          <a:xfrm>
            <a:off x="290514" y="673100"/>
            <a:ext cx="1328738" cy="1079500"/>
          </a:xfrm>
          <a:prstGeom prst="rect">
            <a:avLst/>
          </a:prstGeom>
          <a:ln w="12700">
            <a:miter lim="400000"/>
          </a:ln>
        </p:spPr>
      </p:pic>
      <p:sp>
        <p:nvSpPr>
          <p:cNvPr id="4" name="Line 63"/>
          <p:cNvSpPr/>
          <p:nvPr/>
        </p:nvSpPr>
        <p:spPr>
          <a:xfrm>
            <a:off x="304800" y="6781800"/>
            <a:ext cx="8763000" cy="0"/>
          </a:xfrm>
          <a:prstGeom prst="line">
            <a:avLst/>
          </a:prstGeom>
          <a:ln w="38862">
            <a:solidFill>
              <a:srgbClr val="02A7D5"/>
            </a:solidFill>
          </a:ln>
        </p:spPr>
        <p:txBody>
          <a:bodyPr lIns="34289" tIns="34289" rIns="34289" bIns="34289"/>
          <a:lstStyle/>
          <a:p>
            <a:endParaRPr sz="1350"/>
          </a:p>
        </p:txBody>
      </p:sp>
      <p:sp>
        <p:nvSpPr>
          <p:cNvPr id="5" name="Line 65"/>
          <p:cNvSpPr/>
          <p:nvPr/>
        </p:nvSpPr>
        <p:spPr>
          <a:xfrm flipV="1">
            <a:off x="9048115" y="381634"/>
            <a:ext cx="2" cy="6400802"/>
          </a:xfrm>
          <a:prstGeom prst="line">
            <a:avLst/>
          </a:prstGeom>
          <a:ln w="38862">
            <a:solidFill>
              <a:srgbClr val="0095CB"/>
            </a:solidFill>
          </a:ln>
        </p:spPr>
        <p:txBody>
          <a:bodyPr lIns="34289" tIns="34289" rIns="34289" bIns="34289"/>
          <a:lstStyle/>
          <a:p>
            <a:endParaRPr sz="1350"/>
          </a:p>
        </p:txBody>
      </p:sp>
      <p:sp>
        <p:nvSpPr>
          <p:cNvPr id="6" name="Texte du titre"/>
          <p:cNvSpPr txBox="1">
            <a:spLocks noGrp="1"/>
          </p:cNvSpPr>
          <p:nvPr>
            <p:ph type="title"/>
          </p:nvPr>
        </p:nvSpPr>
        <p:spPr>
          <a:xfrm>
            <a:off x="722313" y="4406902"/>
            <a:ext cx="7772401" cy="136207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Texte du titre</a:t>
            </a:r>
          </a:p>
        </p:txBody>
      </p:sp>
      <p:sp>
        <p:nvSpPr>
          <p:cNvPr id="7" name="Texte niveau 1…"/>
          <p:cNvSpPr txBox="1">
            <a:spLocks noGrp="1"/>
          </p:cNvSpPr>
          <p:nvPr>
            <p:ph type="body" idx="1"/>
          </p:nvPr>
        </p:nvSpPr>
        <p:spPr>
          <a:xfrm>
            <a:off x="722313" y="2906715"/>
            <a:ext cx="7772401" cy="150018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p>
            <a:r>
              <a:t>Texte niveau 1</a:t>
            </a:r>
          </a:p>
          <a:p>
            <a:pPr lvl="1"/>
            <a:r>
              <a:t>Texte niveau 2</a:t>
            </a:r>
          </a:p>
          <a:p>
            <a:pPr lvl="2"/>
            <a:r>
              <a:t>Texte niveau 3</a:t>
            </a:r>
          </a:p>
          <a:p>
            <a:pPr lvl="3"/>
            <a:r>
              <a:t>Texte niveau 4</a:t>
            </a:r>
          </a:p>
          <a:p>
            <a:pPr lvl="4"/>
            <a:r>
              <a:t>Texte niveau 5</a:t>
            </a:r>
          </a:p>
        </p:txBody>
      </p:sp>
      <p:sp>
        <p:nvSpPr>
          <p:cNvPr id="8" name="Numéro de diapositive"/>
          <p:cNvSpPr txBox="1">
            <a:spLocks noGrp="1"/>
          </p:cNvSpPr>
          <p:nvPr>
            <p:ph type="sldNum" sz="quarter" idx="2"/>
          </p:nvPr>
        </p:nvSpPr>
        <p:spPr>
          <a:xfrm>
            <a:off x="8788231" y="6524626"/>
            <a:ext cx="247821" cy="196204"/>
          </a:xfrm>
          <a:prstGeom prst="rect">
            <a:avLst/>
          </a:prstGeom>
          <a:ln w="12700">
            <a:miter lim="400000"/>
          </a:ln>
        </p:spPr>
        <p:txBody>
          <a:bodyPr wrap="none" lIns="45718" tIns="45718" rIns="45718" bIns="45718">
            <a:spAutoFit/>
          </a:bodyPr>
          <a:lstStyle>
            <a:lvl1pPr algn="r">
              <a:defRPr sz="675" baseline="0">
                <a:latin typeface="Arial"/>
                <a:ea typeface="Arial"/>
                <a:cs typeface="Arial"/>
                <a:sym typeface="Arial"/>
              </a:defRPr>
            </a:lvl1pPr>
          </a:lstStyle>
          <a:p>
            <a:fld id="{86CB4B4D-7CA3-9044-876B-883B54F8677D}" type="slidenum">
              <a:t>‹N°›</a:t>
            </a:fld>
            <a:endParaRPr/>
          </a:p>
        </p:txBody>
      </p:sp>
    </p:spTree>
    <p:extLst>
      <p:ext uri="{BB962C8B-B14F-4D97-AF65-F5344CB8AC3E}">
        <p14:creationId xmlns:p14="http://schemas.microsoft.com/office/powerpoint/2010/main" val="1261383272"/>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Lst>
  <p:transition spd="med"/>
  <p:hf hdr="0" ftr="0" dt="0"/>
  <p:txStyles>
    <p:titleStyle>
      <a:lvl1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1pPr>
      <a:lvl2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2pPr>
      <a:lvl3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3pPr>
      <a:lvl4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4pPr>
      <a:lvl5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5pPr>
      <a:lvl6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6pPr>
      <a:lvl7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7pPr>
      <a:lvl8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8pPr>
      <a:lvl9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9pPr>
    </p:titleStyle>
    <p:bodyStyle>
      <a:lvl1pPr marL="0" marR="0" indent="0" algn="l" defTabSz="685800" rtl="0" latinLnBrk="0">
        <a:lnSpc>
          <a:spcPct val="100000"/>
        </a:lnSpc>
        <a:spcBef>
          <a:spcPts val="300"/>
        </a:spcBef>
        <a:spcAft>
          <a:spcPts val="0"/>
        </a:spcAft>
        <a:buClrTx/>
        <a:buSzTx/>
        <a:buFontTx/>
        <a:buNone/>
        <a:tabLst/>
        <a:defRPr sz="1500" b="0" i="0" u="none" strike="noStrike" cap="none" spc="0" baseline="0">
          <a:ln>
            <a:noFill/>
          </a:ln>
          <a:solidFill>
            <a:schemeClr val="accent3"/>
          </a:solidFill>
          <a:uFillTx/>
          <a:latin typeface="Arial"/>
          <a:ea typeface="Arial"/>
          <a:cs typeface="Arial"/>
          <a:sym typeface="Arial"/>
        </a:defRPr>
      </a:lvl1pPr>
      <a:lvl2pPr marL="0" marR="0" indent="0" algn="l" defTabSz="685800" rtl="0" latinLnBrk="0">
        <a:lnSpc>
          <a:spcPct val="100000"/>
        </a:lnSpc>
        <a:spcBef>
          <a:spcPts val="300"/>
        </a:spcBef>
        <a:spcAft>
          <a:spcPts val="0"/>
        </a:spcAft>
        <a:buClrTx/>
        <a:buSzTx/>
        <a:buFontTx/>
        <a:buNone/>
        <a:tabLst/>
        <a:defRPr sz="1500" b="0" i="0" u="none" strike="noStrike" cap="none" spc="0" baseline="0">
          <a:ln>
            <a:noFill/>
          </a:ln>
          <a:solidFill>
            <a:schemeClr val="accent3"/>
          </a:solidFill>
          <a:uFillTx/>
          <a:latin typeface="Arial"/>
          <a:ea typeface="Arial"/>
          <a:cs typeface="Arial"/>
          <a:sym typeface="Arial"/>
        </a:defRPr>
      </a:lvl2pPr>
      <a:lvl3pPr marL="0" marR="0" indent="0" algn="l" defTabSz="685800" rtl="0" latinLnBrk="0">
        <a:lnSpc>
          <a:spcPct val="100000"/>
        </a:lnSpc>
        <a:spcBef>
          <a:spcPts val="300"/>
        </a:spcBef>
        <a:spcAft>
          <a:spcPts val="0"/>
        </a:spcAft>
        <a:buClrTx/>
        <a:buSzTx/>
        <a:buFontTx/>
        <a:buNone/>
        <a:tabLst/>
        <a:defRPr sz="1500" b="0" i="0" u="none" strike="noStrike" cap="none" spc="0" baseline="0">
          <a:ln>
            <a:noFill/>
          </a:ln>
          <a:solidFill>
            <a:schemeClr val="accent3"/>
          </a:solidFill>
          <a:uFillTx/>
          <a:latin typeface="Arial"/>
          <a:ea typeface="Arial"/>
          <a:cs typeface="Arial"/>
          <a:sym typeface="Arial"/>
        </a:defRPr>
      </a:lvl3pPr>
      <a:lvl4pPr marL="0" marR="0" indent="0" algn="l" defTabSz="685800" rtl="0" latinLnBrk="0">
        <a:lnSpc>
          <a:spcPct val="100000"/>
        </a:lnSpc>
        <a:spcBef>
          <a:spcPts val="300"/>
        </a:spcBef>
        <a:spcAft>
          <a:spcPts val="0"/>
        </a:spcAft>
        <a:buClrTx/>
        <a:buSzTx/>
        <a:buFontTx/>
        <a:buNone/>
        <a:tabLst/>
        <a:defRPr sz="1500" b="0" i="0" u="none" strike="noStrike" cap="none" spc="0" baseline="0">
          <a:ln>
            <a:noFill/>
          </a:ln>
          <a:solidFill>
            <a:schemeClr val="accent3"/>
          </a:solidFill>
          <a:uFillTx/>
          <a:latin typeface="Arial"/>
          <a:ea typeface="Arial"/>
          <a:cs typeface="Arial"/>
          <a:sym typeface="Arial"/>
        </a:defRPr>
      </a:lvl4pPr>
      <a:lvl5pPr marL="0" marR="0" indent="0" algn="l" defTabSz="685800" rtl="0" latinLnBrk="0">
        <a:lnSpc>
          <a:spcPct val="100000"/>
        </a:lnSpc>
        <a:spcBef>
          <a:spcPts val="300"/>
        </a:spcBef>
        <a:spcAft>
          <a:spcPts val="0"/>
        </a:spcAft>
        <a:buClrTx/>
        <a:buSzTx/>
        <a:buFontTx/>
        <a:buNone/>
        <a:tabLst/>
        <a:defRPr sz="1500" b="0" i="0" u="none" strike="noStrike" cap="none" spc="0" baseline="0">
          <a:ln>
            <a:noFill/>
          </a:ln>
          <a:solidFill>
            <a:schemeClr val="accent3"/>
          </a:solidFill>
          <a:uFillTx/>
          <a:latin typeface="Arial"/>
          <a:ea typeface="Arial"/>
          <a:cs typeface="Arial"/>
          <a:sym typeface="Arial"/>
        </a:defRPr>
      </a:lvl5pPr>
      <a:lvl6pPr marL="1890713" marR="0" indent="-190500" algn="l" defTabSz="685800" rtl="0" latinLnBrk="0">
        <a:lnSpc>
          <a:spcPct val="100000"/>
        </a:lnSpc>
        <a:spcBef>
          <a:spcPts val="300"/>
        </a:spcBef>
        <a:spcAft>
          <a:spcPts val="0"/>
        </a:spcAft>
        <a:buClrTx/>
        <a:buSzPct val="100000"/>
        <a:buFontTx/>
        <a:buBlip>
          <a:blip r:embed="rId13"/>
        </a:buBlip>
        <a:tabLst/>
        <a:defRPr sz="1500" b="0" i="0" u="none" strike="noStrike" cap="none" spc="0" baseline="0">
          <a:ln>
            <a:noFill/>
          </a:ln>
          <a:solidFill>
            <a:schemeClr val="accent3"/>
          </a:solidFill>
          <a:uFillTx/>
          <a:latin typeface="Arial"/>
          <a:ea typeface="Arial"/>
          <a:cs typeface="Arial"/>
          <a:sym typeface="Arial"/>
        </a:defRPr>
      </a:lvl6pPr>
      <a:lvl7pPr marL="2233613" marR="0" indent="-190500" algn="l" defTabSz="685800" rtl="0" latinLnBrk="0">
        <a:lnSpc>
          <a:spcPct val="100000"/>
        </a:lnSpc>
        <a:spcBef>
          <a:spcPts val="300"/>
        </a:spcBef>
        <a:spcAft>
          <a:spcPts val="0"/>
        </a:spcAft>
        <a:buClrTx/>
        <a:buSzPct val="100000"/>
        <a:buFontTx/>
        <a:buBlip>
          <a:blip r:embed="rId13"/>
        </a:buBlip>
        <a:tabLst/>
        <a:defRPr sz="1500" b="0" i="0" u="none" strike="noStrike" cap="none" spc="0" baseline="0">
          <a:ln>
            <a:noFill/>
          </a:ln>
          <a:solidFill>
            <a:schemeClr val="accent3"/>
          </a:solidFill>
          <a:uFillTx/>
          <a:latin typeface="Arial"/>
          <a:ea typeface="Arial"/>
          <a:cs typeface="Arial"/>
          <a:sym typeface="Arial"/>
        </a:defRPr>
      </a:lvl7pPr>
      <a:lvl8pPr marL="2576513" marR="0" indent="-190500" algn="l" defTabSz="685800" rtl="0" latinLnBrk="0">
        <a:lnSpc>
          <a:spcPct val="100000"/>
        </a:lnSpc>
        <a:spcBef>
          <a:spcPts val="300"/>
        </a:spcBef>
        <a:spcAft>
          <a:spcPts val="0"/>
        </a:spcAft>
        <a:buClrTx/>
        <a:buSzPct val="100000"/>
        <a:buFontTx/>
        <a:buBlip>
          <a:blip r:embed="rId13"/>
        </a:buBlip>
        <a:tabLst/>
        <a:defRPr sz="1500" b="0" i="0" u="none" strike="noStrike" cap="none" spc="0" baseline="0">
          <a:ln>
            <a:noFill/>
          </a:ln>
          <a:solidFill>
            <a:schemeClr val="accent3"/>
          </a:solidFill>
          <a:uFillTx/>
          <a:latin typeface="Arial"/>
          <a:ea typeface="Arial"/>
          <a:cs typeface="Arial"/>
          <a:sym typeface="Arial"/>
        </a:defRPr>
      </a:lvl8pPr>
      <a:lvl9pPr marL="2919413" marR="0" indent="-190500" algn="l" defTabSz="685800" rtl="0" latinLnBrk="0">
        <a:lnSpc>
          <a:spcPct val="100000"/>
        </a:lnSpc>
        <a:spcBef>
          <a:spcPts val="300"/>
        </a:spcBef>
        <a:spcAft>
          <a:spcPts val="0"/>
        </a:spcAft>
        <a:buClrTx/>
        <a:buSzPct val="100000"/>
        <a:buFontTx/>
        <a:buBlip>
          <a:blip r:embed="rId13"/>
        </a:buBlip>
        <a:tabLst/>
        <a:defRPr sz="1500" b="0" i="0" u="none" strike="noStrike" cap="none" spc="0" baseline="0">
          <a:ln>
            <a:noFill/>
          </a:ln>
          <a:solidFill>
            <a:schemeClr val="accent3"/>
          </a:solidFill>
          <a:uFillTx/>
          <a:latin typeface="Arial"/>
          <a:ea typeface="Arial"/>
          <a:cs typeface="Arial"/>
          <a:sym typeface="Arial"/>
        </a:defRPr>
      </a:lvl9pPr>
    </p:bodyStyle>
    <p:other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57400" y="304800"/>
            <a:ext cx="609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p>
            <a:pPr lvl="0"/>
            <a:r>
              <a:rPr lang="fr-FR" dirty="0"/>
              <a:t>Cliquez et modifiez le titre</a:t>
            </a:r>
          </a:p>
        </p:txBody>
      </p:sp>
      <p:sp>
        <p:nvSpPr>
          <p:cNvPr id="1027" name="Rectangle 3"/>
          <p:cNvSpPr>
            <a:spLocks noGrp="1" noChangeArrowheads="1"/>
          </p:cNvSpPr>
          <p:nvPr>
            <p:ph type="body" idx="1"/>
          </p:nvPr>
        </p:nvSpPr>
        <p:spPr bwMode="auto">
          <a:xfrm>
            <a:off x="762000" y="2133600"/>
            <a:ext cx="741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fr-FR"/>
              <a:t> 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3505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000" baseline="0">
                <a:solidFill>
                  <a:srgbClr val="4E455D"/>
                </a:solidFill>
                <a:latin typeface="Arial" pitchFamily="34" charset="0"/>
                <a:ea typeface="ＭＳ Ｐゴシック" charset="0"/>
                <a:cs typeface="+mn-cs"/>
              </a:defRPr>
            </a:lvl1pPr>
          </a:lstStyle>
          <a:p>
            <a:pPr>
              <a:defRPr/>
            </a:pPr>
            <a:fld id="{CACA61CC-F383-4CD1-BE65-AC8F33621B96}" type="datetime1">
              <a:rPr lang="fr-FR" smtClean="0"/>
              <a:t>28/03/2024</a:t>
            </a:fld>
            <a:endParaRPr lang="fr-FR"/>
          </a:p>
        </p:txBody>
      </p:sp>
      <p:sp>
        <p:nvSpPr>
          <p:cNvPr id="1030" name="Rectangle 6"/>
          <p:cNvSpPr>
            <a:spLocks noGrp="1" noChangeArrowheads="1"/>
          </p:cNvSpPr>
          <p:nvPr>
            <p:ph type="sldNum" sz="quarter" idx="4"/>
          </p:nvPr>
        </p:nvSpPr>
        <p:spPr bwMode="auto">
          <a:xfrm>
            <a:off x="8670925" y="6524625"/>
            <a:ext cx="3651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900" baseline="0">
                <a:solidFill>
                  <a:srgbClr val="4E455D"/>
                </a:solidFill>
                <a:latin typeface="Arial" pitchFamily="34" charset="0"/>
                <a:ea typeface="MS PGothic" pitchFamily="34" charset="-128"/>
              </a:defRPr>
            </a:lvl1pPr>
          </a:lstStyle>
          <a:p>
            <a:pPr>
              <a:defRPr/>
            </a:pPr>
            <a:fld id="{52858D37-5502-49ED-8F8E-61655BEFD34E}" type="slidenum">
              <a:rPr lang="fr-FR"/>
              <a:pPr>
                <a:defRPr/>
              </a:pPr>
              <a:t>‹N°›</a:t>
            </a:fld>
            <a:endParaRPr lang="fr-FR"/>
          </a:p>
        </p:txBody>
      </p:sp>
      <p:sp>
        <p:nvSpPr>
          <p:cNvPr id="1050" name="Line 26"/>
          <p:cNvSpPr>
            <a:spLocks noChangeShapeType="1"/>
          </p:cNvSpPr>
          <p:nvPr userDrawn="1"/>
        </p:nvSpPr>
        <p:spPr bwMode="auto">
          <a:xfrm>
            <a:off x="2133600" y="1238250"/>
            <a:ext cx="6324600" cy="1588"/>
          </a:xfrm>
          <a:prstGeom prst="line">
            <a:avLst/>
          </a:prstGeom>
          <a:noFill/>
          <a:ln w="38862">
            <a:solidFill>
              <a:srgbClr val="453B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pic>
        <p:nvPicPr>
          <p:cNvPr id="1031" name="Image 5" descr="logo-ppt.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90513" y="673100"/>
            <a:ext cx="1328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63"/>
          <p:cNvSpPr>
            <a:spLocks noChangeShapeType="1"/>
          </p:cNvSpPr>
          <p:nvPr userDrawn="1"/>
        </p:nvSpPr>
        <p:spPr bwMode="auto">
          <a:xfrm>
            <a:off x="304800" y="6781800"/>
            <a:ext cx="8763000" cy="0"/>
          </a:xfrm>
          <a:prstGeom prst="line">
            <a:avLst/>
          </a:prstGeom>
          <a:noFill/>
          <a:ln w="38862">
            <a:solidFill>
              <a:srgbClr val="02A7D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
        <p:nvSpPr>
          <p:cNvPr id="15" name="Line 65"/>
          <p:cNvSpPr>
            <a:spLocks noChangeShapeType="1"/>
          </p:cNvSpPr>
          <p:nvPr userDrawn="1"/>
        </p:nvSpPr>
        <p:spPr bwMode="auto">
          <a:xfrm rot="-5400000">
            <a:off x="5848350" y="3581400"/>
            <a:ext cx="6400800" cy="0"/>
          </a:xfrm>
          <a:prstGeom prst="line">
            <a:avLst/>
          </a:prstGeom>
          <a:noFill/>
          <a:ln w="38862">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fr-FR">
              <a:latin typeface="Times" charset="0"/>
              <a:ea typeface="MS PGothic" charset="0"/>
              <a:cs typeface="MS PGothic" charset="0"/>
            </a:endParaRPr>
          </a:p>
        </p:txBody>
      </p:sp>
    </p:spTree>
    <p:extLst>
      <p:ext uri="{BB962C8B-B14F-4D97-AF65-F5344CB8AC3E}">
        <p14:creationId xmlns:p14="http://schemas.microsoft.com/office/powerpoint/2010/main" val="4167088072"/>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6" r:id="rId7"/>
  </p:sldLayoutIdLst>
  <p:hf hdr="0" ftr="0" dt="0"/>
  <p:txStyles>
    <p:titleStyle>
      <a:lvl1pPr algn="l" rtl="0" eaLnBrk="0" fontAlgn="base" hangingPunct="0">
        <a:spcBef>
          <a:spcPct val="0"/>
        </a:spcBef>
        <a:spcAft>
          <a:spcPct val="0"/>
        </a:spcAft>
        <a:defRPr sz="2800" b="1">
          <a:solidFill>
            <a:schemeClr val="tx1"/>
          </a:solidFill>
          <a:latin typeface="Arial Bold"/>
          <a:ea typeface="ＭＳ Ｐゴシック" pitchFamily="34" charset="-128"/>
          <a:cs typeface="MS PGothic" charset="0"/>
        </a:defRPr>
      </a:lvl1pPr>
      <a:lvl2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2pPr>
      <a:lvl3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3pPr>
      <a:lvl4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4pPr>
      <a:lvl5pPr algn="l" rtl="0" eaLnBrk="0" fontAlgn="base" hangingPunct="0">
        <a:spcBef>
          <a:spcPct val="0"/>
        </a:spcBef>
        <a:spcAft>
          <a:spcPct val="0"/>
        </a:spcAft>
        <a:defRPr sz="2800" b="1">
          <a:solidFill>
            <a:schemeClr val="tx1"/>
          </a:solidFill>
          <a:latin typeface="Arial Bold" charset="0"/>
          <a:ea typeface="ＭＳ Ｐゴシック" pitchFamily="34" charset="-128"/>
          <a:cs typeface="MS PGothic" charset="0"/>
        </a:defRPr>
      </a:lvl5pPr>
      <a:lvl6pPr marL="457200" algn="l" rtl="0" fontAlgn="base">
        <a:spcBef>
          <a:spcPct val="0"/>
        </a:spcBef>
        <a:spcAft>
          <a:spcPct val="0"/>
        </a:spcAft>
        <a:defRPr sz="3000">
          <a:solidFill>
            <a:srgbClr val="4E455D"/>
          </a:solidFill>
          <a:latin typeface="Arial Bold" charset="0"/>
          <a:ea typeface="ＭＳ Ｐゴシック" charset="0"/>
        </a:defRPr>
      </a:lvl6pPr>
      <a:lvl7pPr marL="914400" algn="l" rtl="0" fontAlgn="base">
        <a:spcBef>
          <a:spcPct val="0"/>
        </a:spcBef>
        <a:spcAft>
          <a:spcPct val="0"/>
        </a:spcAft>
        <a:defRPr sz="3000">
          <a:solidFill>
            <a:srgbClr val="4E455D"/>
          </a:solidFill>
          <a:latin typeface="Arial Bold" charset="0"/>
          <a:ea typeface="ＭＳ Ｐゴシック" charset="0"/>
        </a:defRPr>
      </a:lvl7pPr>
      <a:lvl8pPr marL="1371600" algn="l" rtl="0" fontAlgn="base">
        <a:spcBef>
          <a:spcPct val="0"/>
        </a:spcBef>
        <a:spcAft>
          <a:spcPct val="0"/>
        </a:spcAft>
        <a:defRPr sz="3000">
          <a:solidFill>
            <a:srgbClr val="4E455D"/>
          </a:solidFill>
          <a:latin typeface="Arial Bold" charset="0"/>
          <a:ea typeface="ＭＳ Ｐゴシック" charset="0"/>
        </a:defRPr>
      </a:lvl8pPr>
      <a:lvl9pPr marL="1828800" algn="l" rtl="0" fontAlgn="base">
        <a:spcBef>
          <a:spcPct val="0"/>
        </a:spcBef>
        <a:spcAft>
          <a:spcPct val="0"/>
        </a:spcAft>
        <a:defRPr sz="3000">
          <a:solidFill>
            <a:srgbClr val="4E455D"/>
          </a:solidFill>
          <a:latin typeface="Arial Bold" charset="0"/>
          <a:ea typeface="ＭＳ Ｐゴシック" charset="0"/>
        </a:defRPr>
      </a:lvl9pPr>
    </p:titleStyle>
    <p:bodyStyle>
      <a:lvl1pPr marL="342900" indent="-57150" algn="l" rtl="0" eaLnBrk="0" fontAlgn="base" hangingPunct="0">
        <a:spcBef>
          <a:spcPct val="20000"/>
        </a:spcBef>
        <a:spcAft>
          <a:spcPct val="0"/>
        </a:spcAft>
        <a:buClr>
          <a:srgbClr val="E4793C"/>
        </a:buClr>
        <a:buFont typeface="Arial" pitchFamily="34" charset="0"/>
        <a:buChar char="●"/>
        <a:defRPr sz="2500">
          <a:solidFill>
            <a:srgbClr val="4E455D"/>
          </a:solidFill>
          <a:latin typeface="+mn-lt"/>
          <a:ea typeface="ＭＳ Ｐゴシック" pitchFamily="34" charset="-128"/>
          <a:cs typeface="MS PGothic" charset="0"/>
        </a:defRPr>
      </a:lvl1pPr>
      <a:lvl2pPr marL="762000" indent="-285750" algn="l" rtl="0" eaLnBrk="0" fontAlgn="base" hangingPunct="0">
        <a:spcBef>
          <a:spcPct val="20000"/>
        </a:spcBef>
        <a:spcAft>
          <a:spcPct val="0"/>
        </a:spcAft>
        <a:buClr>
          <a:srgbClr val="86B54F"/>
        </a:buClr>
        <a:buSzPct val="100000"/>
        <a:buFont typeface="Arial" pitchFamily="34" charset="0"/>
        <a:buChar char="●"/>
        <a:defRPr sz="2200">
          <a:solidFill>
            <a:srgbClr val="4E455D"/>
          </a:solidFill>
          <a:latin typeface="+mn-lt"/>
          <a:ea typeface="ＭＳ Ｐゴシック" pitchFamily="34" charset="-128"/>
          <a:cs typeface="MS PGothic" charset="0"/>
        </a:defRPr>
      </a:lvl2pPr>
      <a:lvl3pPr marL="1143000" indent="-190500" algn="l" rtl="0" eaLnBrk="0" fontAlgn="base" hangingPunct="0">
        <a:spcBef>
          <a:spcPct val="20000"/>
        </a:spcBef>
        <a:spcAft>
          <a:spcPct val="0"/>
        </a:spcAft>
        <a:buClr>
          <a:srgbClr val="02A7D5"/>
        </a:buClr>
        <a:buFont typeface="Arial" pitchFamily="34" charset="0"/>
        <a:buChar char="●"/>
        <a:defRPr>
          <a:solidFill>
            <a:srgbClr val="4E455D"/>
          </a:solidFill>
          <a:latin typeface="+mn-lt"/>
          <a:ea typeface="ＭＳ Ｐゴシック" pitchFamily="34" charset="-128"/>
          <a:cs typeface="MS PGothic" charset="0"/>
        </a:defRPr>
      </a:lvl3pPr>
      <a:lvl4pPr marL="1619250" indent="-190500" algn="l" rtl="0" eaLnBrk="0" fontAlgn="base" hangingPunct="0">
        <a:spcBef>
          <a:spcPct val="20000"/>
        </a:spcBef>
        <a:spcAft>
          <a:spcPct val="0"/>
        </a:spcAft>
        <a:buClr>
          <a:srgbClr val="E4793C"/>
        </a:buClr>
        <a:buFont typeface="Arial" pitchFamily="34" charset="0"/>
        <a:buChar char="●"/>
        <a:defRPr sz="1500">
          <a:solidFill>
            <a:srgbClr val="4E455D"/>
          </a:solidFill>
          <a:latin typeface="+mn-lt"/>
          <a:ea typeface="ＭＳ Ｐゴシック" pitchFamily="34" charset="-128"/>
          <a:cs typeface="MS PGothic" charset="0"/>
        </a:defRPr>
      </a:lvl4pPr>
      <a:lvl5pPr marL="2000250" indent="-190500" algn="l" rtl="0" eaLnBrk="0" fontAlgn="base" hangingPunct="0">
        <a:spcBef>
          <a:spcPct val="20000"/>
        </a:spcBef>
        <a:spcAft>
          <a:spcPct val="0"/>
        </a:spcAft>
        <a:buClr>
          <a:srgbClr val="86B54F"/>
        </a:buClr>
        <a:buFont typeface="Arial" pitchFamily="34" charset="0"/>
        <a:buChar char="●"/>
        <a:defRPr sz="1500">
          <a:solidFill>
            <a:srgbClr val="4E455D"/>
          </a:solidFill>
          <a:latin typeface="+mn-lt"/>
          <a:ea typeface="ＭＳ Ｐゴシック" pitchFamily="34" charset="-128"/>
          <a:cs typeface="MS PGothic" charset="0"/>
        </a:defRPr>
      </a:lvl5pPr>
      <a:lvl6pPr marL="2457450" indent="-190500" algn="l" rtl="0" fontAlgn="base">
        <a:spcBef>
          <a:spcPct val="20000"/>
        </a:spcBef>
        <a:spcAft>
          <a:spcPct val="0"/>
        </a:spcAft>
        <a:buBlip>
          <a:blip r:embed="rId10"/>
        </a:buBlip>
        <a:defRPr sz="1500">
          <a:solidFill>
            <a:srgbClr val="4E455D"/>
          </a:solidFill>
          <a:latin typeface="+mn-lt"/>
          <a:ea typeface="+mn-ea"/>
        </a:defRPr>
      </a:lvl6pPr>
      <a:lvl7pPr marL="2914650" indent="-190500" algn="l" rtl="0" fontAlgn="base">
        <a:spcBef>
          <a:spcPct val="20000"/>
        </a:spcBef>
        <a:spcAft>
          <a:spcPct val="0"/>
        </a:spcAft>
        <a:buBlip>
          <a:blip r:embed="rId10"/>
        </a:buBlip>
        <a:defRPr sz="1500">
          <a:solidFill>
            <a:srgbClr val="4E455D"/>
          </a:solidFill>
          <a:latin typeface="+mn-lt"/>
          <a:ea typeface="+mn-ea"/>
        </a:defRPr>
      </a:lvl7pPr>
      <a:lvl8pPr marL="3371850" indent="-190500" algn="l" rtl="0" fontAlgn="base">
        <a:spcBef>
          <a:spcPct val="20000"/>
        </a:spcBef>
        <a:spcAft>
          <a:spcPct val="0"/>
        </a:spcAft>
        <a:buBlip>
          <a:blip r:embed="rId10"/>
        </a:buBlip>
        <a:defRPr sz="1500">
          <a:solidFill>
            <a:srgbClr val="4E455D"/>
          </a:solidFill>
          <a:latin typeface="+mn-lt"/>
          <a:ea typeface="+mn-ea"/>
        </a:defRPr>
      </a:lvl8pPr>
      <a:lvl9pPr marL="3829050" indent="-190500" algn="l" rtl="0" fontAlgn="base">
        <a:spcBef>
          <a:spcPct val="20000"/>
        </a:spcBef>
        <a:spcAft>
          <a:spcPct val="0"/>
        </a:spcAft>
        <a:buBlip>
          <a:blip r:embed="rId10"/>
        </a:buBlip>
        <a:defRPr sz="1500">
          <a:solidFill>
            <a:srgbClr val="4E455D"/>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3.jpe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hyperlink" Target="https://www.atih.sante.fr/financement-et-donnees-financieres/donnees-financiere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recueil.atih.sante.f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s://recueil.atih.sante.fr/" TargetMode="Externa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3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3.sv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restitutions.atih.sante.fr/" TargetMode="External"/><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chart" Target="../charts/chart1.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acces-securise.atih.sante.fr/"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svg"/><Relationship Id="rId7" Type="http://schemas.openxmlformats.org/officeDocument/2006/relationships/hyperlink" Target="mailto:securise@atih.sante.fr" TargetMode="External"/><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hyperlink" Target="mailto:demande_base@atih.sante.fr" TargetMode="External"/><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7.sv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44.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5.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87.tmp"/><Relationship Id="rId5" Type="http://schemas.openxmlformats.org/officeDocument/2006/relationships/image" Target="../media/image86.tmp"/><Relationship Id="rId4" Type="http://schemas.openxmlformats.org/officeDocument/2006/relationships/image" Target="../media/image85.tmp"/></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tmp"/><Relationship Id="rId7"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104.tmp"/><Relationship Id="rId7"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image" Target="../media/image108.tmp"/><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plage.atih.sante.fr/#/anonyme/creation-compte" TargetMode="External"/><Relationship Id="rId7" Type="http://schemas.openxmlformats.org/officeDocument/2006/relationships/image" Target="../media/image113.tmp"/><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www.youtube.com/watch?v=MjPMOWMfBhA&amp;list=PLQgcZRS_AYrU-EqALbpwTJA2bD4Q-BVHt&amp;index=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4.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06287" y="1910867"/>
            <a:ext cx="6836228" cy="1497842"/>
          </a:xfrm>
        </p:spPr>
        <p:txBody>
          <a:bodyPr/>
          <a:lstStyle/>
          <a:p>
            <a:pPr algn="ctr"/>
            <a:r>
              <a:rPr lang="fr-FR" b="1" dirty="0">
                <a:solidFill>
                  <a:srgbClr val="4E455D"/>
                </a:solidFill>
              </a:rPr>
              <a:t>Panorama des données collectées, restituées et analysées par l’ATIH</a:t>
            </a:r>
          </a:p>
        </p:txBody>
      </p:sp>
      <p:sp>
        <p:nvSpPr>
          <p:cNvPr id="3" name="Sous-titre 2"/>
          <p:cNvSpPr>
            <a:spLocks noGrp="1"/>
          </p:cNvSpPr>
          <p:nvPr>
            <p:ph type="subTitle" idx="1"/>
          </p:nvPr>
        </p:nvSpPr>
        <p:spPr>
          <a:xfrm>
            <a:off x="2118360" y="5393262"/>
            <a:ext cx="4907280" cy="1219200"/>
          </a:xfrm>
        </p:spPr>
        <p:txBody>
          <a:bodyPr/>
          <a:lstStyle/>
          <a:p>
            <a:pPr algn="ctr">
              <a:lnSpc>
                <a:spcPct val="80000"/>
              </a:lnSpc>
              <a:defRPr/>
            </a:pPr>
            <a:r>
              <a:rPr lang="fr-FR" dirty="0">
                <a:solidFill>
                  <a:srgbClr val="FF0000"/>
                </a:solidFill>
              </a:rPr>
              <a:t>Présentation aux ARS –</a:t>
            </a:r>
            <a:r>
              <a:rPr lang="fr-FR" dirty="0" err="1">
                <a:solidFill>
                  <a:srgbClr val="FF0000"/>
                </a:solidFill>
              </a:rPr>
              <a:t>vCR</a:t>
            </a:r>
            <a:r>
              <a:rPr lang="fr-FR" dirty="0">
                <a:solidFill>
                  <a:srgbClr val="FF0000"/>
                </a:solidFill>
              </a:rPr>
              <a:t>-PR</a:t>
            </a:r>
          </a:p>
          <a:p>
            <a:pPr>
              <a:lnSpc>
                <a:spcPct val="80000"/>
              </a:lnSpc>
              <a:defRPr/>
            </a:pPr>
            <a:endParaRPr lang="fr-FR" dirty="0">
              <a:solidFill>
                <a:schemeClr val="tx1"/>
              </a:solidFill>
            </a:endParaRPr>
          </a:p>
        </p:txBody>
      </p:sp>
      <p:pic>
        <p:nvPicPr>
          <p:cNvPr id="6" name="Image 5">
            <a:extLst>
              <a:ext uri="{FF2B5EF4-FFF2-40B4-BE49-F238E27FC236}">
                <a16:creationId xmlns:a16="http://schemas.microsoft.com/office/drawing/2014/main" id="{E984B006-2AC1-0DDC-70FF-4A3BEB37CAE8}"/>
              </a:ext>
            </a:extLst>
          </p:cNvPr>
          <p:cNvPicPr>
            <a:picLocks noChangeAspect="1"/>
          </p:cNvPicPr>
          <p:nvPr/>
        </p:nvPicPr>
        <p:blipFill>
          <a:blip r:embed="rId3"/>
          <a:stretch>
            <a:fillRect/>
          </a:stretch>
        </p:blipFill>
        <p:spPr>
          <a:xfrm>
            <a:off x="2877711" y="3352495"/>
            <a:ext cx="3143250" cy="2305050"/>
          </a:xfrm>
          <a:prstGeom prst="rect">
            <a:avLst/>
          </a:prstGeom>
        </p:spPr>
      </p:pic>
    </p:spTree>
    <p:extLst>
      <p:ext uri="{BB962C8B-B14F-4D97-AF65-F5344CB8AC3E}">
        <p14:creationId xmlns:p14="http://schemas.microsoft.com/office/powerpoint/2010/main" val="3954738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90DA5B-5975-42A0-867A-0F99E99B5C53}"/>
              </a:ext>
            </a:extLst>
          </p:cNvPr>
          <p:cNvSpPr>
            <a:spLocks noGrp="1"/>
          </p:cNvSpPr>
          <p:nvPr>
            <p:ph idx="1"/>
          </p:nvPr>
        </p:nvSpPr>
        <p:spPr>
          <a:xfrm>
            <a:off x="25550" y="3706908"/>
            <a:ext cx="2429434" cy="2916953"/>
          </a:xfrm>
        </p:spPr>
        <p:txBody>
          <a:bodyPr/>
          <a:lstStyle/>
          <a:p>
            <a:pPr marL="182562" indent="0" algn="ctr">
              <a:lnSpc>
                <a:spcPct val="110000"/>
              </a:lnSpc>
              <a:buNone/>
              <a:defRPr/>
            </a:pPr>
            <a:r>
              <a:rPr lang="fr-FR" sz="1600" b="1" i="1" dirty="0">
                <a:ea typeface="ＭＳ Ｐゴシック"/>
              </a:rPr>
              <a:t>Enquête achat et consommation des médicaments à l’hôpital</a:t>
            </a:r>
          </a:p>
          <a:p>
            <a:pPr algn="ctr">
              <a:lnSpc>
                <a:spcPct val="110000"/>
              </a:lnSpc>
              <a:defRPr/>
            </a:pPr>
            <a:endParaRPr lang="fr-FR" sz="1600" b="1" dirty="0">
              <a:ea typeface="ＭＳ Ｐゴシック"/>
            </a:endParaRPr>
          </a:p>
          <a:p>
            <a:pPr marL="182562" indent="0" algn="just">
              <a:lnSpc>
                <a:spcPct val="110000"/>
              </a:lnSpc>
              <a:buNone/>
              <a:defRPr/>
            </a:pPr>
            <a:r>
              <a:rPr lang="fr-FR" sz="1400" dirty="0">
                <a:ea typeface="ＭＳ Ｐゴシック"/>
              </a:rPr>
              <a:t>Connaître l’usage des médicaments pour lesquels il n’existe pas de traçabilité dans les bases PMSI.</a:t>
            </a:r>
          </a:p>
        </p:txBody>
      </p:sp>
      <p:pic>
        <p:nvPicPr>
          <p:cNvPr id="6" name="Image 5">
            <a:extLst>
              <a:ext uri="{FF2B5EF4-FFF2-40B4-BE49-F238E27FC236}">
                <a16:creationId xmlns:a16="http://schemas.microsoft.com/office/drawing/2014/main" id="{8757123C-DD84-4B90-A868-8434C58AE82B}"/>
              </a:ext>
            </a:extLst>
          </p:cNvPr>
          <p:cNvPicPr>
            <a:picLocks noChangeAspect="1"/>
          </p:cNvPicPr>
          <p:nvPr/>
        </p:nvPicPr>
        <p:blipFill>
          <a:blip r:embed="rId2"/>
          <a:stretch>
            <a:fillRect/>
          </a:stretch>
        </p:blipFill>
        <p:spPr>
          <a:xfrm>
            <a:off x="1904287" y="103678"/>
            <a:ext cx="5524500" cy="619125"/>
          </a:xfrm>
          <a:prstGeom prst="rect">
            <a:avLst/>
          </a:prstGeom>
        </p:spPr>
      </p:pic>
      <p:sp>
        <p:nvSpPr>
          <p:cNvPr id="7" name="Titre 1">
            <a:extLst>
              <a:ext uri="{FF2B5EF4-FFF2-40B4-BE49-F238E27FC236}">
                <a16:creationId xmlns:a16="http://schemas.microsoft.com/office/drawing/2014/main" id="{7E2EF295-9880-4693-A084-BB19B5E2F2B1}"/>
              </a:ext>
            </a:extLst>
          </p:cNvPr>
          <p:cNvSpPr>
            <a:spLocks noGrp="1"/>
          </p:cNvSpPr>
          <p:nvPr>
            <p:ph type="title"/>
          </p:nvPr>
        </p:nvSpPr>
        <p:spPr>
          <a:xfrm>
            <a:off x="2065547" y="234139"/>
            <a:ext cx="6842211" cy="944563"/>
          </a:xfrm>
        </p:spPr>
        <p:txBody>
          <a:bodyPr/>
          <a:lstStyle/>
          <a:p>
            <a:pPr>
              <a:lnSpc>
                <a:spcPct val="110000"/>
              </a:lnSpc>
              <a:defRPr/>
            </a:pPr>
            <a:r>
              <a:rPr lang="fr-FR" sz="2400" dirty="0">
                <a:ea typeface="ＭＳ Ｐゴシック"/>
              </a:rPr>
              <a:t>Quelques recueils particuliers</a:t>
            </a:r>
          </a:p>
        </p:txBody>
      </p:sp>
      <p:sp>
        <p:nvSpPr>
          <p:cNvPr id="2" name="Espace réservé du numéro de diapositive 1">
            <a:extLst>
              <a:ext uri="{FF2B5EF4-FFF2-40B4-BE49-F238E27FC236}">
                <a16:creationId xmlns:a16="http://schemas.microsoft.com/office/drawing/2014/main" id="{57BEF736-1571-6677-7597-DAF5620255F2}"/>
              </a:ext>
            </a:extLst>
          </p:cNvPr>
          <p:cNvSpPr>
            <a:spLocks noGrp="1"/>
          </p:cNvSpPr>
          <p:nvPr>
            <p:ph type="sldNum" sz="quarter" idx="12"/>
          </p:nvPr>
        </p:nvSpPr>
        <p:spPr/>
        <p:txBody>
          <a:bodyPr/>
          <a:lstStyle/>
          <a:p>
            <a:fld id="{DAC720FA-BF7E-495D-83F8-0CD569677D09}" type="slidenum">
              <a:rPr lang="fr-FR" smtClean="0"/>
              <a:t>10</a:t>
            </a:fld>
            <a:endParaRPr lang="fr-FR"/>
          </a:p>
        </p:txBody>
      </p:sp>
      <p:pic>
        <p:nvPicPr>
          <p:cNvPr id="5" name="Image 4">
            <a:extLst>
              <a:ext uri="{FF2B5EF4-FFF2-40B4-BE49-F238E27FC236}">
                <a16:creationId xmlns:a16="http://schemas.microsoft.com/office/drawing/2014/main" id="{A6EB8A6E-0351-1CA8-5A82-6D8B2D112038}"/>
              </a:ext>
            </a:extLst>
          </p:cNvPr>
          <p:cNvPicPr>
            <a:picLocks noChangeAspect="1"/>
          </p:cNvPicPr>
          <p:nvPr/>
        </p:nvPicPr>
        <p:blipFill>
          <a:blip r:embed="rId3"/>
          <a:stretch>
            <a:fillRect/>
          </a:stretch>
        </p:blipFill>
        <p:spPr>
          <a:xfrm>
            <a:off x="372563" y="1744312"/>
            <a:ext cx="1692984" cy="1692984"/>
          </a:xfrm>
          <a:prstGeom prst="rect">
            <a:avLst/>
          </a:prstGeom>
        </p:spPr>
      </p:pic>
      <p:pic>
        <p:nvPicPr>
          <p:cNvPr id="14" name="Image 13">
            <a:extLst>
              <a:ext uri="{FF2B5EF4-FFF2-40B4-BE49-F238E27FC236}">
                <a16:creationId xmlns:a16="http://schemas.microsoft.com/office/drawing/2014/main" id="{BF8B35D7-4D12-707F-11F4-C6F8B2F23D42}"/>
              </a:ext>
            </a:extLst>
          </p:cNvPr>
          <p:cNvPicPr>
            <a:picLocks noChangeAspect="1"/>
          </p:cNvPicPr>
          <p:nvPr/>
        </p:nvPicPr>
        <p:blipFill>
          <a:blip r:embed="rId4"/>
          <a:stretch>
            <a:fillRect/>
          </a:stretch>
        </p:blipFill>
        <p:spPr>
          <a:xfrm>
            <a:off x="3133164" y="1492546"/>
            <a:ext cx="1900518" cy="1900518"/>
          </a:xfrm>
          <a:prstGeom prst="rect">
            <a:avLst/>
          </a:prstGeom>
        </p:spPr>
      </p:pic>
      <p:sp>
        <p:nvSpPr>
          <p:cNvPr id="17" name="Espace réservé du contenu 2">
            <a:extLst>
              <a:ext uri="{FF2B5EF4-FFF2-40B4-BE49-F238E27FC236}">
                <a16:creationId xmlns:a16="http://schemas.microsoft.com/office/drawing/2014/main" id="{B6E9F7E8-7103-8803-28AB-5D6A63D02480}"/>
              </a:ext>
            </a:extLst>
          </p:cNvPr>
          <p:cNvSpPr txBox="1">
            <a:spLocks/>
          </p:cNvSpPr>
          <p:nvPr/>
        </p:nvSpPr>
        <p:spPr bwMode="auto">
          <a:xfrm>
            <a:off x="2750820" y="3635191"/>
            <a:ext cx="3246568" cy="311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47675" indent="-265113" algn="l" rtl="0" eaLnBrk="1" fontAlgn="base" hangingPunct="1">
              <a:spcBef>
                <a:spcPct val="20000"/>
              </a:spcBef>
              <a:spcAft>
                <a:spcPct val="0"/>
              </a:spcAft>
              <a:buClr>
                <a:srgbClr val="E4793C"/>
              </a:buClr>
              <a:buFont typeface="Arial" pitchFamily="34" charset="0"/>
              <a:buChar char="●"/>
              <a:defRPr sz="2500">
                <a:solidFill>
                  <a:srgbClr val="4E455D"/>
                </a:solidFill>
                <a:latin typeface="+mn-lt"/>
                <a:ea typeface="ＭＳ Ｐゴシック" pitchFamily="34" charset="-128"/>
                <a:cs typeface="MS PGothic" charset="0"/>
              </a:defRPr>
            </a:lvl1pPr>
            <a:lvl2pPr marL="762000" indent="-285750" algn="l" rtl="0" eaLnBrk="1" fontAlgn="base" hangingPunct="1">
              <a:spcBef>
                <a:spcPct val="20000"/>
              </a:spcBef>
              <a:spcAft>
                <a:spcPct val="0"/>
              </a:spcAft>
              <a:buClr>
                <a:srgbClr val="86B54F"/>
              </a:buClr>
              <a:buSzPct val="100000"/>
              <a:buFont typeface="Arial" pitchFamily="34" charset="0"/>
              <a:buChar char="●"/>
              <a:defRPr sz="2200">
                <a:solidFill>
                  <a:srgbClr val="4E455D"/>
                </a:solidFill>
                <a:latin typeface="+mn-lt"/>
                <a:ea typeface="ＭＳ Ｐゴシック" pitchFamily="34" charset="-128"/>
                <a:cs typeface="MS PGothic" charset="0"/>
              </a:defRPr>
            </a:lvl2pPr>
            <a:lvl3pPr marL="1143000" indent="-190500" algn="l" rtl="0" eaLnBrk="1" fontAlgn="base" hangingPunct="1">
              <a:spcBef>
                <a:spcPct val="20000"/>
              </a:spcBef>
              <a:spcAft>
                <a:spcPct val="0"/>
              </a:spcAft>
              <a:buClr>
                <a:srgbClr val="02A7D5"/>
              </a:buClr>
              <a:buFont typeface="Arial" pitchFamily="34" charset="0"/>
              <a:buChar char="●"/>
              <a:defRPr>
                <a:solidFill>
                  <a:srgbClr val="4E455D"/>
                </a:solidFill>
                <a:latin typeface="+mn-lt"/>
                <a:ea typeface="ＭＳ Ｐゴシック" pitchFamily="34" charset="-128"/>
                <a:cs typeface="MS PGothic" charset="0"/>
              </a:defRPr>
            </a:lvl3pPr>
            <a:lvl4pPr marL="1619250" indent="-190500" algn="l" rtl="0" eaLnBrk="1" fontAlgn="base" hangingPunct="1">
              <a:spcBef>
                <a:spcPct val="20000"/>
              </a:spcBef>
              <a:spcAft>
                <a:spcPct val="0"/>
              </a:spcAft>
              <a:buClr>
                <a:srgbClr val="E4793C"/>
              </a:buClr>
              <a:buFont typeface="Arial" pitchFamily="34" charset="0"/>
              <a:buChar char="●"/>
              <a:defRPr sz="1500">
                <a:solidFill>
                  <a:srgbClr val="4E455D"/>
                </a:solidFill>
                <a:latin typeface="+mn-lt"/>
                <a:ea typeface="ＭＳ Ｐゴシック" pitchFamily="34" charset="-128"/>
                <a:cs typeface="MS PGothic" charset="0"/>
              </a:defRPr>
            </a:lvl4pPr>
            <a:lvl5pPr marL="2000250" indent="-190500" algn="l" rtl="0" eaLnBrk="1" fontAlgn="base" hangingPunct="1">
              <a:spcBef>
                <a:spcPct val="20000"/>
              </a:spcBef>
              <a:spcAft>
                <a:spcPct val="0"/>
              </a:spcAft>
              <a:buClr>
                <a:srgbClr val="86B54F"/>
              </a:buClr>
              <a:buFont typeface="Arial" pitchFamily="34" charset="0"/>
              <a:buChar char="●"/>
              <a:defRPr sz="1500">
                <a:solidFill>
                  <a:srgbClr val="4E455D"/>
                </a:solidFill>
                <a:latin typeface="+mn-lt"/>
                <a:ea typeface="ＭＳ Ｐゴシック" pitchFamily="34" charset="-128"/>
                <a:cs typeface="MS PGothic" charset="0"/>
              </a:defRPr>
            </a:lvl5pPr>
            <a:lvl6pPr marL="2457450" indent="-190500" algn="l" rtl="0" eaLnBrk="1" fontAlgn="base" hangingPunct="1">
              <a:spcBef>
                <a:spcPct val="20000"/>
              </a:spcBef>
              <a:spcAft>
                <a:spcPct val="0"/>
              </a:spcAft>
              <a:buBlip>
                <a:blip r:embed="rId5"/>
              </a:buBlip>
              <a:defRPr sz="1500">
                <a:solidFill>
                  <a:srgbClr val="4E455D"/>
                </a:solidFill>
                <a:latin typeface="+mn-lt"/>
                <a:ea typeface="+mn-ea"/>
              </a:defRPr>
            </a:lvl6pPr>
            <a:lvl7pPr marL="2914650" indent="-190500" algn="l" rtl="0" eaLnBrk="1" fontAlgn="base" hangingPunct="1">
              <a:spcBef>
                <a:spcPct val="20000"/>
              </a:spcBef>
              <a:spcAft>
                <a:spcPct val="0"/>
              </a:spcAft>
              <a:buBlip>
                <a:blip r:embed="rId5"/>
              </a:buBlip>
              <a:defRPr sz="1500">
                <a:solidFill>
                  <a:srgbClr val="4E455D"/>
                </a:solidFill>
                <a:latin typeface="+mn-lt"/>
                <a:ea typeface="+mn-ea"/>
              </a:defRPr>
            </a:lvl7pPr>
            <a:lvl8pPr marL="3371850" indent="-190500" algn="l" rtl="0" eaLnBrk="1" fontAlgn="base" hangingPunct="1">
              <a:spcBef>
                <a:spcPct val="20000"/>
              </a:spcBef>
              <a:spcAft>
                <a:spcPct val="0"/>
              </a:spcAft>
              <a:buBlip>
                <a:blip r:embed="rId5"/>
              </a:buBlip>
              <a:defRPr sz="1500">
                <a:solidFill>
                  <a:srgbClr val="4E455D"/>
                </a:solidFill>
                <a:latin typeface="+mn-lt"/>
                <a:ea typeface="+mn-ea"/>
              </a:defRPr>
            </a:lvl8pPr>
            <a:lvl9pPr marL="3829050" indent="-190500" algn="l" rtl="0" eaLnBrk="1" fontAlgn="base" hangingPunct="1">
              <a:spcBef>
                <a:spcPct val="20000"/>
              </a:spcBef>
              <a:spcAft>
                <a:spcPct val="0"/>
              </a:spcAft>
              <a:buBlip>
                <a:blip r:embed="rId5"/>
              </a:buBlip>
              <a:defRPr sz="1500">
                <a:solidFill>
                  <a:srgbClr val="4E455D"/>
                </a:solidFill>
                <a:latin typeface="+mn-lt"/>
                <a:ea typeface="+mn-ea"/>
              </a:defRPr>
            </a:lvl9pPr>
          </a:lstStyle>
          <a:p>
            <a:pPr marL="182562" indent="0" algn="ctr">
              <a:lnSpc>
                <a:spcPct val="110000"/>
              </a:lnSpc>
              <a:buFont typeface="Arial" pitchFamily="34" charset="0"/>
              <a:buNone/>
              <a:defRPr/>
            </a:pPr>
            <a:r>
              <a:rPr lang="fr-FR" sz="1600" b="1" i="1" kern="0" baseline="0" dirty="0">
                <a:ea typeface="ＭＳ Ｐゴシック"/>
              </a:rPr>
              <a:t>Résumé de Passages aux Urgences (</a:t>
            </a:r>
            <a:r>
              <a:rPr lang="fr-FR" sz="1600" b="1" i="1" kern="0" baseline="0" dirty="0" err="1">
                <a:ea typeface="ＭＳ Ｐゴシック"/>
              </a:rPr>
              <a:t>RPU</a:t>
            </a:r>
            <a:r>
              <a:rPr lang="fr-FR" sz="1600" b="1" i="1" kern="0" baseline="0" dirty="0">
                <a:ea typeface="ＭＳ Ｐゴシック"/>
              </a:rPr>
              <a:t>) </a:t>
            </a:r>
          </a:p>
          <a:p>
            <a:pPr marL="182562" indent="0">
              <a:lnSpc>
                <a:spcPct val="110000"/>
              </a:lnSpc>
              <a:buFont typeface="Arial" pitchFamily="34" charset="0"/>
              <a:buNone/>
              <a:defRPr/>
            </a:pPr>
            <a:r>
              <a:rPr lang="fr-FR" sz="1400" kern="0" baseline="0" dirty="0">
                <a:ea typeface="ＭＳ Ｐゴシック"/>
              </a:rPr>
              <a:t>Recueil standardisé de données médico-administratives pour chaque passage aux urgences</a:t>
            </a:r>
          </a:p>
          <a:p>
            <a:pPr marL="182562" indent="0">
              <a:lnSpc>
                <a:spcPct val="110000"/>
              </a:lnSpc>
              <a:buFont typeface="Arial" pitchFamily="34" charset="0"/>
              <a:buNone/>
              <a:defRPr/>
            </a:pPr>
            <a:r>
              <a:rPr lang="fr-FR" sz="1200" i="1" kern="0" baseline="0" dirty="0">
                <a:ea typeface="ＭＳ Ｐゴシック"/>
              </a:rPr>
              <a:t>En 2022, 21,5 millions de </a:t>
            </a:r>
            <a:r>
              <a:rPr lang="fr-FR" sz="1200" i="1" kern="0" baseline="0" dirty="0" err="1">
                <a:ea typeface="ＭＳ Ｐゴシック"/>
              </a:rPr>
              <a:t>RPU</a:t>
            </a:r>
            <a:r>
              <a:rPr lang="fr-FR" sz="1200" i="1" kern="0" baseline="0" dirty="0">
                <a:ea typeface="ＭＳ Ｐゴシック"/>
              </a:rPr>
              <a:t> recueillis dans 740 services d’urgences ont été transmis à l’</a:t>
            </a:r>
            <a:r>
              <a:rPr lang="fr-FR" sz="1200" i="1" kern="0" baseline="0" dirty="0" err="1">
                <a:ea typeface="ＭＳ Ｐゴシック"/>
              </a:rPr>
              <a:t>ATIH</a:t>
            </a:r>
            <a:r>
              <a:rPr lang="fr-FR" sz="1200" i="1" kern="0" baseline="0" dirty="0">
                <a:ea typeface="ＭＳ Ｐゴシック"/>
              </a:rPr>
              <a:t>.</a:t>
            </a:r>
          </a:p>
          <a:p>
            <a:pPr marL="182562" indent="0">
              <a:lnSpc>
                <a:spcPct val="110000"/>
              </a:lnSpc>
              <a:buFont typeface="Arial" pitchFamily="34" charset="0"/>
              <a:buNone/>
              <a:defRPr/>
            </a:pPr>
            <a:r>
              <a:rPr lang="fr-FR" sz="1400" kern="0" baseline="0" dirty="0">
                <a:ea typeface="ＭＳ Ｐゴシック"/>
              </a:rPr>
              <a:t>À venir :  </a:t>
            </a:r>
            <a:r>
              <a:rPr lang="fr-FR" sz="1400" kern="0" baseline="0" dirty="0">
                <a:ea typeface="ＭＳ Ｐゴシック"/>
                <a:sym typeface="Webdings" panose="05030102010509060703" pitchFamily="18" charset="2"/>
              </a:rPr>
              <a:t></a:t>
            </a:r>
            <a:r>
              <a:rPr lang="fr-FR" sz="1400" kern="0" baseline="0" dirty="0">
                <a:ea typeface="ＭＳ Ｐゴシック"/>
              </a:rPr>
              <a:t>Résumé Patient d'Intervention SMUR (RPIS), </a:t>
            </a:r>
            <a:br>
              <a:rPr lang="fr-FR" sz="1400" kern="0" baseline="0" dirty="0">
                <a:ea typeface="ＭＳ Ｐゴシック"/>
              </a:rPr>
            </a:br>
            <a:r>
              <a:rPr lang="fr-FR" sz="1400" kern="0" baseline="0" dirty="0">
                <a:ea typeface="ＭＳ Ｐゴシック"/>
                <a:sym typeface="Webdings" panose="05030102010509060703" pitchFamily="18" charset="2"/>
              </a:rPr>
              <a:t> N</a:t>
            </a:r>
            <a:r>
              <a:rPr lang="fr-FR" sz="1400" kern="0" baseline="0" dirty="0">
                <a:ea typeface="ＭＳ Ｐゴシック"/>
              </a:rPr>
              <a:t>ouveau format RPU permettant le chaînage RPU/PMSI</a:t>
            </a:r>
          </a:p>
        </p:txBody>
      </p:sp>
      <p:pic>
        <p:nvPicPr>
          <p:cNvPr id="19" name="Image 18">
            <a:extLst>
              <a:ext uri="{FF2B5EF4-FFF2-40B4-BE49-F238E27FC236}">
                <a16:creationId xmlns:a16="http://schemas.microsoft.com/office/drawing/2014/main" id="{26C4520A-1675-E086-DF19-35133F6A622D}"/>
              </a:ext>
            </a:extLst>
          </p:cNvPr>
          <p:cNvPicPr>
            <a:picLocks noChangeAspect="1"/>
          </p:cNvPicPr>
          <p:nvPr/>
        </p:nvPicPr>
        <p:blipFill>
          <a:blip r:embed="rId6"/>
          <a:stretch>
            <a:fillRect/>
          </a:stretch>
        </p:blipFill>
        <p:spPr>
          <a:xfrm>
            <a:off x="6462071" y="1304682"/>
            <a:ext cx="648000" cy="648000"/>
          </a:xfrm>
          <a:prstGeom prst="rect">
            <a:avLst/>
          </a:prstGeom>
        </p:spPr>
      </p:pic>
      <p:sp>
        <p:nvSpPr>
          <p:cNvPr id="21" name="ZoneTexte 20">
            <a:extLst>
              <a:ext uri="{FF2B5EF4-FFF2-40B4-BE49-F238E27FC236}">
                <a16:creationId xmlns:a16="http://schemas.microsoft.com/office/drawing/2014/main" id="{EAEE95C6-FC63-4ED0-986E-096483BBA990}"/>
              </a:ext>
            </a:extLst>
          </p:cNvPr>
          <p:cNvSpPr txBox="1"/>
          <p:nvPr/>
        </p:nvSpPr>
        <p:spPr>
          <a:xfrm>
            <a:off x="7164000" y="1259177"/>
            <a:ext cx="1980000" cy="342145"/>
          </a:xfrm>
          <a:prstGeom prst="rect">
            <a:avLst/>
          </a:prstGeom>
          <a:noFill/>
        </p:spPr>
        <p:txBody>
          <a:bodyPr wrap="square">
            <a:spAutoFit/>
          </a:bodyPr>
          <a:lstStyle/>
          <a:p>
            <a:pPr marL="182562" indent="0">
              <a:lnSpc>
                <a:spcPct val="110000"/>
              </a:lnSpc>
              <a:buFont typeface="Arial" pitchFamily="34" charset="0"/>
              <a:buNone/>
              <a:defRPr/>
            </a:pPr>
            <a:r>
              <a:rPr lang="fr-FR" sz="1600" b="1" i="1" kern="0" baseline="0" dirty="0">
                <a:latin typeface="+mn-lt"/>
                <a:ea typeface="ＭＳ Ｐゴシック"/>
              </a:rPr>
              <a:t>MRC</a:t>
            </a:r>
          </a:p>
        </p:txBody>
      </p:sp>
      <p:pic>
        <p:nvPicPr>
          <p:cNvPr id="23" name="Image 22">
            <a:extLst>
              <a:ext uri="{FF2B5EF4-FFF2-40B4-BE49-F238E27FC236}">
                <a16:creationId xmlns:a16="http://schemas.microsoft.com/office/drawing/2014/main" id="{F71CAFB6-EF9B-7F88-C39D-FF219B156FD1}"/>
              </a:ext>
            </a:extLst>
          </p:cNvPr>
          <p:cNvPicPr>
            <a:picLocks noChangeAspect="1"/>
          </p:cNvPicPr>
          <p:nvPr/>
        </p:nvPicPr>
        <p:blipFill>
          <a:blip r:embed="rId7"/>
          <a:stretch>
            <a:fillRect/>
          </a:stretch>
        </p:blipFill>
        <p:spPr>
          <a:xfrm>
            <a:off x="6462071" y="2193751"/>
            <a:ext cx="648000" cy="648000"/>
          </a:xfrm>
          <a:prstGeom prst="rect">
            <a:avLst/>
          </a:prstGeom>
        </p:spPr>
      </p:pic>
      <p:sp>
        <p:nvSpPr>
          <p:cNvPr id="24" name="ZoneTexte 23">
            <a:extLst>
              <a:ext uri="{FF2B5EF4-FFF2-40B4-BE49-F238E27FC236}">
                <a16:creationId xmlns:a16="http://schemas.microsoft.com/office/drawing/2014/main" id="{A4B1E432-8A6A-288C-8894-ADB33FB4434E}"/>
              </a:ext>
            </a:extLst>
          </p:cNvPr>
          <p:cNvSpPr txBox="1"/>
          <p:nvPr/>
        </p:nvSpPr>
        <p:spPr>
          <a:xfrm>
            <a:off x="7164000" y="2048049"/>
            <a:ext cx="1980000" cy="342145"/>
          </a:xfrm>
          <a:prstGeom prst="rect">
            <a:avLst/>
          </a:prstGeom>
          <a:noFill/>
        </p:spPr>
        <p:txBody>
          <a:bodyPr wrap="square">
            <a:spAutoFit/>
          </a:bodyPr>
          <a:lstStyle/>
          <a:p>
            <a:pPr marL="182562" indent="0">
              <a:lnSpc>
                <a:spcPct val="110000"/>
              </a:lnSpc>
              <a:buFont typeface="Arial" pitchFamily="34" charset="0"/>
              <a:buNone/>
              <a:defRPr/>
            </a:pPr>
            <a:r>
              <a:rPr lang="fr-FR" sz="1600" b="1" i="1" kern="0" baseline="0" dirty="0">
                <a:latin typeface="+mn-lt"/>
                <a:ea typeface="ＭＳ Ｐゴシック"/>
              </a:rPr>
              <a:t>CAR-T </a:t>
            </a:r>
            <a:r>
              <a:rPr lang="fr-FR" sz="1600" b="1" i="1" kern="0" baseline="0" dirty="0" err="1">
                <a:latin typeface="+mn-lt"/>
                <a:ea typeface="ＭＳ Ｐゴシック"/>
              </a:rPr>
              <a:t>cells</a:t>
            </a:r>
            <a:endParaRPr lang="fr-FR" sz="1600" b="1" i="1" kern="0" baseline="0" dirty="0">
              <a:latin typeface="+mn-lt"/>
              <a:ea typeface="ＭＳ Ｐゴシック"/>
            </a:endParaRPr>
          </a:p>
        </p:txBody>
      </p:sp>
      <p:sp>
        <p:nvSpPr>
          <p:cNvPr id="25" name="ZoneTexte 24">
            <a:extLst>
              <a:ext uri="{FF2B5EF4-FFF2-40B4-BE49-F238E27FC236}">
                <a16:creationId xmlns:a16="http://schemas.microsoft.com/office/drawing/2014/main" id="{2EE40104-D4FC-2FC6-F66E-2FE7B9EF22E7}"/>
              </a:ext>
            </a:extLst>
          </p:cNvPr>
          <p:cNvSpPr txBox="1"/>
          <p:nvPr/>
        </p:nvSpPr>
        <p:spPr>
          <a:xfrm>
            <a:off x="7164000" y="3896636"/>
            <a:ext cx="1980000" cy="612988"/>
          </a:xfrm>
          <a:prstGeom prst="rect">
            <a:avLst/>
          </a:prstGeom>
          <a:noFill/>
        </p:spPr>
        <p:txBody>
          <a:bodyPr wrap="square">
            <a:spAutoFit/>
          </a:bodyPr>
          <a:lstStyle/>
          <a:p>
            <a:pPr marL="182562" indent="0">
              <a:lnSpc>
                <a:spcPct val="110000"/>
              </a:lnSpc>
              <a:buFont typeface="Arial" pitchFamily="34" charset="0"/>
              <a:buNone/>
              <a:defRPr/>
            </a:pPr>
            <a:r>
              <a:rPr lang="fr-FR" sz="1600" b="1" i="1" kern="0" baseline="0" dirty="0">
                <a:latin typeface="+mn-lt"/>
                <a:ea typeface="ＭＳ Ｐゴシック"/>
              </a:rPr>
              <a:t>Dispositifs médicaux intra </a:t>
            </a:r>
            <a:r>
              <a:rPr lang="fr-FR" sz="1600" b="1" i="1" kern="0" baseline="0" dirty="0" err="1">
                <a:latin typeface="+mn-lt"/>
                <a:ea typeface="ＭＳ Ｐゴシック"/>
              </a:rPr>
              <a:t>GHS</a:t>
            </a:r>
            <a:r>
              <a:rPr lang="fr-FR" sz="1600" b="1" i="1" kern="0" baseline="0" dirty="0">
                <a:latin typeface="+mn-lt"/>
                <a:ea typeface="ＭＳ Ｐゴシック"/>
              </a:rPr>
              <a:t> </a:t>
            </a:r>
          </a:p>
        </p:txBody>
      </p:sp>
      <p:sp>
        <p:nvSpPr>
          <p:cNvPr id="26" name="ZoneTexte 25">
            <a:extLst>
              <a:ext uri="{FF2B5EF4-FFF2-40B4-BE49-F238E27FC236}">
                <a16:creationId xmlns:a16="http://schemas.microsoft.com/office/drawing/2014/main" id="{6460B040-5EFA-D5B5-956D-63A2C9B8259B}"/>
              </a:ext>
            </a:extLst>
          </p:cNvPr>
          <p:cNvSpPr txBox="1"/>
          <p:nvPr/>
        </p:nvSpPr>
        <p:spPr>
          <a:xfrm>
            <a:off x="7164000" y="2836921"/>
            <a:ext cx="1980000" cy="612988"/>
          </a:xfrm>
          <a:prstGeom prst="rect">
            <a:avLst/>
          </a:prstGeom>
          <a:noFill/>
        </p:spPr>
        <p:txBody>
          <a:bodyPr wrap="square">
            <a:spAutoFit/>
          </a:bodyPr>
          <a:lstStyle/>
          <a:p>
            <a:pPr marL="182562" indent="0">
              <a:lnSpc>
                <a:spcPct val="110000"/>
              </a:lnSpc>
              <a:buFont typeface="Arial" pitchFamily="34" charset="0"/>
              <a:buNone/>
              <a:defRPr/>
            </a:pPr>
            <a:r>
              <a:rPr lang="fr-FR" sz="1600" b="1" i="1" kern="0" baseline="0" dirty="0">
                <a:latin typeface="+mn-lt"/>
                <a:ea typeface="ＭＳ Ｐゴシック"/>
              </a:rPr>
              <a:t>Expérimentation art. 51 anti-cancéreux</a:t>
            </a:r>
          </a:p>
        </p:txBody>
      </p:sp>
      <p:sp>
        <p:nvSpPr>
          <p:cNvPr id="28" name="ZoneTexte 27">
            <a:extLst>
              <a:ext uri="{FF2B5EF4-FFF2-40B4-BE49-F238E27FC236}">
                <a16:creationId xmlns:a16="http://schemas.microsoft.com/office/drawing/2014/main" id="{D592EA2E-F194-E8FD-711D-6A395425FD03}"/>
              </a:ext>
            </a:extLst>
          </p:cNvPr>
          <p:cNvSpPr txBox="1"/>
          <p:nvPr/>
        </p:nvSpPr>
        <p:spPr>
          <a:xfrm>
            <a:off x="7164000" y="4956351"/>
            <a:ext cx="1980000" cy="342145"/>
          </a:xfrm>
          <a:prstGeom prst="rect">
            <a:avLst/>
          </a:prstGeom>
          <a:noFill/>
        </p:spPr>
        <p:txBody>
          <a:bodyPr wrap="square">
            <a:spAutoFit/>
          </a:bodyPr>
          <a:lstStyle/>
          <a:p>
            <a:pPr marL="182562" indent="0">
              <a:lnSpc>
                <a:spcPct val="110000"/>
              </a:lnSpc>
              <a:buFont typeface="Arial" pitchFamily="34" charset="0"/>
              <a:buNone/>
              <a:defRPr/>
            </a:pPr>
            <a:r>
              <a:rPr lang="fr-FR" sz="1600" b="1" i="1" kern="0" baseline="0" dirty="0" err="1">
                <a:latin typeface="+mn-lt"/>
                <a:ea typeface="ＭＳ Ｐゴシック"/>
              </a:rPr>
              <a:t>HTNM</a:t>
            </a:r>
            <a:endParaRPr lang="fr-FR" sz="1600" b="1" i="1" kern="0" baseline="0" dirty="0">
              <a:latin typeface="+mn-lt"/>
              <a:ea typeface="ＭＳ Ｐゴシック"/>
            </a:endParaRPr>
          </a:p>
        </p:txBody>
      </p:sp>
      <p:sp>
        <p:nvSpPr>
          <p:cNvPr id="29" name="ZoneTexte 28">
            <a:extLst>
              <a:ext uri="{FF2B5EF4-FFF2-40B4-BE49-F238E27FC236}">
                <a16:creationId xmlns:a16="http://schemas.microsoft.com/office/drawing/2014/main" id="{62095492-050D-E6B6-A2CA-F8A471A85A03}"/>
              </a:ext>
            </a:extLst>
          </p:cNvPr>
          <p:cNvSpPr txBox="1"/>
          <p:nvPr/>
        </p:nvSpPr>
        <p:spPr>
          <a:xfrm>
            <a:off x="7164000" y="5745225"/>
            <a:ext cx="1980000" cy="821443"/>
          </a:xfrm>
          <a:prstGeom prst="rect">
            <a:avLst/>
          </a:prstGeom>
          <a:noFill/>
        </p:spPr>
        <p:txBody>
          <a:bodyPr wrap="square">
            <a:spAutoFit/>
          </a:bodyPr>
          <a:lstStyle/>
          <a:p>
            <a:pPr marL="182562" indent="0">
              <a:lnSpc>
                <a:spcPct val="110000"/>
              </a:lnSpc>
              <a:buFont typeface="Arial" pitchFamily="34" charset="0"/>
              <a:buNone/>
              <a:defRPr/>
            </a:pPr>
            <a:r>
              <a:rPr lang="fr-FR" sz="1600" b="1" i="1" kern="0" baseline="0" dirty="0">
                <a:latin typeface="+mn-lt"/>
                <a:ea typeface="ＭＳ Ｐゴシック"/>
              </a:rPr>
              <a:t>Tests Covid et vaccinations </a:t>
            </a:r>
            <a:br>
              <a:rPr lang="fr-FR" sz="1600" b="1" i="1" kern="0" baseline="0" dirty="0">
                <a:latin typeface="+mn-lt"/>
                <a:ea typeface="ＭＳ Ｐゴシック"/>
              </a:rPr>
            </a:br>
            <a:r>
              <a:rPr lang="fr-FR" sz="1200" kern="0" baseline="0" dirty="0">
                <a:latin typeface="+mn-lt"/>
                <a:ea typeface="ＭＳ Ｐゴシック"/>
              </a:rPr>
              <a:t>(arrêt du recueil en 2023)</a:t>
            </a:r>
            <a:endParaRPr lang="fr-FR" sz="1600" kern="0" baseline="0" dirty="0">
              <a:latin typeface="+mn-lt"/>
              <a:ea typeface="ＭＳ Ｐゴシック"/>
            </a:endParaRPr>
          </a:p>
        </p:txBody>
      </p:sp>
      <p:pic>
        <p:nvPicPr>
          <p:cNvPr id="31" name="Image 30">
            <a:extLst>
              <a:ext uri="{FF2B5EF4-FFF2-40B4-BE49-F238E27FC236}">
                <a16:creationId xmlns:a16="http://schemas.microsoft.com/office/drawing/2014/main" id="{0DF36338-E886-413E-CB2F-CEC2C5503EF7}"/>
              </a:ext>
            </a:extLst>
          </p:cNvPr>
          <p:cNvPicPr>
            <a:picLocks noChangeAspect="1"/>
          </p:cNvPicPr>
          <p:nvPr/>
        </p:nvPicPr>
        <p:blipFill>
          <a:blip r:embed="rId8"/>
          <a:stretch>
            <a:fillRect/>
          </a:stretch>
        </p:blipFill>
        <p:spPr>
          <a:xfrm>
            <a:off x="6462071" y="3082820"/>
            <a:ext cx="648000" cy="648000"/>
          </a:xfrm>
          <a:prstGeom prst="rect">
            <a:avLst/>
          </a:prstGeom>
        </p:spPr>
      </p:pic>
      <p:pic>
        <p:nvPicPr>
          <p:cNvPr id="33" name="Image 32">
            <a:extLst>
              <a:ext uri="{FF2B5EF4-FFF2-40B4-BE49-F238E27FC236}">
                <a16:creationId xmlns:a16="http://schemas.microsoft.com/office/drawing/2014/main" id="{2AB5F8D1-9319-3552-7B4E-E7EEC099D853}"/>
              </a:ext>
            </a:extLst>
          </p:cNvPr>
          <p:cNvPicPr>
            <a:picLocks noChangeAspect="1"/>
          </p:cNvPicPr>
          <p:nvPr/>
        </p:nvPicPr>
        <p:blipFill>
          <a:blip r:embed="rId9"/>
          <a:stretch>
            <a:fillRect/>
          </a:stretch>
        </p:blipFill>
        <p:spPr>
          <a:xfrm>
            <a:off x="6462071" y="3971889"/>
            <a:ext cx="648000" cy="648000"/>
          </a:xfrm>
          <a:prstGeom prst="rect">
            <a:avLst/>
          </a:prstGeom>
        </p:spPr>
      </p:pic>
      <p:pic>
        <p:nvPicPr>
          <p:cNvPr id="35" name="Image 34">
            <a:extLst>
              <a:ext uri="{FF2B5EF4-FFF2-40B4-BE49-F238E27FC236}">
                <a16:creationId xmlns:a16="http://schemas.microsoft.com/office/drawing/2014/main" id="{30057F37-23CC-5460-4815-04804FC1C481}"/>
              </a:ext>
            </a:extLst>
          </p:cNvPr>
          <p:cNvPicPr>
            <a:picLocks noChangeAspect="1"/>
          </p:cNvPicPr>
          <p:nvPr/>
        </p:nvPicPr>
        <p:blipFill>
          <a:blip r:embed="rId10"/>
          <a:stretch>
            <a:fillRect/>
          </a:stretch>
        </p:blipFill>
        <p:spPr>
          <a:xfrm>
            <a:off x="6462071" y="4860958"/>
            <a:ext cx="648000" cy="648000"/>
          </a:xfrm>
          <a:prstGeom prst="rect">
            <a:avLst/>
          </a:prstGeom>
        </p:spPr>
      </p:pic>
      <p:pic>
        <p:nvPicPr>
          <p:cNvPr id="37" name="Image 36">
            <a:extLst>
              <a:ext uri="{FF2B5EF4-FFF2-40B4-BE49-F238E27FC236}">
                <a16:creationId xmlns:a16="http://schemas.microsoft.com/office/drawing/2014/main" id="{C332D60D-60BB-10C7-E8BF-290D287C1CA7}"/>
              </a:ext>
            </a:extLst>
          </p:cNvPr>
          <p:cNvPicPr>
            <a:picLocks noChangeAspect="1"/>
          </p:cNvPicPr>
          <p:nvPr/>
        </p:nvPicPr>
        <p:blipFill>
          <a:blip r:embed="rId11"/>
          <a:stretch>
            <a:fillRect/>
          </a:stretch>
        </p:blipFill>
        <p:spPr>
          <a:xfrm>
            <a:off x="6462071" y="5750025"/>
            <a:ext cx="648000" cy="648000"/>
          </a:xfrm>
          <a:prstGeom prst="rect">
            <a:avLst/>
          </a:prstGeom>
        </p:spPr>
      </p:pic>
    </p:spTree>
    <p:extLst>
      <p:ext uri="{BB962C8B-B14F-4D97-AF65-F5344CB8AC3E}">
        <p14:creationId xmlns:p14="http://schemas.microsoft.com/office/powerpoint/2010/main" val="2732101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3496-85E5-48A8-FE85-6E920D1ABF06}"/>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A5E08C9-C5C6-B4F5-C49D-A1E89152C238}"/>
              </a:ext>
            </a:extLst>
          </p:cNvPr>
          <p:cNvPicPr>
            <a:picLocks noChangeAspect="1"/>
          </p:cNvPicPr>
          <p:nvPr/>
        </p:nvPicPr>
        <p:blipFill>
          <a:blip r:embed="rId3"/>
          <a:stretch>
            <a:fillRect/>
          </a:stretch>
        </p:blipFill>
        <p:spPr>
          <a:xfrm>
            <a:off x="224117" y="1855693"/>
            <a:ext cx="2402541" cy="2402541"/>
          </a:xfrm>
          <a:prstGeom prst="rect">
            <a:avLst/>
          </a:prstGeom>
        </p:spPr>
      </p:pic>
      <p:sp>
        <p:nvSpPr>
          <p:cNvPr id="2" name="Titre 1">
            <a:extLst>
              <a:ext uri="{FF2B5EF4-FFF2-40B4-BE49-F238E27FC236}">
                <a16:creationId xmlns:a16="http://schemas.microsoft.com/office/drawing/2014/main" id="{83CE1DBB-2946-A304-93F3-C291A4A9645B}"/>
              </a:ext>
            </a:extLst>
          </p:cNvPr>
          <p:cNvSpPr>
            <a:spLocks noGrp="1"/>
          </p:cNvSpPr>
          <p:nvPr>
            <p:ph type="title"/>
          </p:nvPr>
        </p:nvSpPr>
        <p:spPr/>
        <p:txBody>
          <a:bodyPr/>
          <a:lstStyle/>
          <a:p>
            <a:r>
              <a:rPr lang="fr-FR" dirty="0"/>
              <a:t>Le </a:t>
            </a:r>
            <a:r>
              <a:rPr lang="fr-FR" dirty="0" err="1"/>
              <a:t>PMSI</a:t>
            </a:r>
            <a:r>
              <a:rPr lang="fr-FR" dirty="0"/>
              <a:t> ne permet pas (encore) :</a:t>
            </a:r>
          </a:p>
        </p:txBody>
      </p:sp>
      <p:sp>
        <p:nvSpPr>
          <p:cNvPr id="3" name="Espace réservé du contenu 2">
            <a:extLst>
              <a:ext uri="{FF2B5EF4-FFF2-40B4-BE49-F238E27FC236}">
                <a16:creationId xmlns:a16="http://schemas.microsoft.com/office/drawing/2014/main" id="{F0E0F60A-649D-3F47-70B2-CEFD88C7B3BB}"/>
              </a:ext>
            </a:extLst>
          </p:cNvPr>
          <p:cNvSpPr>
            <a:spLocks noGrp="1"/>
          </p:cNvSpPr>
          <p:nvPr>
            <p:ph idx="1"/>
          </p:nvPr>
        </p:nvSpPr>
        <p:spPr>
          <a:xfrm>
            <a:off x="2671483" y="1632417"/>
            <a:ext cx="6294904" cy="3885332"/>
          </a:xfrm>
        </p:spPr>
        <p:txBody>
          <a:bodyPr/>
          <a:lstStyle/>
          <a:p>
            <a:pPr marL="361950" lvl="1" indent="-361950">
              <a:buClr>
                <a:schemeClr val="bg2"/>
              </a:buClr>
              <a:buSzPct val="100000"/>
              <a:buFont typeface="Arial" pitchFamily="34" charset="0"/>
              <a:buChar char="●"/>
              <a:defRPr/>
            </a:pPr>
            <a:r>
              <a:rPr lang="fr-FR" sz="2000" b="1" dirty="0">
                <a:ea typeface="ＭＳ Ｐゴシック" pitchFamily="34" charset="-128"/>
              </a:rPr>
              <a:t>…seul, d’analyser les parcours patients ville-hôpital</a:t>
            </a:r>
          </a:p>
          <a:p>
            <a:pPr marL="361950" lvl="1" indent="-361950">
              <a:buClr>
                <a:schemeClr val="bg2"/>
              </a:buClr>
              <a:buSzPct val="100000"/>
              <a:buFont typeface="Arial" pitchFamily="34" charset="0"/>
              <a:buChar char="●"/>
              <a:defRPr/>
            </a:pPr>
            <a:r>
              <a:rPr lang="fr-FR" sz="2000" b="1" dirty="0">
                <a:ea typeface="ＭＳ Ｐゴシック" pitchFamily="34" charset="-128"/>
              </a:rPr>
              <a:t>…encore, d’être chainé directement avec les résumés de passages aux urgences (</a:t>
            </a:r>
            <a:r>
              <a:rPr lang="fr-FR" sz="2000" b="1" dirty="0" err="1">
                <a:ea typeface="ＭＳ Ｐゴシック" pitchFamily="34" charset="-128"/>
              </a:rPr>
              <a:t>RPU</a:t>
            </a:r>
            <a:r>
              <a:rPr lang="fr-FR" sz="2000" b="1" dirty="0">
                <a:ea typeface="ＭＳ Ｐゴシック" pitchFamily="34" charset="-128"/>
              </a:rPr>
              <a:t>)</a:t>
            </a:r>
          </a:p>
          <a:p>
            <a:pPr marL="361950" lvl="1" indent="-361950">
              <a:buClr>
                <a:schemeClr val="bg2"/>
              </a:buClr>
              <a:buSzPct val="100000"/>
              <a:buFont typeface="Arial" pitchFamily="34" charset="0"/>
              <a:buChar char="●"/>
              <a:defRPr/>
            </a:pPr>
            <a:r>
              <a:rPr lang="fr-FR" sz="2000" b="1" dirty="0">
                <a:ea typeface="ＭＳ Ｐゴシック" pitchFamily="34" charset="-128"/>
              </a:rPr>
              <a:t>De repérer de manière certaine les hospitalisations programmées</a:t>
            </a:r>
          </a:p>
          <a:p>
            <a:pPr marL="361950" lvl="1" indent="-361950">
              <a:buClr>
                <a:schemeClr val="bg2"/>
              </a:buClr>
              <a:buSzPct val="100000"/>
              <a:buFont typeface="Arial" pitchFamily="34" charset="0"/>
              <a:buChar char="●"/>
              <a:defRPr/>
            </a:pPr>
            <a:r>
              <a:rPr lang="fr-FR" sz="2000" b="1" dirty="0">
                <a:ea typeface="ＭＳ Ｐゴシック" pitchFamily="34" charset="-128"/>
              </a:rPr>
              <a:t>D’analyser l’exhaustivité des consultations externes des établissements de santé du secteur privé</a:t>
            </a:r>
          </a:p>
          <a:p>
            <a:pPr marL="361950" lvl="1" indent="-361950">
              <a:buClr>
                <a:schemeClr val="bg2"/>
              </a:buClr>
              <a:buSzPct val="100000"/>
              <a:buFont typeface="Arial" pitchFamily="34" charset="0"/>
              <a:buChar char="●"/>
              <a:defRPr/>
            </a:pPr>
            <a:r>
              <a:rPr lang="fr-FR" sz="2000" b="1" dirty="0">
                <a:ea typeface="ＭＳ Ｐゴシック" pitchFamily="34" charset="-128"/>
              </a:rPr>
              <a:t>D’étudier l’activité d’un établissement par service, par praticien, par salle d’intervention</a:t>
            </a:r>
          </a:p>
          <a:p>
            <a:pPr marL="361950" lvl="1" indent="-361950">
              <a:buClr>
                <a:schemeClr val="bg2"/>
              </a:buClr>
              <a:buSzPct val="100000"/>
              <a:buFont typeface="Arial" pitchFamily="34" charset="0"/>
              <a:buChar char="●"/>
              <a:defRPr/>
            </a:pPr>
            <a:r>
              <a:rPr lang="fr-FR" sz="2000" b="1" dirty="0">
                <a:ea typeface="ＭＳ Ｐゴシック" pitchFamily="34" charset="-128"/>
              </a:rPr>
              <a:t>De caractériser les patients d’un point de vue socio-économique (emploi, éducation…)</a:t>
            </a:r>
          </a:p>
          <a:p>
            <a:pPr marL="361950" lvl="1" indent="-361950">
              <a:buClr>
                <a:schemeClr val="bg2"/>
              </a:buClr>
              <a:buSzPct val="100000"/>
              <a:buFont typeface="Arial" pitchFamily="34" charset="0"/>
              <a:buChar char="●"/>
              <a:defRPr/>
            </a:pPr>
            <a:endParaRPr lang="fr-FR" sz="2000" dirty="0">
              <a:ea typeface="ＭＳ Ｐゴシック" pitchFamily="34" charset="-128"/>
            </a:endParaRPr>
          </a:p>
          <a:p>
            <a:pPr marL="361950" lvl="1" indent="-361950">
              <a:buClr>
                <a:schemeClr val="bg2"/>
              </a:buClr>
              <a:buSzPct val="100000"/>
              <a:buFont typeface="Arial" pitchFamily="34" charset="0"/>
              <a:buChar char="●"/>
              <a:defRPr/>
            </a:pPr>
            <a:endParaRPr lang="fr-FR" sz="2000" dirty="0">
              <a:ea typeface="ＭＳ Ｐゴシック" pitchFamily="34" charset="-128"/>
            </a:endParaRPr>
          </a:p>
          <a:p>
            <a:pPr lvl="1">
              <a:buClr>
                <a:srgbClr val="FFC000"/>
              </a:buClr>
              <a:buSzPct val="200000"/>
              <a:buFontTx/>
              <a:buChar char="-"/>
            </a:pPr>
            <a:endParaRPr lang="fr-FR" sz="2000" dirty="0"/>
          </a:p>
        </p:txBody>
      </p:sp>
      <p:sp>
        <p:nvSpPr>
          <p:cNvPr id="6" name="Espace réservé du numéro de diapositive 5">
            <a:extLst>
              <a:ext uri="{FF2B5EF4-FFF2-40B4-BE49-F238E27FC236}">
                <a16:creationId xmlns:a16="http://schemas.microsoft.com/office/drawing/2014/main" id="{21B22C2A-72E6-88A4-F9BF-8BA5BD181CCC}"/>
              </a:ext>
            </a:extLst>
          </p:cNvPr>
          <p:cNvSpPr>
            <a:spLocks noGrp="1"/>
          </p:cNvSpPr>
          <p:nvPr>
            <p:ph type="sldNum" sz="quarter" idx="12"/>
          </p:nvPr>
        </p:nvSpPr>
        <p:spPr/>
        <p:txBody>
          <a:bodyPr/>
          <a:lstStyle/>
          <a:p>
            <a:fld id="{DAC720FA-BF7E-495D-83F8-0CD569677D09}" type="slidenum">
              <a:rPr lang="fr-FR" smtClean="0"/>
              <a:t>11</a:t>
            </a:fld>
            <a:endParaRPr lang="fr-FR"/>
          </a:p>
        </p:txBody>
      </p:sp>
      <p:sp>
        <p:nvSpPr>
          <p:cNvPr id="8" name="Titre 1">
            <a:extLst>
              <a:ext uri="{FF2B5EF4-FFF2-40B4-BE49-F238E27FC236}">
                <a16:creationId xmlns:a16="http://schemas.microsoft.com/office/drawing/2014/main" id="{79A4C8B8-ED33-2D4E-419A-B0B3F57957D6}"/>
              </a:ext>
            </a:extLst>
          </p:cNvPr>
          <p:cNvSpPr txBox="1">
            <a:spLocks/>
          </p:cNvSpPr>
          <p:nvPr/>
        </p:nvSpPr>
        <p:spPr bwMode="auto">
          <a:xfrm>
            <a:off x="1885764" y="5676341"/>
            <a:ext cx="6756587"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1">
                <a:solidFill>
                  <a:schemeClr val="tx1"/>
                </a:solidFill>
                <a:latin typeface="Arial Bold"/>
                <a:ea typeface="ＭＳ Ｐゴシック" pitchFamily="34" charset="-128"/>
                <a:cs typeface="MS PGothic" charset="0"/>
              </a:defRPr>
            </a:lvl1pPr>
            <a:lvl2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2pPr>
            <a:lvl3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3pPr>
            <a:lvl4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4pPr>
            <a:lvl5pPr algn="l" rtl="0" eaLnBrk="1" fontAlgn="base" hangingPunct="1">
              <a:spcBef>
                <a:spcPct val="0"/>
              </a:spcBef>
              <a:spcAft>
                <a:spcPct val="0"/>
              </a:spcAft>
              <a:defRPr sz="2800" b="1">
                <a:solidFill>
                  <a:schemeClr val="tx1"/>
                </a:solidFill>
                <a:latin typeface="Arial Bold" charset="0"/>
                <a:ea typeface="ＭＳ Ｐゴシック" pitchFamily="34" charset="-128"/>
                <a:cs typeface="MS PGothic" charset="0"/>
              </a:defRPr>
            </a:lvl5pPr>
            <a:lvl6pPr marL="457200" algn="l" rtl="0" eaLnBrk="1" fontAlgn="base" hangingPunct="1">
              <a:spcBef>
                <a:spcPct val="0"/>
              </a:spcBef>
              <a:spcAft>
                <a:spcPct val="0"/>
              </a:spcAft>
              <a:defRPr sz="3000">
                <a:solidFill>
                  <a:srgbClr val="4E455D"/>
                </a:solidFill>
                <a:latin typeface="Arial Bold" charset="0"/>
                <a:ea typeface="ＭＳ Ｐゴシック" charset="0"/>
              </a:defRPr>
            </a:lvl6pPr>
            <a:lvl7pPr marL="914400" algn="l" rtl="0" eaLnBrk="1" fontAlgn="base" hangingPunct="1">
              <a:spcBef>
                <a:spcPct val="0"/>
              </a:spcBef>
              <a:spcAft>
                <a:spcPct val="0"/>
              </a:spcAft>
              <a:defRPr sz="3000">
                <a:solidFill>
                  <a:srgbClr val="4E455D"/>
                </a:solidFill>
                <a:latin typeface="Arial Bold" charset="0"/>
                <a:ea typeface="ＭＳ Ｐゴシック" charset="0"/>
              </a:defRPr>
            </a:lvl7pPr>
            <a:lvl8pPr marL="1371600" algn="l" rtl="0" eaLnBrk="1" fontAlgn="base" hangingPunct="1">
              <a:spcBef>
                <a:spcPct val="0"/>
              </a:spcBef>
              <a:spcAft>
                <a:spcPct val="0"/>
              </a:spcAft>
              <a:defRPr sz="3000">
                <a:solidFill>
                  <a:srgbClr val="4E455D"/>
                </a:solidFill>
                <a:latin typeface="Arial Bold" charset="0"/>
                <a:ea typeface="ＭＳ Ｐゴシック" charset="0"/>
              </a:defRPr>
            </a:lvl8pPr>
            <a:lvl9pPr marL="1828800" algn="l" rtl="0" eaLnBrk="1" fontAlgn="base" hangingPunct="1">
              <a:spcBef>
                <a:spcPct val="0"/>
              </a:spcBef>
              <a:spcAft>
                <a:spcPct val="0"/>
              </a:spcAft>
              <a:defRPr sz="3000">
                <a:solidFill>
                  <a:srgbClr val="4E455D"/>
                </a:solidFill>
                <a:latin typeface="Arial Bold" charset="0"/>
                <a:ea typeface="ＭＳ Ｐゴシック" charset="0"/>
              </a:defRPr>
            </a:lvl9pPr>
          </a:lstStyle>
          <a:p>
            <a:r>
              <a:rPr lang="fr-FR" kern="0" baseline="0" dirty="0"/>
              <a:t>… mais il est en constante évolution</a:t>
            </a:r>
          </a:p>
        </p:txBody>
      </p:sp>
    </p:spTree>
    <p:extLst>
      <p:ext uri="{BB962C8B-B14F-4D97-AF65-F5344CB8AC3E}">
        <p14:creationId xmlns:p14="http://schemas.microsoft.com/office/powerpoint/2010/main" val="347892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F36E33-8C45-3E91-9A20-B820AC790407}"/>
              </a:ext>
            </a:extLst>
          </p:cNvPr>
          <p:cNvSpPr>
            <a:spLocks noGrp="1"/>
          </p:cNvSpPr>
          <p:nvPr>
            <p:ph type="title"/>
          </p:nvPr>
        </p:nvSpPr>
        <p:spPr>
          <a:xfrm>
            <a:off x="1724025" y="304800"/>
            <a:ext cx="7296151" cy="992188"/>
          </a:xfrm>
        </p:spPr>
        <p:txBody>
          <a:bodyPr/>
          <a:lstStyle/>
          <a:p>
            <a:r>
              <a:rPr lang="fr-FR" sz="2400" dirty="0"/>
              <a:t>Automatiser le codage </a:t>
            </a:r>
            <a:br>
              <a:rPr lang="fr-FR" sz="2400" dirty="0"/>
            </a:br>
            <a:r>
              <a:rPr lang="fr-FR" sz="2400" dirty="0"/>
              <a:t>   </a:t>
            </a:r>
            <a:r>
              <a:rPr lang="fr-FR" sz="2000" i="1" dirty="0"/>
              <a:t>Projet d’automatisation de la collecte et de la </a:t>
            </a:r>
            <a:br>
              <a:rPr lang="fr-FR" sz="2000" i="1" dirty="0"/>
            </a:br>
            <a:r>
              <a:rPr lang="fr-FR" sz="2000" i="1" dirty="0"/>
              <a:t>   transmission des données de santé hospitalières (DSH)</a:t>
            </a:r>
            <a:endParaRPr lang="fr-FR" sz="2400" i="1" dirty="0"/>
          </a:p>
        </p:txBody>
      </p:sp>
      <p:sp>
        <p:nvSpPr>
          <p:cNvPr id="3" name="Espace réservé du contenu 2">
            <a:extLst>
              <a:ext uri="{FF2B5EF4-FFF2-40B4-BE49-F238E27FC236}">
                <a16:creationId xmlns:a16="http://schemas.microsoft.com/office/drawing/2014/main" id="{FC8CFE58-0A4D-10BC-930C-CBB7A1ABE3BA}"/>
              </a:ext>
            </a:extLst>
          </p:cNvPr>
          <p:cNvSpPr>
            <a:spLocks noGrp="1"/>
          </p:cNvSpPr>
          <p:nvPr>
            <p:ph idx="1"/>
          </p:nvPr>
        </p:nvSpPr>
        <p:spPr>
          <a:xfrm>
            <a:off x="461913" y="1704975"/>
            <a:ext cx="8418136" cy="4086225"/>
          </a:xfrm>
        </p:spPr>
        <p:txBody>
          <a:bodyPr/>
          <a:lstStyle/>
          <a:p>
            <a:r>
              <a:rPr lang="fr-FR" sz="2000" dirty="0"/>
              <a:t>Projet initié par l’ATIH visant à </a:t>
            </a:r>
            <a:r>
              <a:rPr lang="fr-FR" sz="2000" b="1" dirty="0"/>
              <a:t>réduire la charge de production de l’information médicale </a:t>
            </a:r>
            <a:r>
              <a:rPr lang="fr-FR" sz="2000" dirty="0"/>
              <a:t>par les établissements tout en garantissant la qualité des données collectées</a:t>
            </a:r>
          </a:p>
          <a:p>
            <a:pPr lvl="1"/>
            <a:r>
              <a:rPr lang="fr-FR" sz="1700" dirty="0"/>
              <a:t>Nécessite une refonte à moyen terme du système de conception, de collecte et de transmission des DSH</a:t>
            </a:r>
            <a:endParaRPr lang="fr-FR" sz="1400" dirty="0"/>
          </a:p>
          <a:p>
            <a:r>
              <a:rPr lang="fr-FR" sz="2000" dirty="0"/>
              <a:t>Capitalisant sur les pratiques émergentes et l’innovation</a:t>
            </a:r>
          </a:p>
          <a:p>
            <a:pPr lvl="1"/>
            <a:r>
              <a:rPr lang="fr-FR" sz="1800" dirty="0"/>
              <a:t>Optimisation du codage et le contrôle de la qualité des saisies reposant sur des </a:t>
            </a:r>
            <a:r>
              <a:rPr lang="fr-FR" sz="1800" b="1" dirty="0"/>
              <a:t>techniques d’intelligence artificielle</a:t>
            </a:r>
            <a:r>
              <a:rPr lang="fr-FR" sz="1800" dirty="0"/>
              <a:t> (</a:t>
            </a:r>
            <a:r>
              <a:rPr lang="fr-FR" sz="1800" dirty="0">
                <a:sym typeface="Wingdings" panose="05000000000000000000" pitchFamily="2" charset="2"/>
              </a:rPr>
              <a:t> </a:t>
            </a:r>
            <a:r>
              <a:rPr lang="fr-FR" sz="1800" dirty="0"/>
              <a:t>créer les conditions d’un codage automatisé des diagnostics)</a:t>
            </a:r>
            <a:endParaRPr lang="fr-FR" sz="1800" b="1" dirty="0"/>
          </a:p>
          <a:p>
            <a:pPr lvl="1"/>
            <a:r>
              <a:rPr lang="fr-FR" sz="1800" dirty="0"/>
              <a:t>Mise en place d’entrepôts de données de santé (</a:t>
            </a:r>
            <a:r>
              <a:rPr lang="fr-FR" sz="1800" dirty="0">
                <a:sym typeface="Wingdings" panose="05000000000000000000" pitchFamily="2" charset="2"/>
              </a:rPr>
              <a:t></a:t>
            </a:r>
            <a:r>
              <a:rPr lang="fr-FR" sz="1800" dirty="0"/>
              <a:t>concentrer les données au niveau local notamment celles extraites du DPI) </a:t>
            </a:r>
          </a:p>
          <a:p>
            <a:pPr lvl="1"/>
            <a:r>
              <a:rPr lang="fr-FR" sz="1800" dirty="0"/>
              <a:t>Futur déploiement de la CIM-11 </a:t>
            </a:r>
          </a:p>
          <a:p>
            <a:r>
              <a:rPr lang="fr-FR" sz="2000" dirty="0"/>
              <a:t>Incluant des chantiers de modélisation des objets de santé, (</a:t>
            </a:r>
            <a:r>
              <a:rPr lang="fr-FR" sz="2000" b="1" dirty="0"/>
              <a:t>normalisation</a:t>
            </a:r>
            <a:r>
              <a:rPr lang="fr-FR" sz="2000" dirty="0"/>
              <a:t>), d’urbanisation, de gouvernance et de conduite du changement</a:t>
            </a:r>
          </a:p>
          <a:p>
            <a:endParaRPr lang="fr-FR" sz="2000" dirty="0"/>
          </a:p>
        </p:txBody>
      </p:sp>
      <p:sp>
        <p:nvSpPr>
          <p:cNvPr id="4" name="Espace réservé du numéro de diapositive 3">
            <a:extLst>
              <a:ext uri="{FF2B5EF4-FFF2-40B4-BE49-F238E27FC236}">
                <a16:creationId xmlns:a16="http://schemas.microsoft.com/office/drawing/2014/main" id="{18D238C0-7F52-5132-7E6C-85D619EB8A5A}"/>
              </a:ext>
            </a:extLst>
          </p:cNvPr>
          <p:cNvSpPr>
            <a:spLocks noGrp="1"/>
          </p:cNvSpPr>
          <p:nvPr>
            <p:ph type="sldNum" sz="quarter" idx="12"/>
          </p:nvPr>
        </p:nvSpPr>
        <p:spPr/>
        <p:txBody>
          <a:bodyPr/>
          <a:lstStyle/>
          <a:p>
            <a:fld id="{DAC720FA-BF7E-495D-83F8-0CD569677D09}" type="slidenum">
              <a:rPr lang="fr-FR" smtClean="0"/>
              <a:t>12</a:t>
            </a:fld>
            <a:endParaRPr lang="fr-FR"/>
          </a:p>
        </p:txBody>
      </p:sp>
    </p:spTree>
    <p:extLst>
      <p:ext uri="{BB962C8B-B14F-4D97-AF65-F5344CB8AC3E}">
        <p14:creationId xmlns:p14="http://schemas.microsoft.com/office/powerpoint/2010/main" val="338251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0523706F-3E37-4789-94F2-DAFBBA7C28EC}"/>
              </a:ext>
            </a:extLst>
          </p:cNvPr>
          <p:cNvGraphicFramePr/>
          <p:nvPr>
            <p:extLst>
              <p:ext uri="{D42A27DB-BD31-4B8C-83A1-F6EECF244321}">
                <p14:modId xmlns:p14="http://schemas.microsoft.com/office/powerpoint/2010/main" val="2278146457"/>
              </p:ext>
            </p:extLst>
          </p:nvPr>
        </p:nvGraphicFramePr>
        <p:xfrm>
          <a:off x="1643743" y="1730829"/>
          <a:ext cx="6204857" cy="446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C36365C3-82C7-4103-8AE1-33D5DB776247}"/>
              </a:ext>
            </a:extLst>
          </p:cNvPr>
          <p:cNvSpPr>
            <a:spLocks noGrp="1"/>
          </p:cNvSpPr>
          <p:nvPr>
            <p:ph type="title"/>
          </p:nvPr>
        </p:nvSpPr>
        <p:spPr>
          <a:xfrm>
            <a:off x="2057400" y="304800"/>
            <a:ext cx="6096000" cy="992188"/>
          </a:xfrm>
        </p:spPr>
        <p:txBody>
          <a:bodyPr/>
          <a:lstStyle/>
          <a:p>
            <a:r>
              <a:rPr lang="fr-FR" sz="3200" dirty="0">
                <a:solidFill>
                  <a:schemeClr val="accent1"/>
                </a:solidFill>
              </a:rPr>
              <a:t>Quelles données ?</a:t>
            </a:r>
            <a:br>
              <a:rPr lang="fr-FR" sz="3200" dirty="0">
                <a:solidFill>
                  <a:schemeClr val="accent1"/>
                </a:solidFill>
              </a:rPr>
            </a:br>
            <a:r>
              <a:rPr lang="fr-FR" sz="2400" dirty="0"/>
              <a:t>Description des données recueillies</a:t>
            </a:r>
          </a:p>
        </p:txBody>
      </p:sp>
      <p:sp>
        <p:nvSpPr>
          <p:cNvPr id="2" name="Espace réservé du numéro de diapositive 1">
            <a:extLst>
              <a:ext uri="{FF2B5EF4-FFF2-40B4-BE49-F238E27FC236}">
                <a16:creationId xmlns:a16="http://schemas.microsoft.com/office/drawing/2014/main" id="{FBAC2CAA-A0ED-7599-099A-377B50A6749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C720FA-BF7E-495D-83F8-0CD569677D09}"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fr-FR" sz="900" b="0" i="0" u="none" strike="noStrike" kern="1200" cap="none" spc="0" normalizeH="0" baseline="0" noProof="0">
              <a:ln>
                <a:noFill/>
              </a:ln>
              <a:solidFill>
                <a:srgbClr val="4E455D"/>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963324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260648"/>
            <a:ext cx="6475040" cy="992188"/>
          </a:xfrm>
        </p:spPr>
        <p:txBody>
          <a:bodyPr/>
          <a:lstStyle/>
          <a:p>
            <a:br>
              <a:rPr lang="fr-FR" altLang="fr-FR" dirty="0"/>
            </a:br>
            <a:r>
              <a:rPr lang="fr-FR" sz="2400" dirty="0"/>
              <a:t>Les différentes études / enquêtes de coûts</a:t>
            </a:r>
          </a:p>
        </p:txBody>
      </p:sp>
      <p:sp>
        <p:nvSpPr>
          <p:cNvPr id="3" name="Espace réservé du contenu 2"/>
          <p:cNvSpPr>
            <a:spLocks noGrp="1"/>
          </p:cNvSpPr>
          <p:nvPr>
            <p:ph idx="1"/>
          </p:nvPr>
        </p:nvSpPr>
        <p:spPr>
          <a:xfrm>
            <a:off x="251520" y="1844824"/>
            <a:ext cx="8424936" cy="4896544"/>
          </a:xfrm>
        </p:spPr>
        <p:txBody>
          <a:bodyPr/>
          <a:lstStyle/>
          <a:p>
            <a:r>
              <a:rPr lang="fr-FR" sz="1800" b="1" dirty="0"/>
              <a:t>Secteur Sanitaire :</a:t>
            </a:r>
          </a:p>
          <a:p>
            <a:pPr lvl="1"/>
            <a:r>
              <a:rPr lang="fr-FR" sz="1800" b="1" dirty="0"/>
              <a:t>Etudes Nationales de Coûts (ENC)</a:t>
            </a:r>
          </a:p>
          <a:p>
            <a:pPr lvl="2"/>
            <a:r>
              <a:rPr lang="fr-FR" dirty="0"/>
              <a:t>MCO</a:t>
            </a:r>
          </a:p>
          <a:p>
            <a:pPr lvl="2"/>
            <a:r>
              <a:rPr lang="fr-FR" dirty="0"/>
              <a:t>HAD</a:t>
            </a:r>
          </a:p>
          <a:p>
            <a:pPr lvl="2"/>
            <a:r>
              <a:rPr lang="fr-FR" dirty="0"/>
              <a:t>SSR</a:t>
            </a:r>
          </a:p>
          <a:p>
            <a:pPr lvl="1"/>
            <a:r>
              <a:rPr lang="fr-FR" sz="1800" b="1" dirty="0"/>
              <a:t>Retraitement comptable (RTC)</a:t>
            </a:r>
          </a:p>
          <a:p>
            <a:pPr lvl="1"/>
            <a:r>
              <a:rPr lang="fr-FR" sz="1800" b="1" dirty="0"/>
              <a:t>Enquêtes de coûts </a:t>
            </a:r>
          </a:p>
          <a:p>
            <a:pPr lvl="2"/>
            <a:r>
              <a:rPr lang="fr-FR" dirty="0"/>
              <a:t>Psychiatrie</a:t>
            </a:r>
          </a:p>
          <a:p>
            <a:pPr lvl="1"/>
            <a:endParaRPr lang="fr-FR" sz="800" dirty="0"/>
          </a:p>
          <a:p>
            <a:r>
              <a:rPr lang="fr-FR" sz="1800" b="1" dirty="0"/>
              <a:t>Secteur Médico-Social :</a:t>
            </a:r>
          </a:p>
          <a:p>
            <a:pPr lvl="2"/>
            <a:r>
              <a:rPr lang="fr-FR" dirty="0"/>
              <a:t>Enquête de coûts puis ENC EHPAD</a:t>
            </a:r>
          </a:p>
          <a:p>
            <a:pPr lvl="2"/>
            <a:r>
              <a:rPr lang="fr-FR" dirty="0"/>
              <a:t>Enquête de coûts puis ENC Handicap SERAFIN- PH</a:t>
            </a:r>
          </a:p>
          <a:p>
            <a:pPr lvl="2"/>
            <a:r>
              <a:rPr lang="fr-FR" dirty="0"/>
              <a:t>Mesure des coûts Services de soins infirmiers à domicile (SSIAD) / services polyvalents d’aide de soins à domicile (SPASAD)</a:t>
            </a:r>
          </a:p>
          <a:p>
            <a:pPr lvl="1"/>
            <a:endParaRPr lang="fr-FR" sz="2000" dirty="0"/>
          </a:p>
        </p:txBody>
      </p:sp>
      <p:pic>
        <p:nvPicPr>
          <p:cNvPr id="6" name="Image 5">
            <a:extLst>
              <a:ext uri="{FF2B5EF4-FFF2-40B4-BE49-F238E27FC236}">
                <a16:creationId xmlns:a16="http://schemas.microsoft.com/office/drawing/2014/main" id="{D83591C4-A6CC-43FA-9472-C4F9CA77038F}"/>
              </a:ext>
            </a:extLst>
          </p:cNvPr>
          <p:cNvPicPr>
            <a:picLocks noChangeAspect="1"/>
          </p:cNvPicPr>
          <p:nvPr/>
        </p:nvPicPr>
        <p:blipFill>
          <a:blip r:embed="rId3"/>
          <a:stretch>
            <a:fillRect/>
          </a:stretch>
        </p:blipFill>
        <p:spPr>
          <a:xfrm>
            <a:off x="1938337" y="191860"/>
            <a:ext cx="5267325" cy="581025"/>
          </a:xfrm>
          <a:prstGeom prst="rect">
            <a:avLst/>
          </a:prstGeom>
        </p:spPr>
      </p:pic>
      <p:sp>
        <p:nvSpPr>
          <p:cNvPr id="4" name="Espace réservé du numéro de diapositive 3">
            <a:extLst>
              <a:ext uri="{FF2B5EF4-FFF2-40B4-BE49-F238E27FC236}">
                <a16:creationId xmlns:a16="http://schemas.microsoft.com/office/drawing/2014/main" id="{CBC40880-2C84-4E8C-5479-74E80DE2FC15}"/>
              </a:ext>
            </a:extLst>
          </p:cNvPr>
          <p:cNvSpPr>
            <a:spLocks noGrp="1"/>
          </p:cNvSpPr>
          <p:nvPr>
            <p:ph type="sldNum" sz="quarter" idx="12"/>
          </p:nvPr>
        </p:nvSpPr>
        <p:spPr/>
        <p:txBody>
          <a:bodyPr/>
          <a:lstStyle/>
          <a:p>
            <a:fld id="{DAC720FA-BF7E-495D-83F8-0CD569677D09}" type="slidenum">
              <a:rPr lang="fr-FR" smtClean="0"/>
              <a:t>14</a:t>
            </a:fld>
            <a:endParaRPr lang="fr-FR"/>
          </a:p>
        </p:txBody>
      </p:sp>
    </p:spTree>
    <p:extLst>
      <p:ext uri="{BB962C8B-B14F-4D97-AF65-F5344CB8AC3E}">
        <p14:creationId xmlns:p14="http://schemas.microsoft.com/office/powerpoint/2010/main" val="793647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Sanitaire</a:t>
            </a:r>
            <a:br>
              <a:rPr lang="fr-FR" dirty="0"/>
            </a:br>
            <a:r>
              <a:rPr lang="fr-FR" b="0" i="1" dirty="0"/>
              <a:t>Etudes Nationales de Coûts (ENC)</a:t>
            </a:r>
          </a:p>
        </p:txBody>
      </p:sp>
      <p:sp>
        <p:nvSpPr>
          <p:cNvPr id="5" name="Espace réservé du contenu 2"/>
          <p:cNvSpPr>
            <a:spLocks noGrp="1"/>
          </p:cNvSpPr>
          <p:nvPr>
            <p:ph idx="1"/>
          </p:nvPr>
        </p:nvSpPr>
        <p:spPr>
          <a:xfrm>
            <a:off x="323528" y="1979044"/>
            <a:ext cx="8496944" cy="4680520"/>
          </a:xfrm>
        </p:spPr>
        <p:txBody>
          <a:bodyPr/>
          <a:lstStyle/>
          <a:p>
            <a:pPr marL="447675" lvl="1" indent="-265113">
              <a:buBlip>
                <a:blip r:embed="rId2"/>
              </a:buBlip>
              <a:defRPr/>
            </a:pPr>
            <a:r>
              <a:rPr lang="fr-FR" sz="1600" b="1" dirty="0">
                <a:cs typeface="ＭＳ Ｐゴシック" charset="0"/>
              </a:rPr>
              <a:t>Qu’est-ce que l’ENC ?</a:t>
            </a:r>
          </a:p>
          <a:p>
            <a:pPr marL="828675" lvl="2" indent="-265113">
              <a:buBlip>
                <a:blip r:embed="rId2"/>
              </a:buBlip>
              <a:defRPr/>
            </a:pPr>
            <a:r>
              <a:rPr lang="fr-FR" sz="1600" dirty="0">
                <a:cs typeface="+mn-cs"/>
              </a:rPr>
              <a:t>Les ENC à méthodologie commune aux établissements de santé publics et privés, sont des </a:t>
            </a:r>
            <a:r>
              <a:rPr lang="fr-FR" sz="1600" b="1" dirty="0">
                <a:cs typeface="+mn-cs"/>
              </a:rPr>
              <a:t>enquêtes annuelles  </a:t>
            </a:r>
            <a:r>
              <a:rPr lang="fr-FR" sz="1600" dirty="0">
                <a:cs typeface="+mn-cs"/>
              </a:rPr>
              <a:t>menées  par  l’Agence Technique de l’Information sur l’Hospitalisation (ATIH) sur les champs </a:t>
            </a:r>
            <a:r>
              <a:rPr lang="fr-FR" sz="1600" b="1" dirty="0">
                <a:cs typeface="+mn-cs"/>
              </a:rPr>
              <a:t>MCO, SSR et HAD</a:t>
            </a:r>
            <a:r>
              <a:rPr lang="fr-FR" sz="1600" dirty="0">
                <a:cs typeface="+mn-cs"/>
              </a:rPr>
              <a:t>. </a:t>
            </a:r>
          </a:p>
          <a:p>
            <a:pPr marL="828675" lvl="2" indent="-265113">
              <a:buBlip>
                <a:blip r:embed="rId2"/>
              </a:buBlip>
              <a:defRPr/>
            </a:pPr>
            <a:r>
              <a:rPr lang="fr-FR" sz="1600" dirty="0">
                <a:cs typeface="+mn-cs"/>
              </a:rPr>
              <a:t>Ces études concernent le champ MCO depuis 2006, SSR et HAD depuis 2009.</a:t>
            </a:r>
          </a:p>
          <a:p>
            <a:pPr marL="563562" lvl="2" indent="0">
              <a:buNone/>
              <a:defRPr/>
            </a:pPr>
            <a:endParaRPr lang="fr-FR" sz="1600" dirty="0"/>
          </a:p>
          <a:p>
            <a:pPr marL="447675" lvl="1" indent="-265113">
              <a:buBlip>
                <a:blip r:embed="rId2"/>
              </a:buBlip>
              <a:defRPr/>
            </a:pPr>
            <a:r>
              <a:rPr lang="fr-FR" sz="1600" b="1" dirty="0">
                <a:cs typeface="ＭＳ Ｐゴシック" charset="0"/>
              </a:rPr>
              <a:t>Quels sont les objectifs de l’ENC ?</a:t>
            </a:r>
          </a:p>
          <a:p>
            <a:pPr marL="828675" lvl="2" indent="-265113">
              <a:buBlip>
                <a:blip r:embed="rId2"/>
              </a:buBlip>
              <a:defRPr/>
            </a:pPr>
            <a:r>
              <a:rPr lang="fr-FR" sz="1600" kern="1200" dirty="0">
                <a:solidFill>
                  <a:schemeClr val="bg2"/>
                </a:solidFill>
                <a:latin typeface="Arial" panose="020B0604020202020204" pitchFamily="34" charset="0"/>
                <a:cs typeface="Arial" panose="020B0604020202020204" pitchFamily="34" charset="0"/>
              </a:rPr>
              <a:t>Calculer les coûts de prise en charge de l’hospitalisation,</a:t>
            </a:r>
          </a:p>
          <a:p>
            <a:pPr marL="1304925" lvl="3" indent="-265113">
              <a:defRPr/>
            </a:pPr>
            <a:r>
              <a:rPr lang="fr-FR" sz="1600" kern="1200" dirty="0">
                <a:solidFill>
                  <a:schemeClr val="bg2"/>
                </a:solidFill>
                <a:latin typeface="Arial" panose="020B0604020202020204" pitchFamily="34" charset="0"/>
                <a:cs typeface="Arial" panose="020B0604020202020204" pitchFamily="34" charset="0"/>
              </a:rPr>
              <a:t>par Groupes homogènes de malades pour le MCO (par séjour, séance),</a:t>
            </a:r>
          </a:p>
          <a:p>
            <a:pPr marL="1304925" lvl="3" indent="-265113">
              <a:defRPr/>
            </a:pPr>
            <a:r>
              <a:rPr lang="fr-FR" sz="1600" kern="1200" dirty="0">
                <a:solidFill>
                  <a:schemeClr val="bg2"/>
                </a:solidFill>
                <a:latin typeface="Arial" panose="020B0604020202020204" pitchFamily="34" charset="0"/>
                <a:cs typeface="Arial" panose="020B0604020202020204" pitchFamily="34" charset="0"/>
              </a:rPr>
              <a:t>par Groupes médico-économiques pour le SSR (par séjour HC, journée HP),</a:t>
            </a:r>
          </a:p>
          <a:p>
            <a:pPr marL="1304925" lvl="3" indent="-265113">
              <a:defRPr/>
            </a:pPr>
            <a:r>
              <a:rPr lang="fr-FR" sz="1600" kern="1200" dirty="0">
                <a:solidFill>
                  <a:schemeClr val="bg2"/>
                </a:solidFill>
                <a:latin typeface="Arial" panose="020B0604020202020204" pitchFamily="34" charset="0"/>
                <a:cs typeface="Arial" panose="020B0604020202020204" pitchFamily="34" charset="0"/>
              </a:rPr>
              <a:t>par Groupes homogènes de prise en charge pour l’HAD (par séquence).</a:t>
            </a:r>
          </a:p>
          <a:p>
            <a:pPr marL="828675" lvl="2" indent="-265113">
              <a:buBlip>
                <a:blip r:embed="rId2"/>
              </a:buBlip>
              <a:defRPr/>
            </a:pPr>
            <a:r>
              <a:rPr lang="fr-FR" sz="1600" kern="1200" dirty="0">
                <a:solidFill>
                  <a:schemeClr val="bg2"/>
                </a:solidFill>
                <a:latin typeface="Arial" panose="020B0604020202020204" pitchFamily="34" charset="0"/>
                <a:cs typeface="Arial" panose="020B0604020202020204" pitchFamily="34" charset="0"/>
              </a:rPr>
              <a:t>Produire un référentiel de coûts pour chacun de ces champs.</a:t>
            </a:r>
          </a:p>
          <a:p>
            <a:pPr marL="828675" lvl="2" indent="-265113">
              <a:buBlip>
                <a:blip r:embed="rId2"/>
              </a:buBlip>
              <a:defRPr/>
            </a:pPr>
            <a:r>
              <a:rPr lang="fr-FR" sz="1600" kern="1200" dirty="0">
                <a:solidFill>
                  <a:schemeClr val="bg2"/>
                </a:solidFill>
                <a:latin typeface="Arial" panose="020B0604020202020204" pitchFamily="34" charset="0"/>
                <a:cs typeface="Arial" panose="020B0604020202020204" pitchFamily="34" charset="0"/>
              </a:rPr>
              <a:t>Conduire les travaux de classification médico-économique au sein de l’ATIH</a:t>
            </a:r>
          </a:p>
          <a:p>
            <a:pPr marL="828675" lvl="2" indent="-265113">
              <a:buBlip>
                <a:blip r:embed="rId2"/>
              </a:buBlip>
              <a:defRPr/>
            </a:pPr>
            <a:r>
              <a:rPr lang="fr-FR" sz="1600" kern="1200" dirty="0">
                <a:solidFill>
                  <a:schemeClr val="bg2"/>
                </a:solidFill>
                <a:latin typeface="Arial" panose="020B0604020202020204" pitchFamily="34" charset="0"/>
                <a:cs typeface="Arial" panose="020B0604020202020204" pitchFamily="34" charset="0"/>
              </a:rPr>
              <a:t>Orienter les réflexions des acteurs nationaux sur les modèles de financement et comme outil de construction tarifaire</a:t>
            </a:r>
          </a:p>
          <a:p>
            <a:pPr marL="563562" lvl="2" indent="0">
              <a:buNone/>
              <a:defRPr/>
            </a:pPr>
            <a:endParaRPr lang="fr-FR" sz="1600" b="1" dirty="0">
              <a:cs typeface="ＭＳ Ｐゴシック" charset="0"/>
            </a:endParaRPr>
          </a:p>
          <a:p>
            <a:pPr marL="182562" lvl="1" indent="0">
              <a:buNone/>
              <a:defRPr/>
            </a:pPr>
            <a:endParaRPr lang="fr-FR" sz="1600" b="1" dirty="0">
              <a:cs typeface="ＭＳ Ｐゴシック" charset="0"/>
            </a:endParaRPr>
          </a:p>
        </p:txBody>
      </p:sp>
      <p:pic>
        <p:nvPicPr>
          <p:cNvPr id="6" name="Image 5">
            <a:extLst>
              <a:ext uri="{FF2B5EF4-FFF2-40B4-BE49-F238E27FC236}">
                <a16:creationId xmlns:a16="http://schemas.microsoft.com/office/drawing/2014/main" id="{AAEECE7E-3E23-4740-A49B-685BF612B59B}"/>
              </a:ext>
            </a:extLst>
          </p:cNvPr>
          <p:cNvPicPr>
            <a:picLocks noChangeAspect="1"/>
          </p:cNvPicPr>
          <p:nvPr/>
        </p:nvPicPr>
        <p:blipFill>
          <a:blip r:embed="rId3"/>
          <a:stretch>
            <a:fillRect/>
          </a:stretch>
        </p:blipFill>
        <p:spPr>
          <a:xfrm>
            <a:off x="3876675" y="172244"/>
            <a:ext cx="5267325" cy="581025"/>
          </a:xfrm>
          <a:prstGeom prst="rect">
            <a:avLst/>
          </a:prstGeom>
        </p:spPr>
      </p:pic>
      <p:sp>
        <p:nvSpPr>
          <p:cNvPr id="4" name="Espace réservé du numéro de diapositive 3">
            <a:extLst>
              <a:ext uri="{FF2B5EF4-FFF2-40B4-BE49-F238E27FC236}">
                <a16:creationId xmlns:a16="http://schemas.microsoft.com/office/drawing/2014/main" id="{CF97D1B9-5EB9-89C2-5BA9-05406ECFE69B}"/>
              </a:ext>
            </a:extLst>
          </p:cNvPr>
          <p:cNvSpPr>
            <a:spLocks noGrp="1"/>
          </p:cNvSpPr>
          <p:nvPr>
            <p:ph type="sldNum" sz="quarter" idx="12"/>
          </p:nvPr>
        </p:nvSpPr>
        <p:spPr/>
        <p:txBody>
          <a:bodyPr/>
          <a:lstStyle/>
          <a:p>
            <a:fld id="{DAC720FA-BF7E-495D-83F8-0CD569677D09}" type="slidenum">
              <a:rPr lang="fr-FR" smtClean="0"/>
              <a:t>15</a:t>
            </a:fld>
            <a:endParaRPr lang="fr-FR"/>
          </a:p>
        </p:txBody>
      </p:sp>
    </p:spTree>
    <p:extLst>
      <p:ext uri="{BB962C8B-B14F-4D97-AF65-F5344CB8AC3E}">
        <p14:creationId xmlns:p14="http://schemas.microsoft.com/office/powerpoint/2010/main" val="122301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260648"/>
            <a:ext cx="6763072" cy="992188"/>
          </a:xfrm>
        </p:spPr>
        <p:txBody>
          <a:bodyPr/>
          <a:lstStyle/>
          <a:p>
            <a:pPr>
              <a:defRPr/>
            </a:pPr>
            <a:r>
              <a:rPr lang="fr-FR" sz="2400" dirty="0"/>
              <a:t>Quel est le dispositif de recueil ENC ?</a:t>
            </a:r>
            <a:endParaRPr lang="fr-FR" sz="2400" dirty="0">
              <a:cs typeface="+mj-cs"/>
            </a:endParaRPr>
          </a:p>
        </p:txBody>
      </p:sp>
      <p:sp>
        <p:nvSpPr>
          <p:cNvPr id="3" name="Espace réservé du contenu 2"/>
          <p:cNvSpPr>
            <a:spLocks noGrp="1"/>
          </p:cNvSpPr>
          <p:nvPr>
            <p:ph idx="1"/>
          </p:nvPr>
        </p:nvSpPr>
        <p:spPr>
          <a:xfrm>
            <a:off x="107504" y="1844824"/>
            <a:ext cx="8712968" cy="4680520"/>
          </a:xfrm>
        </p:spPr>
        <p:txBody>
          <a:bodyPr/>
          <a:lstStyle/>
          <a:p>
            <a:pPr marL="447675" lvl="1" indent="-265113">
              <a:buBlip>
                <a:blip r:embed="rId3"/>
              </a:buBlip>
              <a:defRPr/>
            </a:pPr>
            <a:r>
              <a:rPr lang="fr-FR" sz="1600" dirty="0"/>
              <a:t>Ces enquêtes sont réalisées auprès d’établissements </a:t>
            </a:r>
            <a:r>
              <a:rPr lang="fr-FR" sz="1600" dirty="0">
                <a:solidFill>
                  <a:schemeClr val="bg2"/>
                </a:solidFill>
              </a:rPr>
              <a:t>volontaires </a:t>
            </a:r>
            <a:r>
              <a:rPr lang="fr-FR" sz="1600" dirty="0">
                <a:solidFill>
                  <a:schemeClr val="tx1"/>
                </a:solidFill>
              </a:rPr>
              <a:t>et dans le cadre du DCE n°2016-1273</a:t>
            </a:r>
          </a:p>
          <a:p>
            <a:pPr marL="182562" lvl="1" indent="0">
              <a:buNone/>
              <a:defRPr/>
            </a:pPr>
            <a:endParaRPr lang="fr-FR" sz="1000" dirty="0">
              <a:solidFill>
                <a:schemeClr val="bg2"/>
              </a:solidFill>
            </a:endParaRPr>
          </a:p>
          <a:p>
            <a:pPr marL="447675" lvl="1" indent="-265113">
              <a:buBlip>
                <a:blip r:embed="rId3"/>
              </a:buBlip>
              <a:defRPr/>
            </a:pPr>
            <a:r>
              <a:rPr lang="fr-FR" sz="1600" dirty="0"/>
              <a:t>La participation implique un engagement de l’établissement via la signature d’une </a:t>
            </a:r>
            <a:r>
              <a:rPr lang="fr-FR" sz="1600" dirty="0">
                <a:solidFill>
                  <a:schemeClr val="bg2"/>
                </a:solidFill>
              </a:rPr>
              <a:t>convention</a:t>
            </a:r>
            <a:r>
              <a:rPr lang="fr-FR" sz="1600" dirty="0"/>
              <a:t> et d’une </a:t>
            </a:r>
            <a:r>
              <a:rPr lang="fr-FR" sz="1600" dirty="0">
                <a:solidFill>
                  <a:schemeClr val="bg2"/>
                </a:solidFill>
              </a:rPr>
              <a:t>charte qualité</a:t>
            </a:r>
          </a:p>
          <a:p>
            <a:pPr marL="828675" lvl="2" indent="-265113">
              <a:defRPr/>
            </a:pPr>
            <a:r>
              <a:rPr lang="fr-FR" sz="1400" dirty="0"/>
              <a:t>Dans la convention, l’établissement s’engage à mettre en œuvre les moyens humains et techniques (médicaux et administratifs) nécessaires à la réalisation de l’étude. L’ATIH s’engage sur les aspects de confidentialité des données et sur une restitution à chaque établissement de ses données valorisées.</a:t>
            </a:r>
          </a:p>
          <a:p>
            <a:pPr marL="828675" lvl="2" indent="-265113">
              <a:defRPr/>
            </a:pPr>
            <a:r>
              <a:rPr lang="fr-FR" sz="1400" dirty="0"/>
              <a:t>La charte qualité détaille les différents types d’indicateurs et les objectifs à atteindre.</a:t>
            </a:r>
          </a:p>
          <a:p>
            <a:pPr marL="563562" lvl="2" indent="0">
              <a:buNone/>
              <a:defRPr/>
            </a:pPr>
            <a:endParaRPr lang="fr-FR" sz="1000" dirty="0"/>
          </a:p>
          <a:p>
            <a:pPr marL="447675" lvl="1" indent="-265113">
              <a:buBlip>
                <a:blip r:embed="rId3"/>
              </a:buBlip>
              <a:defRPr/>
            </a:pPr>
            <a:r>
              <a:rPr lang="fr-FR" sz="1600" dirty="0"/>
              <a:t>L’ATIH met à disposition de chaque établissement </a:t>
            </a:r>
            <a:r>
              <a:rPr lang="fr-FR" sz="1600" dirty="0">
                <a:solidFill>
                  <a:schemeClr val="bg2"/>
                </a:solidFill>
              </a:rPr>
              <a:t>un superviseur </a:t>
            </a:r>
            <a:r>
              <a:rPr lang="fr-FR" sz="1600" dirty="0"/>
              <a:t>pour suivre la réalisation de l’étude</a:t>
            </a:r>
          </a:p>
          <a:p>
            <a:pPr marL="182562" lvl="1" indent="0">
              <a:buNone/>
              <a:defRPr/>
            </a:pPr>
            <a:endParaRPr lang="fr-FR" sz="1000" b="1" dirty="0">
              <a:solidFill>
                <a:schemeClr val="bg2"/>
              </a:solidFill>
            </a:endParaRPr>
          </a:p>
          <a:p>
            <a:pPr marL="447675" lvl="1" indent="-265113">
              <a:buBlip>
                <a:blip r:embed="rId3"/>
              </a:buBlip>
              <a:defRPr/>
            </a:pPr>
            <a:r>
              <a:rPr lang="fr-FR" sz="1600" dirty="0"/>
              <a:t>En contrepartie des moyens engagés pour produire les données demandées, l’établissement perçoit </a:t>
            </a:r>
            <a:r>
              <a:rPr lang="fr-FR" sz="1600" dirty="0">
                <a:solidFill>
                  <a:schemeClr val="bg2"/>
                </a:solidFill>
              </a:rPr>
              <a:t>un financement </a:t>
            </a:r>
            <a:r>
              <a:rPr lang="fr-FR" sz="1600" dirty="0"/>
              <a:t>composé </a:t>
            </a:r>
          </a:p>
          <a:p>
            <a:pPr marL="828675" lvl="2" indent="-265113">
              <a:buBlip>
                <a:blip r:embed="rId3"/>
              </a:buBlip>
              <a:defRPr/>
            </a:pPr>
            <a:r>
              <a:rPr lang="fr-FR" sz="1400" dirty="0"/>
              <a:t>d’une part fixe, identique pour tous les établissements,</a:t>
            </a:r>
          </a:p>
          <a:p>
            <a:pPr marL="828675" lvl="2" indent="-265113">
              <a:buBlip>
                <a:blip r:embed="rId3"/>
              </a:buBlip>
              <a:defRPr/>
            </a:pPr>
            <a:r>
              <a:rPr lang="fr-FR" sz="1400" dirty="0"/>
              <a:t>et d’une part variable calculée au prorata de l’activité.</a:t>
            </a:r>
          </a:p>
          <a:p>
            <a:pPr marL="828675" lvl="2" indent="-265113">
              <a:buBlip>
                <a:blip r:embed="rId3"/>
              </a:buBlip>
              <a:defRPr/>
            </a:pPr>
            <a:r>
              <a:rPr lang="fr-FR" sz="1400" dirty="0"/>
              <a:t>En complément, des minorations ou majorations sont appliquées en fonction de la qualité des données et du respect du calendrier</a:t>
            </a:r>
            <a:endParaRPr lang="fr-FR" sz="2000" b="1" dirty="0">
              <a:solidFill>
                <a:schemeClr val="bg2"/>
              </a:solidFill>
              <a:cs typeface="ＭＳ Ｐゴシック" charset="0"/>
            </a:endParaRPr>
          </a:p>
        </p:txBody>
      </p:sp>
      <p:pic>
        <p:nvPicPr>
          <p:cNvPr id="5" name="Image 4">
            <a:extLst>
              <a:ext uri="{FF2B5EF4-FFF2-40B4-BE49-F238E27FC236}">
                <a16:creationId xmlns:a16="http://schemas.microsoft.com/office/drawing/2014/main" id="{12290680-3531-46F2-A5CF-636FD0131C0E}"/>
              </a:ext>
            </a:extLst>
          </p:cNvPr>
          <p:cNvPicPr>
            <a:picLocks noChangeAspect="1"/>
          </p:cNvPicPr>
          <p:nvPr/>
        </p:nvPicPr>
        <p:blipFill>
          <a:blip r:embed="rId4"/>
          <a:stretch>
            <a:fillRect/>
          </a:stretch>
        </p:blipFill>
        <p:spPr>
          <a:xfrm>
            <a:off x="1824037" y="175717"/>
            <a:ext cx="5267325" cy="581025"/>
          </a:xfrm>
          <a:prstGeom prst="rect">
            <a:avLst/>
          </a:prstGeom>
        </p:spPr>
      </p:pic>
      <p:sp>
        <p:nvSpPr>
          <p:cNvPr id="6" name="Espace réservé du numéro de diapositive 5">
            <a:extLst>
              <a:ext uri="{FF2B5EF4-FFF2-40B4-BE49-F238E27FC236}">
                <a16:creationId xmlns:a16="http://schemas.microsoft.com/office/drawing/2014/main" id="{60A8E4C4-3456-24FF-CC93-DDA3D684293B}"/>
              </a:ext>
            </a:extLst>
          </p:cNvPr>
          <p:cNvSpPr>
            <a:spLocks noGrp="1"/>
          </p:cNvSpPr>
          <p:nvPr>
            <p:ph type="sldNum" sz="quarter" idx="12"/>
          </p:nvPr>
        </p:nvSpPr>
        <p:spPr/>
        <p:txBody>
          <a:bodyPr/>
          <a:lstStyle/>
          <a:p>
            <a:fld id="{DAC720FA-BF7E-495D-83F8-0CD569677D09}" type="slidenum">
              <a:rPr lang="fr-FR" smtClean="0"/>
              <a:t>16</a:t>
            </a:fld>
            <a:endParaRPr lang="fr-FR"/>
          </a:p>
        </p:txBody>
      </p:sp>
    </p:spTree>
    <p:extLst>
      <p:ext uri="{BB962C8B-B14F-4D97-AF65-F5344CB8AC3E}">
        <p14:creationId xmlns:p14="http://schemas.microsoft.com/office/powerpoint/2010/main" val="215952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Sanitaire</a:t>
            </a:r>
            <a:br>
              <a:rPr lang="fr-FR" dirty="0"/>
            </a:br>
            <a:r>
              <a:rPr lang="fr-FR" b="0" i="1" dirty="0"/>
              <a:t>RTC</a:t>
            </a:r>
          </a:p>
        </p:txBody>
      </p:sp>
      <p:sp>
        <p:nvSpPr>
          <p:cNvPr id="5" name="Espace réservé du contenu 2">
            <a:extLst>
              <a:ext uri="{FF2B5EF4-FFF2-40B4-BE49-F238E27FC236}">
                <a16:creationId xmlns:a16="http://schemas.microsoft.com/office/drawing/2014/main" id="{07FAAAB1-C8F6-4A98-A6BC-E997EFC0736E}"/>
              </a:ext>
            </a:extLst>
          </p:cNvPr>
          <p:cNvSpPr>
            <a:spLocks noGrp="1"/>
          </p:cNvSpPr>
          <p:nvPr>
            <p:ph idx="1"/>
          </p:nvPr>
        </p:nvSpPr>
        <p:spPr>
          <a:xfrm>
            <a:off x="1" y="1932112"/>
            <a:ext cx="9020176" cy="4392488"/>
          </a:xfrm>
        </p:spPr>
        <p:txBody>
          <a:bodyPr/>
          <a:lstStyle/>
          <a:p>
            <a:r>
              <a:rPr lang="fr-FR" sz="2000" b="1" dirty="0">
                <a:cs typeface="ＭＳ Ｐゴシック" charset="0"/>
              </a:rPr>
              <a:t>Qu’est-ce que Le RTC ?</a:t>
            </a:r>
          </a:p>
          <a:p>
            <a:pPr lvl="1"/>
            <a:r>
              <a:rPr lang="fr-FR" sz="1700" dirty="0">
                <a:ea typeface="ＭＳ Ｐゴシック"/>
              </a:rPr>
              <a:t>Enquête obligatoire annuelle visant tous les ES DAF/ex-DG publics et EBNL </a:t>
            </a:r>
          </a:p>
          <a:p>
            <a:pPr lvl="1"/>
            <a:r>
              <a:rPr lang="fr-FR" sz="1800" dirty="0">
                <a:ea typeface="ＭＳ Ｐゴシック"/>
              </a:rPr>
              <a:t>Représente environ 1350 établissements par an</a:t>
            </a:r>
          </a:p>
          <a:p>
            <a:pPr lvl="1"/>
            <a:r>
              <a:rPr lang="fr-FR" sz="1800" dirty="0">
                <a:ea typeface="ＭＳ Ｐゴシック"/>
              </a:rPr>
              <a:t>Tous les champs représentés (MCO/HAD/SSR/PSY)</a:t>
            </a:r>
            <a:endParaRPr lang="fr-FR" sz="1800" dirty="0">
              <a:solidFill>
                <a:srgbClr val="FF0000"/>
              </a:solidFill>
              <a:ea typeface="ＭＳ Ｐゴシック"/>
            </a:endParaRPr>
          </a:p>
          <a:p>
            <a:pPr marL="184150" indent="0">
              <a:buNone/>
            </a:pPr>
            <a:endParaRPr lang="fr-FR" sz="800" dirty="0"/>
          </a:p>
          <a:p>
            <a:r>
              <a:rPr lang="fr-FR" sz="2000" b="1" dirty="0"/>
              <a:t>Quels sont les objectifs du RTC ?</a:t>
            </a:r>
          </a:p>
          <a:p>
            <a:pPr lvl="1"/>
            <a:r>
              <a:rPr lang="fr-FR" sz="1800" dirty="0">
                <a:ea typeface="ＭＳ Ｐゴシック"/>
              </a:rPr>
              <a:t>Unique recueil national de données de comptabilité analytique</a:t>
            </a:r>
          </a:p>
          <a:p>
            <a:pPr lvl="1"/>
            <a:r>
              <a:rPr lang="fr-FR" sz="1800" dirty="0">
                <a:ea typeface="ＭＳ Ｐゴシック"/>
              </a:rPr>
              <a:t>Calcul de coût par activité (cliniques, médico-techniques, logistiques)</a:t>
            </a:r>
          </a:p>
          <a:p>
            <a:pPr lvl="1"/>
            <a:r>
              <a:rPr lang="fr-FR" sz="1800" dirty="0">
                <a:ea typeface="ＭＳ Ｐゴシック"/>
              </a:rPr>
              <a:t>Restitution sur ScanSanté pour favoriser le benchmarking des établissements </a:t>
            </a:r>
          </a:p>
          <a:p>
            <a:pPr marL="184150" indent="0">
              <a:buNone/>
            </a:pPr>
            <a:endParaRPr lang="fr-FR" sz="600" dirty="0"/>
          </a:p>
          <a:p>
            <a:r>
              <a:rPr lang="fr-FR" sz="2000" b="1" dirty="0"/>
              <a:t>Quel est le dispositif de recueil ?</a:t>
            </a:r>
          </a:p>
          <a:p>
            <a:pPr lvl="1"/>
            <a:r>
              <a:rPr lang="fr-FR" sz="1800" dirty="0">
                <a:ea typeface="ＭＳ Ｐゴシック"/>
              </a:rPr>
              <a:t>Normes : arbre analytique, règles d’affectation, nature des clés / UO </a:t>
            </a:r>
          </a:p>
          <a:p>
            <a:pPr lvl="1"/>
            <a:r>
              <a:rPr lang="fr-FR" sz="1800" dirty="0">
                <a:ea typeface="ＭＳ Ｐゴシック"/>
              </a:rPr>
              <a:t>Logiciel spécifique, plateforme de dépôt de données, tableaux de contrôle</a:t>
            </a:r>
          </a:p>
          <a:p>
            <a:pPr lvl="1"/>
            <a:r>
              <a:rPr lang="fr-FR" sz="1800" dirty="0">
                <a:ea typeface="ＭＳ Ｐゴシック"/>
              </a:rPr>
              <a:t>Validation ARS requise</a:t>
            </a:r>
          </a:p>
          <a:p>
            <a:pPr marL="184150" indent="0">
              <a:buNone/>
            </a:pPr>
            <a:endParaRPr lang="fr-FR" sz="700" dirty="0"/>
          </a:p>
          <a:p>
            <a:pPr marL="476250" lvl="1" indent="0">
              <a:buNone/>
            </a:pPr>
            <a:endParaRPr lang="fr-FR" sz="1700" dirty="0"/>
          </a:p>
          <a:p>
            <a:pPr lvl="1"/>
            <a:endParaRPr lang="fr-FR" sz="1700" dirty="0"/>
          </a:p>
          <a:p>
            <a:pPr lvl="1"/>
            <a:endParaRPr lang="fr-FR" sz="1700" dirty="0"/>
          </a:p>
          <a:p>
            <a:endParaRPr lang="fr-FR" dirty="0"/>
          </a:p>
        </p:txBody>
      </p:sp>
      <p:pic>
        <p:nvPicPr>
          <p:cNvPr id="6" name="Image 5">
            <a:extLst>
              <a:ext uri="{FF2B5EF4-FFF2-40B4-BE49-F238E27FC236}">
                <a16:creationId xmlns:a16="http://schemas.microsoft.com/office/drawing/2014/main" id="{41147DFA-86BB-41AD-9DDF-95B545A6EA71}"/>
              </a:ext>
            </a:extLst>
          </p:cNvPr>
          <p:cNvPicPr>
            <a:picLocks noChangeAspect="1"/>
          </p:cNvPicPr>
          <p:nvPr/>
        </p:nvPicPr>
        <p:blipFill>
          <a:blip r:embed="rId2"/>
          <a:stretch>
            <a:fillRect/>
          </a:stretch>
        </p:blipFill>
        <p:spPr>
          <a:xfrm>
            <a:off x="3876675" y="304800"/>
            <a:ext cx="5267325" cy="581025"/>
          </a:xfrm>
          <a:prstGeom prst="rect">
            <a:avLst/>
          </a:prstGeom>
        </p:spPr>
      </p:pic>
      <p:sp>
        <p:nvSpPr>
          <p:cNvPr id="4" name="Espace réservé du numéro de diapositive 3">
            <a:extLst>
              <a:ext uri="{FF2B5EF4-FFF2-40B4-BE49-F238E27FC236}">
                <a16:creationId xmlns:a16="http://schemas.microsoft.com/office/drawing/2014/main" id="{4BE51AEB-738F-2468-06C2-C61350B8D4A3}"/>
              </a:ext>
            </a:extLst>
          </p:cNvPr>
          <p:cNvSpPr>
            <a:spLocks noGrp="1"/>
          </p:cNvSpPr>
          <p:nvPr>
            <p:ph type="sldNum" sz="quarter" idx="12"/>
          </p:nvPr>
        </p:nvSpPr>
        <p:spPr/>
        <p:txBody>
          <a:bodyPr/>
          <a:lstStyle/>
          <a:p>
            <a:fld id="{DAC720FA-BF7E-495D-83F8-0CD569677D09}" type="slidenum">
              <a:rPr lang="fr-FR" smtClean="0"/>
              <a:t>17</a:t>
            </a:fld>
            <a:endParaRPr lang="fr-FR"/>
          </a:p>
        </p:txBody>
      </p:sp>
    </p:spTree>
    <p:extLst>
      <p:ext uri="{BB962C8B-B14F-4D97-AF65-F5344CB8AC3E}">
        <p14:creationId xmlns:p14="http://schemas.microsoft.com/office/powerpoint/2010/main" val="2248716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256EB-5A8C-4585-A7FE-6C623DF6CBC7}"/>
              </a:ext>
            </a:extLst>
          </p:cNvPr>
          <p:cNvSpPr>
            <a:spLocks noGrp="1"/>
          </p:cNvSpPr>
          <p:nvPr>
            <p:ph type="title"/>
          </p:nvPr>
        </p:nvSpPr>
        <p:spPr>
          <a:xfrm>
            <a:off x="2057400" y="260648"/>
            <a:ext cx="6629400" cy="992188"/>
          </a:xfrm>
        </p:spPr>
        <p:txBody>
          <a:bodyPr/>
          <a:lstStyle/>
          <a:p>
            <a:r>
              <a:rPr lang="fr-FR" dirty="0"/>
              <a:t>Sanitaire</a:t>
            </a:r>
            <a:br>
              <a:rPr lang="fr-FR" dirty="0"/>
            </a:br>
            <a:r>
              <a:rPr lang="fr-FR" b="0" i="1" dirty="0"/>
              <a:t>Enquête de coûts PSY – Les modalités</a:t>
            </a:r>
            <a:endParaRPr lang="fr-FR" dirty="0"/>
          </a:p>
        </p:txBody>
      </p:sp>
      <p:sp>
        <p:nvSpPr>
          <p:cNvPr id="3" name="Espace réservé du contenu 2">
            <a:extLst>
              <a:ext uri="{FF2B5EF4-FFF2-40B4-BE49-F238E27FC236}">
                <a16:creationId xmlns:a16="http://schemas.microsoft.com/office/drawing/2014/main" id="{07FAAAB1-C8F6-4A98-A6BC-E997EFC0736E}"/>
              </a:ext>
            </a:extLst>
          </p:cNvPr>
          <p:cNvSpPr>
            <a:spLocks noGrp="1"/>
          </p:cNvSpPr>
          <p:nvPr>
            <p:ph idx="1"/>
          </p:nvPr>
        </p:nvSpPr>
        <p:spPr>
          <a:xfrm>
            <a:off x="144659" y="1946428"/>
            <a:ext cx="8542141" cy="4392488"/>
          </a:xfrm>
        </p:spPr>
        <p:txBody>
          <a:bodyPr/>
          <a:lstStyle/>
          <a:p>
            <a:r>
              <a:rPr lang="fr-FR" sz="2000" b="1" dirty="0">
                <a:cs typeface="ＭＳ Ｐゴシック" charset="0"/>
              </a:rPr>
              <a:t>Qu’est-ce que l’enquête de coûts PSY ?</a:t>
            </a:r>
          </a:p>
          <a:p>
            <a:pPr lvl="1"/>
            <a:r>
              <a:rPr lang="fr-FR" sz="1700" dirty="0">
                <a:ea typeface="ＭＳ Ｐゴシック"/>
              </a:rPr>
              <a:t>L’enquête consiste en une ventilation des charges de psychiatrie selon les principes de comptabilité analytique du </a:t>
            </a:r>
            <a:r>
              <a:rPr lang="fr-FR" sz="1700" b="1" dirty="0">
                <a:ea typeface="ＭＳ Ｐゴシック"/>
              </a:rPr>
              <a:t>RTC, depuis 2014.</a:t>
            </a:r>
          </a:p>
          <a:p>
            <a:pPr lvl="1"/>
            <a:r>
              <a:rPr lang="fr-FR" sz="1700" dirty="0">
                <a:ea typeface="ＭＳ Ｐゴシック"/>
              </a:rPr>
              <a:t>Il s’agit de recueillir les coûts détaillés par </a:t>
            </a:r>
            <a:r>
              <a:rPr lang="fr-FR" sz="1700" dirty="0">
                <a:solidFill>
                  <a:srgbClr val="0095CB"/>
                </a:solidFill>
                <a:ea typeface="ＭＳ Ｐゴシック"/>
              </a:rPr>
              <a:t>section d’hospitalisation</a:t>
            </a:r>
            <a:r>
              <a:rPr lang="fr-FR" sz="1700" dirty="0">
                <a:ea typeface="ＭＳ Ｐゴシック"/>
              </a:rPr>
              <a:t> </a:t>
            </a:r>
            <a:r>
              <a:rPr lang="fr-FR" sz="1700" dirty="0">
                <a:solidFill>
                  <a:srgbClr val="0095CB"/>
                </a:solidFill>
                <a:ea typeface="ＭＳ Ｐゴシック"/>
              </a:rPr>
              <a:t>et ambulatoire, </a:t>
            </a:r>
            <a:r>
              <a:rPr lang="fr-FR" sz="1700" dirty="0">
                <a:ea typeface="ＭＳ Ｐゴシック"/>
              </a:rPr>
              <a:t>pour les </a:t>
            </a:r>
            <a:r>
              <a:rPr lang="fr-FR" sz="1700" dirty="0">
                <a:solidFill>
                  <a:srgbClr val="0095CB"/>
                </a:solidFill>
                <a:ea typeface="ＭＳ Ｐゴシック"/>
              </a:rPr>
              <a:t>activités spécifiques </a:t>
            </a:r>
            <a:r>
              <a:rPr lang="fr-FR" sz="1700" dirty="0">
                <a:ea typeface="ＭＳ Ｐゴシック"/>
              </a:rPr>
              <a:t>en Psychiatrie ainsi que les </a:t>
            </a:r>
            <a:r>
              <a:rPr lang="fr-FR" sz="1700" dirty="0">
                <a:solidFill>
                  <a:srgbClr val="0095CB"/>
                </a:solidFill>
                <a:ea typeface="ＭＳ Ｐゴシック"/>
              </a:rPr>
              <a:t>données d’activité et d’effectifs </a:t>
            </a:r>
            <a:r>
              <a:rPr lang="fr-FR" sz="1700" dirty="0">
                <a:ea typeface="ＭＳ Ｐゴシック"/>
              </a:rPr>
              <a:t>afférentes.</a:t>
            </a:r>
            <a:endParaRPr lang="fr-FR" sz="1700" b="1" dirty="0">
              <a:ea typeface="ＭＳ Ｐゴシック"/>
            </a:endParaRPr>
          </a:p>
          <a:p>
            <a:endParaRPr lang="fr-FR" sz="1000" dirty="0"/>
          </a:p>
          <a:p>
            <a:r>
              <a:rPr lang="fr-FR" sz="2000" b="1" dirty="0"/>
              <a:t>Quel est le dispositif de recueil ?</a:t>
            </a:r>
          </a:p>
          <a:p>
            <a:pPr lvl="1"/>
            <a:r>
              <a:rPr lang="fr-FR" sz="1700" dirty="0"/>
              <a:t>Les établissements participants (DAF ou OQN) ont un </a:t>
            </a:r>
            <a:r>
              <a:rPr lang="fr-FR" sz="1700" b="1" dirty="0"/>
              <a:t>superviseur</a:t>
            </a:r>
            <a:r>
              <a:rPr lang="fr-FR" sz="1700" dirty="0"/>
              <a:t> qui les accompagne dans la réalisation de l’enquête.</a:t>
            </a:r>
            <a:endParaRPr lang="fr-FR" sz="1400" dirty="0"/>
          </a:p>
          <a:p>
            <a:pPr lvl="1"/>
            <a:r>
              <a:rPr lang="fr-FR" sz="1700" dirty="0"/>
              <a:t>Des </a:t>
            </a:r>
            <a:r>
              <a:rPr lang="fr-FR" sz="1700" b="1" dirty="0"/>
              <a:t>tableaux de contrôle (</a:t>
            </a:r>
            <a:r>
              <a:rPr lang="fr-FR" sz="1700" b="1" dirty="0" err="1"/>
              <a:t>TdC</a:t>
            </a:r>
            <a:r>
              <a:rPr lang="fr-FR" sz="1700" b="1" dirty="0"/>
              <a:t>) spécifiques </a:t>
            </a:r>
            <a:r>
              <a:rPr lang="fr-FR" sz="1700" dirty="0"/>
              <a:t>et renforcés sont mis à disposition en complément des </a:t>
            </a:r>
            <a:r>
              <a:rPr lang="fr-FR" sz="1700" dirty="0" err="1"/>
              <a:t>TdC</a:t>
            </a:r>
            <a:r>
              <a:rPr lang="fr-FR" sz="1700" dirty="0"/>
              <a:t> du RTC.</a:t>
            </a:r>
          </a:p>
          <a:p>
            <a:pPr lvl="1"/>
            <a:r>
              <a:rPr lang="fr-FR" sz="1700" dirty="0"/>
              <a:t>L’ensemble des données et commentaires sont consignés dans un </a:t>
            </a:r>
            <a:r>
              <a:rPr lang="fr-FR" sz="1700" b="1" dirty="0"/>
              <a:t>rapport de supervision</a:t>
            </a:r>
            <a:r>
              <a:rPr lang="fr-FR" sz="1700" dirty="0"/>
              <a:t>.</a:t>
            </a:r>
          </a:p>
          <a:p>
            <a:pPr lvl="1"/>
            <a:endParaRPr lang="fr-FR" sz="1700" dirty="0"/>
          </a:p>
          <a:p>
            <a:endParaRPr lang="fr-FR" dirty="0"/>
          </a:p>
        </p:txBody>
      </p:sp>
      <p:pic>
        <p:nvPicPr>
          <p:cNvPr id="6" name="Image 5">
            <a:extLst>
              <a:ext uri="{FF2B5EF4-FFF2-40B4-BE49-F238E27FC236}">
                <a16:creationId xmlns:a16="http://schemas.microsoft.com/office/drawing/2014/main" id="{8B59DF50-5BE2-41C9-9EFE-3B0F38CC955A}"/>
              </a:ext>
            </a:extLst>
          </p:cNvPr>
          <p:cNvPicPr>
            <a:picLocks noChangeAspect="1"/>
          </p:cNvPicPr>
          <p:nvPr/>
        </p:nvPicPr>
        <p:blipFill>
          <a:blip r:embed="rId2"/>
          <a:stretch>
            <a:fillRect/>
          </a:stretch>
        </p:blipFill>
        <p:spPr>
          <a:xfrm>
            <a:off x="3876675" y="173360"/>
            <a:ext cx="5267325" cy="581025"/>
          </a:xfrm>
          <a:prstGeom prst="rect">
            <a:avLst/>
          </a:prstGeom>
        </p:spPr>
      </p:pic>
      <p:sp>
        <p:nvSpPr>
          <p:cNvPr id="4" name="Espace réservé du numéro de diapositive 3">
            <a:extLst>
              <a:ext uri="{FF2B5EF4-FFF2-40B4-BE49-F238E27FC236}">
                <a16:creationId xmlns:a16="http://schemas.microsoft.com/office/drawing/2014/main" id="{A0F8A681-8B56-E988-7D7C-2771E041FC97}"/>
              </a:ext>
            </a:extLst>
          </p:cNvPr>
          <p:cNvSpPr>
            <a:spLocks noGrp="1"/>
          </p:cNvSpPr>
          <p:nvPr>
            <p:ph type="sldNum" sz="quarter" idx="12"/>
          </p:nvPr>
        </p:nvSpPr>
        <p:spPr/>
        <p:txBody>
          <a:bodyPr/>
          <a:lstStyle/>
          <a:p>
            <a:fld id="{DAC720FA-BF7E-495D-83F8-0CD569677D09}" type="slidenum">
              <a:rPr lang="fr-FR" smtClean="0"/>
              <a:t>18</a:t>
            </a:fld>
            <a:endParaRPr lang="fr-FR"/>
          </a:p>
        </p:txBody>
      </p:sp>
    </p:spTree>
    <p:extLst>
      <p:ext uri="{BB962C8B-B14F-4D97-AF65-F5344CB8AC3E}">
        <p14:creationId xmlns:p14="http://schemas.microsoft.com/office/powerpoint/2010/main" val="353736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21734"/>
            <a:ext cx="6755674" cy="992188"/>
          </a:xfrm>
        </p:spPr>
        <p:txBody>
          <a:bodyPr/>
          <a:lstStyle/>
          <a:p>
            <a:r>
              <a:rPr lang="fr-FR" sz="2400" dirty="0"/>
              <a:t>Les enquêtes et études nationales de coûts </a:t>
            </a:r>
            <a:br>
              <a:rPr lang="fr-FR" sz="2400" dirty="0"/>
            </a:br>
            <a:r>
              <a:rPr lang="fr-FR" sz="2400" dirty="0"/>
              <a:t>Secteur médico-social</a:t>
            </a:r>
          </a:p>
        </p:txBody>
      </p:sp>
      <p:pic>
        <p:nvPicPr>
          <p:cNvPr id="6" name="Image 5"/>
          <p:cNvPicPr>
            <a:picLocks noChangeAspect="1"/>
          </p:cNvPicPr>
          <p:nvPr/>
        </p:nvPicPr>
        <p:blipFill>
          <a:blip r:embed="rId2"/>
          <a:stretch>
            <a:fillRect/>
          </a:stretch>
        </p:blipFill>
        <p:spPr>
          <a:xfrm>
            <a:off x="4302968" y="1556792"/>
            <a:ext cx="4085456" cy="4897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Espace réservé du contenu 2"/>
          <p:cNvSpPr>
            <a:spLocks noGrp="1"/>
          </p:cNvSpPr>
          <p:nvPr>
            <p:ph idx="1"/>
          </p:nvPr>
        </p:nvSpPr>
        <p:spPr>
          <a:xfrm>
            <a:off x="110953" y="1844824"/>
            <a:ext cx="3917776" cy="3834682"/>
          </a:xfrm>
        </p:spPr>
        <p:txBody>
          <a:bodyPr/>
          <a:lstStyle/>
          <a:p>
            <a:pPr marL="182562" indent="0">
              <a:buNone/>
              <a:defRPr/>
            </a:pPr>
            <a:endParaRPr lang="fr-FR" sz="1800" dirty="0"/>
          </a:p>
          <a:p>
            <a:pPr marL="184150" lvl="1" indent="0">
              <a:buNone/>
              <a:defRPr/>
            </a:pPr>
            <a:endParaRPr lang="fr-FR" sz="2000" dirty="0">
              <a:cs typeface="ＭＳ Ｐゴシック" charset="0"/>
            </a:endParaRPr>
          </a:p>
          <a:p>
            <a:pPr marL="446088" lvl="1" indent="-261938">
              <a:buBlip>
                <a:blip r:embed="rId3"/>
              </a:buBlip>
              <a:defRPr/>
            </a:pPr>
            <a:r>
              <a:rPr lang="fr-FR" sz="2000" dirty="0">
                <a:cs typeface="ＭＳ Ｐゴシック" charset="0"/>
              </a:rPr>
              <a:t>Travaux réalisés sur le MS</a:t>
            </a:r>
          </a:p>
          <a:p>
            <a:pPr lvl="1">
              <a:defRPr/>
            </a:pPr>
            <a:r>
              <a:rPr lang="fr-FR" sz="1800" dirty="0"/>
              <a:t>Enquêtes de coûts puis ENC EHPAD</a:t>
            </a:r>
          </a:p>
          <a:p>
            <a:pPr lvl="1">
              <a:defRPr/>
            </a:pPr>
            <a:r>
              <a:rPr lang="fr-FR" sz="1800" dirty="0"/>
              <a:t>Enquêtes de coûts puis ENC PH</a:t>
            </a:r>
          </a:p>
          <a:p>
            <a:pPr lvl="1">
              <a:defRPr/>
            </a:pPr>
            <a:r>
              <a:rPr lang="fr-FR" sz="1800" dirty="0"/>
              <a:t>Mesure de coûts SSIAD / SPASAD</a:t>
            </a:r>
          </a:p>
          <a:p>
            <a:pPr marL="476250" lvl="1" indent="0">
              <a:buNone/>
              <a:defRPr/>
            </a:pPr>
            <a:endParaRPr lang="fr-FR" sz="1900" dirty="0"/>
          </a:p>
          <a:p>
            <a:pPr marL="184150" lvl="1" indent="0">
              <a:buNone/>
              <a:defRPr/>
            </a:pPr>
            <a:endParaRPr lang="fr-FR" dirty="0">
              <a:cs typeface="ＭＳ Ｐゴシック" charset="0"/>
            </a:endParaRPr>
          </a:p>
          <a:p>
            <a:pPr marL="446088" lvl="1" indent="-261938">
              <a:buBlip>
                <a:blip r:embed="rId3"/>
              </a:buBlip>
              <a:defRPr/>
            </a:pPr>
            <a:endParaRPr lang="fr-FR" dirty="0">
              <a:cs typeface="ＭＳ Ｐゴシック" charset="0"/>
            </a:endParaRPr>
          </a:p>
          <a:p>
            <a:pPr marL="446088" lvl="1" indent="-261938">
              <a:buClr>
                <a:schemeClr val="accent2"/>
              </a:buClr>
              <a:buBlip>
                <a:blip r:embed="rId3"/>
              </a:buBlip>
              <a:defRPr/>
            </a:pPr>
            <a:endParaRPr lang="fr-FR" dirty="0">
              <a:cs typeface="ＭＳ Ｐゴシック" charset="0"/>
            </a:endParaRPr>
          </a:p>
          <a:p>
            <a:pPr marL="525462" lvl="1" indent="-342900">
              <a:buClr>
                <a:schemeClr val="accent2"/>
              </a:buClr>
              <a:buSzTx/>
              <a:buFont typeface="Courier New" panose="02070309020205020404" pitchFamily="49" charset="0"/>
              <a:buChar char="o"/>
              <a:defRPr/>
            </a:pPr>
            <a:endParaRPr lang="fr-FR" sz="1800" dirty="0"/>
          </a:p>
        </p:txBody>
      </p:sp>
      <p:pic>
        <p:nvPicPr>
          <p:cNvPr id="8" name="Image 7">
            <a:extLst>
              <a:ext uri="{FF2B5EF4-FFF2-40B4-BE49-F238E27FC236}">
                <a16:creationId xmlns:a16="http://schemas.microsoft.com/office/drawing/2014/main" id="{A2998A2F-B661-4820-AE65-527BCDB2C7EC}"/>
              </a:ext>
            </a:extLst>
          </p:cNvPr>
          <p:cNvPicPr>
            <a:picLocks noChangeAspect="1"/>
          </p:cNvPicPr>
          <p:nvPr/>
        </p:nvPicPr>
        <p:blipFill>
          <a:blip r:embed="rId4"/>
          <a:stretch>
            <a:fillRect/>
          </a:stretch>
        </p:blipFill>
        <p:spPr>
          <a:xfrm>
            <a:off x="2057400" y="26932"/>
            <a:ext cx="5267325" cy="581025"/>
          </a:xfrm>
          <a:prstGeom prst="rect">
            <a:avLst/>
          </a:prstGeom>
        </p:spPr>
      </p:pic>
      <p:sp>
        <p:nvSpPr>
          <p:cNvPr id="4" name="Espace réservé du numéro de diapositive 3">
            <a:extLst>
              <a:ext uri="{FF2B5EF4-FFF2-40B4-BE49-F238E27FC236}">
                <a16:creationId xmlns:a16="http://schemas.microsoft.com/office/drawing/2014/main" id="{67CC2A9A-0EE4-D474-E35D-DD01B85184F9}"/>
              </a:ext>
            </a:extLst>
          </p:cNvPr>
          <p:cNvSpPr>
            <a:spLocks noGrp="1"/>
          </p:cNvSpPr>
          <p:nvPr>
            <p:ph type="sldNum" sz="quarter" idx="12"/>
          </p:nvPr>
        </p:nvSpPr>
        <p:spPr/>
        <p:txBody>
          <a:bodyPr/>
          <a:lstStyle/>
          <a:p>
            <a:fld id="{DAC720FA-BF7E-495D-83F8-0CD569677D09}" type="slidenum">
              <a:rPr lang="fr-FR" smtClean="0"/>
              <a:t>19</a:t>
            </a:fld>
            <a:endParaRPr lang="fr-FR"/>
          </a:p>
        </p:txBody>
      </p:sp>
    </p:spTree>
    <p:extLst>
      <p:ext uri="{BB962C8B-B14F-4D97-AF65-F5344CB8AC3E}">
        <p14:creationId xmlns:p14="http://schemas.microsoft.com/office/powerpoint/2010/main" val="179529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096000" cy="570689"/>
          </a:xfrm>
        </p:spPr>
        <p:txBody>
          <a:bodyPr/>
          <a:lstStyle/>
          <a:p>
            <a:pPr algn="ctr"/>
            <a:r>
              <a:rPr lang="fr-FR" dirty="0"/>
              <a:t>Sommaire</a:t>
            </a:r>
          </a:p>
        </p:txBody>
      </p:sp>
      <p:sp>
        <p:nvSpPr>
          <p:cNvPr id="12" name="Espace réservé du numéro de diapositive 11">
            <a:extLst>
              <a:ext uri="{FF2B5EF4-FFF2-40B4-BE49-F238E27FC236}">
                <a16:creationId xmlns:a16="http://schemas.microsoft.com/office/drawing/2014/main" id="{325E07C1-FE93-F5F5-81D8-960E3B1B3085}"/>
              </a:ext>
            </a:extLst>
          </p:cNvPr>
          <p:cNvSpPr>
            <a:spLocks noGrp="1"/>
          </p:cNvSpPr>
          <p:nvPr>
            <p:ph type="sldNum" sz="quarter" idx="12"/>
          </p:nvPr>
        </p:nvSpPr>
        <p:spPr/>
        <p:txBody>
          <a:bodyPr/>
          <a:lstStyle/>
          <a:p>
            <a:fld id="{DAC720FA-BF7E-495D-83F8-0CD569677D09}" type="slidenum">
              <a:rPr lang="fr-FR" smtClean="0"/>
              <a:t>2</a:t>
            </a:fld>
            <a:endParaRPr lang="fr-FR"/>
          </a:p>
        </p:txBody>
      </p:sp>
      <p:graphicFrame>
        <p:nvGraphicFramePr>
          <p:cNvPr id="6" name="Diagramme 5">
            <a:extLst>
              <a:ext uri="{FF2B5EF4-FFF2-40B4-BE49-F238E27FC236}">
                <a16:creationId xmlns:a16="http://schemas.microsoft.com/office/drawing/2014/main" id="{8CAC7AAA-AD36-8AA1-35F9-96576693A027}"/>
              </a:ext>
            </a:extLst>
          </p:cNvPr>
          <p:cNvGraphicFramePr/>
          <p:nvPr>
            <p:extLst>
              <p:ext uri="{D42A27DB-BD31-4B8C-83A1-F6EECF244321}">
                <p14:modId xmlns:p14="http://schemas.microsoft.com/office/powerpoint/2010/main" val="3546290993"/>
              </p:ext>
            </p:extLst>
          </p:nvPr>
        </p:nvGraphicFramePr>
        <p:xfrm>
          <a:off x="340236" y="1488502"/>
          <a:ext cx="8473023" cy="506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8658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296091"/>
            <a:ext cx="6096000" cy="992188"/>
          </a:xfrm>
        </p:spPr>
        <p:txBody>
          <a:bodyPr/>
          <a:lstStyle/>
          <a:p>
            <a:r>
              <a:rPr lang="fr-FR" dirty="0"/>
              <a:t>EHPAD</a:t>
            </a:r>
          </a:p>
        </p:txBody>
      </p:sp>
      <p:sp>
        <p:nvSpPr>
          <p:cNvPr id="3" name="Espace réservé du contenu 2"/>
          <p:cNvSpPr>
            <a:spLocks noGrp="1"/>
          </p:cNvSpPr>
          <p:nvPr>
            <p:ph idx="1"/>
          </p:nvPr>
        </p:nvSpPr>
        <p:spPr>
          <a:xfrm>
            <a:off x="26166" y="1905447"/>
            <a:ext cx="8712968" cy="4619178"/>
          </a:xfrm>
        </p:spPr>
        <p:txBody>
          <a:bodyPr/>
          <a:lstStyle/>
          <a:p>
            <a:r>
              <a:rPr lang="fr-FR" sz="1800" b="1" dirty="0"/>
              <a:t>Quel est l’objectif ?</a:t>
            </a:r>
          </a:p>
          <a:p>
            <a:pPr lvl="1"/>
            <a:r>
              <a:rPr lang="fr-FR" sz="1600" dirty="0"/>
              <a:t>Produire des </a:t>
            </a:r>
            <a:r>
              <a:rPr lang="fr-FR" sz="1600" b="1" dirty="0"/>
              <a:t>coûts de référence</a:t>
            </a:r>
            <a:r>
              <a:rPr lang="fr-FR" sz="1600" dirty="0"/>
              <a:t>, par exemple des coûts moyens par groupe homogène de résidents en Ehpad  </a:t>
            </a:r>
          </a:p>
          <a:p>
            <a:pPr lvl="1"/>
            <a:r>
              <a:rPr lang="fr-FR" sz="1600" dirty="0"/>
              <a:t>Pour la production des coûts de référence en Ehpad, des groupes homogènes de résidents ont été constitués à partir du croisement entre les combinaisons de profils de soins (Pathos) et des rangs de la grille </a:t>
            </a:r>
            <a:r>
              <a:rPr lang="fr-FR" sz="1600" dirty="0" err="1"/>
              <a:t>Aggir</a:t>
            </a:r>
            <a:endParaRPr lang="fr-FR" sz="1600" dirty="0"/>
          </a:p>
          <a:p>
            <a:endParaRPr lang="fr-FR" sz="1600" b="1" dirty="0"/>
          </a:p>
          <a:p>
            <a:r>
              <a:rPr lang="fr-FR" sz="1800" b="1" dirty="0"/>
              <a:t>Quel est le dispositif de recueil ?</a:t>
            </a:r>
          </a:p>
          <a:p>
            <a:pPr lvl="1"/>
            <a:r>
              <a:rPr lang="fr-FR" sz="1600" dirty="0"/>
              <a:t>2 enquêtes de coûts 2012 et 2013 (sur les données comptables uniquement)</a:t>
            </a:r>
          </a:p>
          <a:p>
            <a:pPr lvl="1"/>
            <a:r>
              <a:rPr lang="fr-FR" sz="1600" dirty="0"/>
              <a:t>5 ENC entre 2015 et 2019 (croisement des données comptables et des recueils d’activité auprès des résidents)</a:t>
            </a:r>
          </a:p>
          <a:p>
            <a:pPr lvl="1"/>
            <a:endParaRPr lang="fr-FR" sz="1200" dirty="0"/>
          </a:p>
          <a:p>
            <a:pPr lvl="1"/>
            <a:r>
              <a:rPr lang="fr-FR" sz="1600" dirty="0"/>
              <a:t>Relations Inter-Administrations : Pilote DGCS, Financeur CNSA, Partenaires CNAM, fédérations et associations gestionnaires d’EHPAD</a:t>
            </a:r>
          </a:p>
          <a:p>
            <a:pPr lvl="1"/>
            <a:r>
              <a:rPr lang="fr-FR" sz="1600" dirty="0"/>
              <a:t>Echantillon  : Environ 80 à 100 établissements volontaires par campagne ; 70 participants effectifs environ par campagne</a:t>
            </a:r>
          </a:p>
        </p:txBody>
      </p:sp>
      <p:pic>
        <p:nvPicPr>
          <p:cNvPr id="6" name="Image 5">
            <a:extLst>
              <a:ext uri="{FF2B5EF4-FFF2-40B4-BE49-F238E27FC236}">
                <a16:creationId xmlns:a16="http://schemas.microsoft.com/office/drawing/2014/main" id="{D905585C-705D-451B-AF32-FEA14DE8379D}"/>
              </a:ext>
            </a:extLst>
          </p:cNvPr>
          <p:cNvPicPr>
            <a:picLocks noChangeAspect="1"/>
          </p:cNvPicPr>
          <p:nvPr/>
        </p:nvPicPr>
        <p:blipFill>
          <a:blip r:embed="rId2"/>
          <a:stretch>
            <a:fillRect/>
          </a:stretch>
        </p:blipFill>
        <p:spPr>
          <a:xfrm>
            <a:off x="1938337" y="219869"/>
            <a:ext cx="5267325" cy="581025"/>
          </a:xfrm>
          <a:prstGeom prst="rect">
            <a:avLst/>
          </a:prstGeom>
        </p:spPr>
      </p:pic>
      <p:sp>
        <p:nvSpPr>
          <p:cNvPr id="4" name="Espace réservé du numéro de diapositive 3">
            <a:extLst>
              <a:ext uri="{FF2B5EF4-FFF2-40B4-BE49-F238E27FC236}">
                <a16:creationId xmlns:a16="http://schemas.microsoft.com/office/drawing/2014/main" id="{213A2B1C-63BD-4568-36FF-C43A431A8B33}"/>
              </a:ext>
            </a:extLst>
          </p:cNvPr>
          <p:cNvSpPr>
            <a:spLocks noGrp="1"/>
          </p:cNvSpPr>
          <p:nvPr>
            <p:ph type="sldNum" sz="quarter" idx="12"/>
          </p:nvPr>
        </p:nvSpPr>
        <p:spPr/>
        <p:txBody>
          <a:bodyPr/>
          <a:lstStyle/>
          <a:p>
            <a:fld id="{DAC720FA-BF7E-495D-83F8-0CD569677D09}" type="slidenum">
              <a:rPr lang="fr-FR" smtClean="0"/>
              <a:t>20</a:t>
            </a:fld>
            <a:endParaRPr lang="fr-FR"/>
          </a:p>
        </p:txBody>
      </p:sp>
    </p:spTree>
    <p:extLst>
      <p:ext uri="{BB962C8B-B14F-4D97-AF65-F5344CB8AC3E}">
        <p14:creationId xmlns:p14="http://schemas.microsoft.com/office/powerpoint/2010/main" val="17780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269964"/>
            <a:ext cx="6096000" cy="992188"/>
          </a:xfrm>
        </p:spPr>
        <p:txBody>
          <a:bodyPr/>
          <a:lstStyle/>
          <a:p>
            <a:r>
              <a:rPr lang="fr-FR" dirty="0"/>
              <a:t>SERAFIN-PH</a:t>
            </a:r>
          </a:p>
        </p:txBody>
      </p:sp>
      <p:sp>
        <p:nvSpPr>
          <p:cNvPr id="3" name="Espace réservé du contenu 2"/>
          <p:cNvSpPr>
            <a:spLocks noGrp="1"/>
          </p:cNvSpPr>
          <p:nvPr>
            <p:ph idx="1"/>
          </p:nvPr>
        </p:nvSpPr>
        <p:spPr>
          <a:xfrm>
            <a:off x="35496" y="1952090"/>
            <a:ext cx="8856984" cy="4511912"/>
          </a:xfrm>
        </p:spPr>
        <p:txBody>
          <a:bodyPr/>
          <a:lstStyle/>
          <a:p>
            <a:r>
              <a:rPr lang="fr-FR" sz="1800" b="1" dirty="0"/>
              <a:t>Quel est l’objectif ?</a:t>
            </a:r>
          </a:p>
          <a:p>
            <a:pPr lvl="1"/>
            <a:r>
              <a:rPr lang="fr-FR" sz="1600" dirty="0"/>
              <a:t>Etablir un </a:t>
            </a:r>
            <a:r>
              <a:rPr lang="fr-FR" sz="1600" b="1" dirty="0"/>
              <a:t>lien entre les caractéristiques et les besoins des personnes, les accompagnements réalisés et les coûts des prises en charge en ESMS-PH </a:t>
            </a:r>
          </a:p>
          <a:p>
            <a:pPr lvl="1"/>
            <a:r>
              <a:rPr lang="fr-FR" sz="1600" dirty="0"/>
              <a:t>Nomenclatures des besoins et des prestations élaborées par l’équipe Serafin-PH (DGCS + CNSA)</a:t>
            </a:r>
          </a:p>
          <a:p>
            <a:pPr lvl="1"/>
            <a:r>
              <a:rPr lang="fr-FR" sz="1600" dirty="0"/>
              <a:t>Utilisation dans les modélisations de la refonte des modalités de financement</a:t>
            </a:r>
            <a:endParaRPr lang="fr-FR" sz="1600" kern="1200" dirty="0">
              <a:solidFill>
                <a:schemeClr val="bg2"/>
              </a:solidFill>
              <a:latin typeface="Arial" panose="020B0604020202020204" pitchFamily="34" charset="0"/>
              <a:cs typeface="Arial" panose="020B0604020202020204" pitchFamily="34" charset="0"/>
            </a:endParaRPr>
          </a:p>
          <a:p>
            <a:pPr lvl="1"/>
            <a:endParaRPr lang="fr-FR" sz="1400" u="sng" dirty="0"/>
          </a:p>
          <a:p>
            <a:r>
              <a:rPr lang="fr-FR" sz="1800" b="1" dirty="0"/>
              <a:t>Quel est le dispositif de recueil ?</a:t>
            </a:r>
          </a:p>
          <a:p>
            <a:pPr lvl="1"/>
            <a:r>
              <a:rPr lang="fr-FR" sz="1600" dirty="0"/>
              <a:t>2 enquêtes de coûts 2015 et 2016 (sur les données comptables uniquement)</a:t>
            </a:r>
          </a:p>
          <a:p>
            <a:pPr lvl="1"/>
            <a:r>
              <a:rPr lang="fr-FR" sz="1600" dirty="0"/>
              <a:t>2 ENC en 2018 et 2019 (croisement des données comptables et des recueils d’activité auprès des personnes accompagnées)</a:t>
            </a:r>
          </a:p>
          <a:p>
            <a:pPr lvl="1"/>
            <a:endParaRPr lang="fr-FR" sz="1200" dirty="0"/>
          </a:p>
          <a:p>
            <a:pPr lvl="1"/>
            <a:r>
              <a:rPr lang="fr-FR" sz="1600" dirty="0"/>
              <a:t>Relations Inter-Administrations : Pilote équipe Serafin-PH (DGCS + CNSA), Financeur CNSA, Partenaires CNAM, fédérations et associations représentatives du secteur médico-social PH</a:t>
            </a:r>
          </a:p>
          <a:p>
            <a:pPr lvl="1"/>
            <a:r>
              <a:rPr lang="fr-FR" sz="1600" dirty="0"/>
              <a:t>Echantillon : 300 participants environ par campagne</a:t>
            </a:r>
          </a:p>
        </p:txBody>
      </p:sp>
      <p:pic>
        <p:nvPicPr>
          <p:cNvPr id="6" name="Image 5">
            <a:extLst>
              <a:ext uri="{FF2B5EF4-FFF2-40B4-BE49-F238E27FC236}">
                <a16:creationId xmlns:a16="http://schemas.microsoft.com/office/drawing/2014/main" id="{E99D6213-DFA1-4302-9CF5-493A32513796}"/>
              </a:ext>
            </a:extLst>
          </p:cNvPr>
          <p:cNvPicPr>
            <a:picLocks noChangeAspect="1"/>
          </p:cNvPicPr>
          <p:nvPr/>
        </p:nvPicPr>
        <p:blipFill>
          <a:blip r:embed="rId2"/>
          <a:stretch>
            <a:fillRect/>
          </a:stretch>
        </p:blipFill>
        <p:spPr>
          <a:xfrm>
            <a:off x="1938337" y="219869"/>
            <a:ext cx="5267325" cy="581025"/>
          </a:xfrm>
          <a:prstGeom prst="rect">
            <a:avLst/>
          </a:prstGeom>
        </p:spPr>
      </p:pic>
      <p:sp>
        <p:nvSpPr>
          <p:cNvPr id="4" name="Espace réservé du numéro de diapositive 3">
            <a:extLst>
              <a:ext uri="{FF2B5EF4-FFF2-40B4-BE49-F238E27FC236}">
                <a16:creationId xmlns:a16="http://schemas.microsoft.com/office/drawing/2014/main" id="{6CE5C38D-EB9F-9CAA-5F94-505CA1B89B9D}"/>
              </a:ext>
            </a:extLst>
          </p:cNvPr>
          <p:cNvSpPr>
            <a:spLocks noGrp="1"/>
          </p:cNvSpPr>
          <p:nvPr>
            <p:ph type="sldNum" sz="quarter" idx="12"/>
          </p:nvPr>
        </p:nvSpPr>
        <p:spPr/>
        <p:txBody>
          <a:bodyPr/>
          <a:lstStyle/>
          <a:p>
            <a:fld id="{DAC720FA-BF7E-495D-83F8-0CD569677D09}" type="slidenum">
              <a:rPr lang="fr-FR" smtClean="0"/>
              <a:t>21</a:t>
            </a:fld>
            <a:endParaRPr lang="fr-FR"/>
          </a:p>
        </p:txBody>
      </p:sp>
    </p:spTree>
    <p:extLst>
      <p:ext uri="{BB962C8B-B14F-4D97-AF65-F5344CB8AC3E}">
        <p14:creationId xmlns:p14="http://schemas.microsoft.com/office/powerpoint/2010/main" val="59842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403032" cy="992188"/>
          </a:xfrm>
        </p:spPr>
        <p:txBody>
          <a:bodyPr/>
          <a:lstStyle/>
          <a:p>
            <a:r>
              <a:rPr lang="fr-FR" dirty="0"/>
              <a:t>SSIAD / SPASSAD</a:t>
            </a:r>
          </a:p>
        </p:txBody>
      </p:sp>
      <p:sp>
        <p:nvSpPr>
          <p:cNvPr id="6" name="Espace réservé du contenu 2"/>
          <p:cNvSpPr txBox="1">
            <a:spLocks/>
          </p:cNvSpPr>
          <p:nvPr/>
        </p:nvSpPr>
        <p:spPr bwMode="auto">
          <a:xfrm>
            <a:off x="60960" y="1884784"/>
            <a:ext cx="8864335" cy="464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46088" indent="-261938" algn="l" rtl="0" eaLnBrk="0" fontAlgn="base" hangingPunct="0">
              <a:spcBef>
                <a:spcPct val="20000"/>
              </a:spcBef>
              <a:spcAft>
                <a:spcPct val="0"/>
              </a:spcAft>
              <a:buBlip>
                <a:blip r:embed="rId2"/>
              </a:buBlip>
              <a:defRPr sz="2500">
                <a:solidFill>
                  <a:srgbClr val="4E455D"/>
                </a:solidFill>
                <a:latin typeface="+mn-lt"/>
                <a:ea typeface="MS PGothic" pitchFamily="34" charset="-128"/>
                <a:cs typeface="ＭＳ Ｐゴシック" charset="0"/>
              </a:defRPr>
            </a:lvl1pPr>
            <a:lvl2pPr marL="762000" indent="-285750" algn="l" rtl="0" eaLnBrk="0" fontAlgn="base" hangingPunct="0">
              <a:spcBef>
                <a:spcPct val="20000"/>
              </a:spcBef>
              <a:spcAft>
                <a:spcPct val="0"/>
              </a:spcAft>
              <a:buSzPct val="110000"/>
              <a:buBlip>
                <a:blip r:embed="rId3"/>
              </a:buBlip>
              <a:defRPr sz="2200">
                <a:solidFill>
                  <a:srgbClr val="4E455D"/>
                </a:solidFill>
                <a:latin typeface="+mn-lt"/>
                <a:ea typeface="MS PGothic" pitchFamily="34" charset="-128"/>
              </a:defRPr>
            </a:lvl2pPr>
            <a:lvl3pPr marL="1143000" indent="-190500" algn="l" rtl="0" eaLnBrk="0" fontAlgn="base" hangingPunct="0">
              <a:spcBef>
                <a:spcPct val="20000"/>
              </a:spcBef>
              <a:spcAft>
                <a:spcPct val="0"/>
              </a:spcAft>
              <a:buBlip>
                <a:blip r:embed="rId4"/>
              </a:buBlip>
              <a:defRPr>
                <a:solidFill>
                  <a:srgbClr val="4E455D"/>
                </a:solidFill>
                <a:latin typeface="+mn-lt"/>
                <a:ea typeface="MS PGothic" pitchFamily="34" charset="-128"/>
              </a:defRPr>
            </a:lvl3pPr>
            <a:lvl4pPr marL="1619250" indent="-190500" algn="l" rtl="0" eaLnBrk="0" fontAlgn="base" hangingPunct="0">
              <a:spcBef>
                <a:spcPct val="20000"/>
              </a:spcBef>
              <a:spcAft>
                <a:spcPct val="0"/>
              </a:spcAft>
              <a:buBlip>
                <a:blip r:embed="rId2"/>
              </a:buBlip>
              <a:defRPr sz="1500">
                <a:solidFill>
                  <a:srgbClr val="4E455D"/>
                </a:solidFill>
                <a:latin typeface="+mn-lt"/>
                <a:ea typeface="MS PGothic" pitchFamily="34" charset="-128"/>
              </a:defRPr>
            </a:lvl4pPr>
            <a:lvl5pPr marL="2000250" indent="-190500" algn="l" rtl="0" eaLnBrk="0" fontAlgn="base" hangingPunct="0">
              <a:spcBef>
                <a:spcPct val="20000"/>
              </a:spcBef>
              <a:spcAft>
                <a:spcPct val="0"/>
              </a:spcAft>
              <a:buBlip>
                <a:blip r:embed="rId3"/>
              </a:buBlip>
              <a:defRPr sz="1500">
                <a:solidFill>
                  <a:srgbClr val="4E455D"/>
                </a:solidFill>
                <a:latin typeface="+mn-lt"/>
                <a:ea typeface="MS PGothic" pitchFamily="34" charset="-128"/>
              </a:defRPr>
            </a:lvl5pPr>
            <a:lvl6pPr marL="2457450" indent="-190500" algn="l" rtl="0" eaLnBrk="1" fontAlgn="base" hangingPunct="1">
              <a:spcBef>
                <a:spcPct val="20000"/>
              </a:spcBef>
              <a:spcAft>
                <a:spcPct val="0"/>
              </a:spcAft>
              <a:buBlip>
                <a:blip r:embed="rId3"/>
              </a:buBlip>
              <a:defRPr sz="1500">
                <a:solidFill>
                  <a:srgbClr val="4E455D"/>
                </a:solidFill>
                <a:latin typeface="+mn-lt"/>
                <a:ea typeface="+mn-ea"/>
              </a:defRPr>
            </a:lvl6pPr>
            <a:lvl7pPr marL="2914650" indent="-190500" algn="l" rtl="0" eaLnBrk="1" fontAlgn="base" hangingPunct="1">
              <a:spcBef>
                <a:spcPct val="20000"/>
              </a:spcBef>
              <a:spcAft>
                <a:spcPct val="0"/>
              </a:spcAft>
              <a:buBlip>
                <a:blip r:embed="rId3"/>
              </a:buBlip>
              <a:defRPr sz="1500">
                <a:solidFill>
                  <a:srgbClr val="4E455D"/>
                </a:solidFill>
                <a:latin typeface="+mn-lt"/>
                <a:ea typeface="+mn-ea"/>
              </a:defRPr>
            </a:lvl7pPr>
            <a:lvl8pPr marL="3371850" indent="-190500" algn="l" rtl="0" eaLnBrk="1" fontAlgn="base" hangingPunct="1">
              <a:spcBef>
                <a:spcPct val="20000"/>
              </a:spcBef>
              <a:spcAft>
                <a:spcPct val="0"/>
              </a:spcAft>
              <a:buBlip>
                <a:blip r:embed="rId3"/>
              </a:buBlip>
              <a:defRPr sz="1500">
                <a:solidFill>
                  <a:srgbClr val="4E455D"/>
                </a:solidFill>
                <a:latin typeface="+mn-lt"/>
                <a:ea typeface="+mn-ea"/>
              </a:defRPr>
            </a:lvl8pPr>
            <a:lvl9pPr marL="3829050" indent="-190500" algn="l" rtl="0" eaLnBrk="1" fontAlgn="base" hangingPunct="1">
              <a:spcBef>
                <a:spcPct val="20000"/>
              </a:spcBef>
              <a:spcAft>
                <a:spcPct val="0"/>
              </a:spcAft>
              <a:buBlip>
                <a:blip r:embed="rId3"/>
              </a:buBlip>
              <a:defRPr sz="1500">
                <a:solidFill>
                  <a:srgbClr val="4E455D"/>
                </a:solidFill>
                <a:latin typeface="+mn-lt"/>
                <a:ea typeface="+mn-ea"/>
              </a:defRPr>
            </a:lvl9pPr>
          </a:lstStyle>
          <a:p>
            <a:pPr marL="476250" lvl="1" indent="0">
              <a:buNone/>
            </a:pPr>
            <a:endParaRPr lang="fr-FR" sz="1800" kern="0" baseline="0" dirty="0"/>
          </a:p>
          <a:p>
            <a:r>
              <a:rPr lang="fr-FR" sz="1800" b="1" kern="0" baseline="0" dirty="0"/>
              <a:t>Quel est l’objectif ?</a:t>
            </a:r>
          </a:p>
          <a:p>
            <a:pPr lvl="1"/>
            <a:r>
              <a:rPr lang="fr-FR" sz="1600" kern="0" baseline="0" dirty="0"/>
              <a:t>Fiabilisation de la mesure des coûts en SSIAD</a:t>
            </a:r>
          </a:p>
          <a:p>
            <a:pPr lvl="1"/>
            <a:r>
              <a:rPr lang="fr-FR" sz="1600" kern="0" baseline="0" dirty="0"/>
              <a:t>Utilisation des données de coûts dans la refonte des modalités de financement</a:t>
            </a:r>
          </a:p>
          <a:p>
            <a:pPr lvl="1"/>
            <a:endParaRPr lang="fr-FR" sz="1200" kern="0" baseline="0" dirty="0"/>
          </a:p>
          <a:p>
            <a:r>
              <a:rPr lang="fr-FR" sz="1800" b="1" kern="0" baseline="0" dirty="0"/>
              <a:t>Quel est le dispositif de recueil ?</a:t>
            </a:r>
          </a:p>
          <a:p>
            <a:pPr lvl="1"/>
            <a:r>
              <a:rPr lang="fr-FR" sz="1600" kern="0" baseline="0" dirty="0"/>
              <a:t>1 étude de mesure de coûts réalisée par l’ATIH sur 216 SSIAD et SPASAD en 2018</a:t>
            </a:r>
          </a:p>
          <a:p>
            <a:pPr lvl="1"/>
            <a:r>
              <a:rPr lang="fr-FR" sz="1600" kern="0" baseline="0" dirty="0"/>
              <a:t>Reprise d’une étude réalisée par </a:t>
            </a:r>
            <a:r>
              <a:rPr lang="fr-FR" sz="1600" kern="0" baseline="0" dirty="0" err="1"/>
              <a:t>Urc</a:t>
            </a:r>
            <a:r>
              <a:rPr lang="fr-FR" sz="1600" kern="0" baseline="0" dirty="0"/>
              <a:t> Eco qui avait abouti à l’élaboration d’une équation tarifaire</a:t>
            </a:r>
          </a:p>
          <a:p>
            <a:pPr lvl="1"/>
            <a:endParaRPr lang="fr-FR" sz="1200" kern="0" baseline="0" dirty="0"/>
          </a:p>
          <a:p>
            <a:pPr lvl="1"/>
            <a:r>
              <a:rPr lang="fr-FR" sz="1600" kern="0" baseline="0" dirty="0"/>
              <a:t>Relations Inter-Administrations : </a:t>
            </a:r>
            <a:r>
              <a:rPr lang="fr-FR" sz="1600" baseline="0" dirty="0">
                <a:solidFill>
                  <a:schemeClr val="tx1"/>
                </a:solidFill>
              </a:rPr>
              <a:t>Pilote DGCS, Financeur CNSA</a:t>
            </a:r>
          </a:p>
        </p:txBody>
      </p:sp>
      <p:pic>
        <p:nvPicPr>
          <p:cNvPr id="5" name="Image 4">
            <a:extLst>
              <a:ext uri="{FF2B5EF4-FFF2-40B4-BE49-F238E27FC236}">
                <a16:creationId xmlns:a16="http://schemas.microsoft.com/office/drawing/2014/main" id="{A1B6BEED-7300-4B2B-B332-112D55F6F03B}"/>
              </a:ext>
            </a:extLst>
          </p:cNvPr>
          <p:cNvPicPr>
            <a:picLocks noChangeAspect="1"/>
          </p:cNvPicPr>
          <p:nvPr/>
        </p:nvPicPr>
        <p:blipFill>
          <a:blip r:embed="rId5"/>
          <a:stretch>
            <a:fillRect/>
          </a:stretch>
        </p:blipFill>
        <p:spPr>
          <a:xfrm>
            <a:off x="1938337" y="219869"/>
            <a:ext cx="5267325" cy="581025"/>
          </a:xfrm>
          <a:prstGeom prst="rect">
            <a:avLst/>
          </a:prstGeom>
        </p:spPr>
      </p:pic>
      <p:sp>
        <p:nvSpPr>
          <p:cNvPr id="4" name="Espace réservé du numéro de diapositive 3">
            <a:extLst>
              <a:ext uri="{FF2B5EF4-FFF2-40B4-BE49-F238E27FC236}">
                <a16:creationId xmlns:a16="http://schemas.microsoft.com/office/drawing/2014/main" id="{997D1166-1302-A9B2-B5D2-2C427C4BF679}"/>
              </a:ext>
            </a:extLst>
          </p:cNvPr>
          <p:cNvSpPr>
            <a:spLocks noGrp="1"/>
          </p:cNvSpPr>
          <p:nvPr>
            <p:ph type="sldNum" sz="quarter" idx="12"/>
          </p:nvPr>
        </p:nvSpPr>
        <p:spPr/>
        <p:txBody>
          <a:bodyPr/>
          <a:lstStyle/>
          <a:p>
            <a:fld id="{DAC720FA-BF7E-495D-83F8-0CD569677D09}" type="slidenum">
              <a:rPr lang="fr-FR" smtClean="0"/>
              <a:t>22</a:t>
            </a:fld>
            <a:endParaRPr lang="fr-FR"/>
          </a:p>
        </p:txBody>
      </p:sp>
    </p:spTree>
    <p:extLst>
      <p:ext uri="{BB962C8B-B14F-4D97-AF65-F5344CB8AC3E}">
        <p14:creationId xmlns:p14="http://schemas.microsoft.com/office/powerpoint/2010/main" val="46006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0523706F-3E37-4789-94F2-DAFBBA7C28EC}"/>
              </a:ext>
            </a:extLst>
          </p:cNvPr>
          <p:cNvGraphicFramePr/>
          <p:nvPr>
            <p:extLst>
              <p:ext uri="{D42A27DB-BD31-4B8C-83A1-F6EECF244321}">
                <p14:modId xmlns:p14="http://schemas.microsoft.com/office/powerpoint/2010/main" val="4055014077"/>
              </p:ext>
            </p:extLst>
          </p:nvPr>
        </p:nvGraphicFramePr>
        <p:xfrm>
          <a:off x="1643743" y="1730829"/>
          <a:ext cx="6204857" cy="446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C36365C3-82C7-4103-8AE1-33D5DB776247}"/>
              </a:ext>
            </a:extLst>
          </p:cNvPr>
          <p:cNvSpPr>
            <a:spLocks noGrp="1"/>
          </p:cNvSpPr>
          <p:nvPr>
            <p:ph type="title"/>
          </p:nvPr>
        </p:nvSpPr>
        <p:spPr>
          <a:xfrm>
            <a:off x="2057400" y="304800"/>
            <a:ext cx="6096000" cy="992188"/>
          </a:xfrm>
        </p:spPr>
        <p:txBody>
          <a:bodyPr/>
          <a:lstStyle/>
          <a:p>
            <a:r>
              <a:rPr lang="fr-FR" sz="3200" dirty="0">
                <a:solidFill>
                  <a:schemeClr val="accent1"/>
                </a:solidFill>
              </a:rPr>
              <a:t>Quelles données ?</a:t>
            </a:r>
            <a:br>
              <a:rPr lang="fr-FR" sz="3200" dirty="0">
                <a:solidFill>
                  <a:schemeClr val="accent1"/>
                </a:solidFill>
              </a:rPr>
            </a:br>
            <a:r>
              <a:rPr lang="fr-FR" sz="2400" dirty="0"/>
              <a:t>Description des données recueillies</a:t>
            </a:r>
          </a:p>
        </p:txBody>
      </p:sp>
      <p:sp>
        <p:nvSpPr>
          <p:cNvPr id="2" name="Espace réservé du numéro de diapositive 1">
            <a:extLst>
              <a:ext uri="{FF2B5EF4-FFF2-40B4-BE49-F238E27FC236}">
                <a16:creationId xmlns:a16="http://schemas.microsoft.com/office/drawing/2014/main" id="{FBAC2CAA-A0ED-7599-099A-377B50A6749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C720FA-BF7E-495D-83F8-0CD569677D09}"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fr-FR" sz="900" b="0" i="0" u="none" strike="noStrike" kern="1200" cap="none" spc="0" normalizeH="0" baseline="0" noProof="0">
              <a:ln>
                <a:noFill/>
              </a:ln>
              <a:solidFill>
                <a:srgbClr val="4E455D"/>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9973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DDEA829-8D98-442D-AE29-1258F0E08802}"/>
              </a:ext>
            </a:extLst>
          </p:cNvPr>
          <p:cNvSpPr>
            <a:spLocks noGrp="1"/>
          </p:cNvSpPr>
          <p:nvPr>
            <p:ph idx="1"/>
          </p:nvPr>
        </p:nvSpPr>
        <p:spPr>
          <a:xfrm>
            <a:off x="0" y="2065103"/>
            <a:ext cx="9020176" cy="3891914"/>
          </a:xfrm>
        </p:spPr>
        <p:txBody>
          <a:bodyPr/>
          <a:lstStyle/>
          <a:p>
            <a:pPr marL="762000" marR="0" lvl="1" indent="-285750" algn="l" defTabSz="914400" rtl="0" eaLnBrk="1" fontAlgn="base" latinLnBrk="0" hangingPunct="1">
              <a:lnSpc>
                <a:spcPct val="100000"/>
              </a:lnSpc>
              <a:spcBef>
                <a:spcPct val="20000"/>
              </a:spcBef>
              <a:spcAft>
                <a:spcPct val="0"/>
              </a:spcAft>
              <a:buClr>
                <a:srgbClr val="00B050"/>
              </a:buClr>
              <a:buSzPct val="100000"/>
              <a:buFont typeface="Wingdings" panose="05000000000000000000" pitchFamily="2" charset="2"/>
              <a:buChar char="Ø"/>
              <a:tabLst/>
              <a:defRPr/>
            </a:pPr>
            <a:r>
              <a:rPr kumimoji="0" lang="fr-FR" sz="2200" b="0" i="0" u="none" strike="noStrike" kern="0" cap="none" spc="0" normalizeH="0" baseline="0" noProof="0" dirty="0">
                <a:ln>
                  <a:noFill/>
                </a:ln>
                <a:solidFill>
                  <a:schemeClr val="bg2"/>
                </a:solidFill>
                <a:effectLst/>
                <a:uLnTx/>
                <a:uFillTx/>
                <a:latin typeface="Arial"/>
                <a:ea typeface="ＭＳ Ｐゴシック" pitchFamily="34" charset="-128"/>
                <a:hlinkClick r:id="rId3">
                  <a:extLst>
                    <a:ext uri="{A12FA001-AC4F-418D-AE19-62706E023703}">
                      <ahyp:hlinkClr xmlns:ahyp="http://schemas.microsoft.com/office/drawing/2018/hyperlinkcolor" val="tx"/>
                    </a:ext>
                  </a:extLst>
                </a:hlinkClick>
              </a:rPr>
              <a:t>Données financières | Publication ATIH (sante.fr)</a:t>
            </a:r>
            <a:endParaRPr kumimoji="0" lang="fr-FR" sz="2200" b="0" i="0" u="none" strike="noStrike" kern="0" cap="none" spc="0" normalizeH="0" baseline="0" noProof="0" dirty="0">
              <a:ln>
                <a:noFill/>
              </a:ln>
              <a:solidFill>
                <a:schemeClr val="bg2"/>
              </a:solidFill>
              <a:effectLst/>
              <a:uLnTx/>
              <a:uFillTx/>
              <a:latin typeface="Arial"/>
              <a:ea typeface="ＭＳ Ｐゴシック" pitchFamily="34" charset="-128"/>
            </a:endParaRPr>
          </a:p>
          <a:p>
            <a:pPr>
              <a:buClr>
                <a:srgbClr val="00B050"/>
              </a:buClr>
            </a:pPr>
            <a:endParaRPr lang="fr-FR" sz="1400" dirty="0"/>
          </a:p>
          <a:p>
            <a:pPr>
              <a:buClr>
                <a:srgbClr val="00B050"/>
              </a:buClr>
            </a:pPr>
            <a:r>
              <a:rPr lang="fr-FR" sz="2400" dirty="0"/>
              <a:t>État prévisionnel des recettes et des dépenses (EPRD)</a:t>
            </a:r>
          </a:p>
          <a:p>
            <a:pPr>
              <a:buClr>
                <a:srgbClr val="00B050"/>
              </a:buClr>
            </a:pPr>
            <a:r>
              <a:rPr lang="fr-FR" sz="2400" dirty="0"/>
              <a:t>Décisions modificatives (DM)</a:t>
            </a:r>
          </a:p>
          <a:p>
            <a:pPr>
              <a:buClr>
                <a:srgbClr val="00B050"/>
              </a:buClr>
            </a:pPr>
            <a:r>
              <a:rPr lang="fr-FR" sz="2400" dirty="0"/>
              <a:t>Plan Global de Financement Pluriannuel (</a:t>
            </a:r>
            <a:r>
              <a:rPr lang="fr-FR" sz="2400" dirty="0" err="1"/>
              <a:t>PGFP</a:t>
            </a:r>
            <a:r>
              <a:rPr lang="fr-FR" sz="2400" dirty="0"/>
              <a:t>)</a:t>
            </a:r>
          </a:p>
          <a:p>
            <a:pPr>
              <a:buClr>
                <a:srgbClr val="00B050"/>
              </a:buClr>
            </a:pPr>
            <a:r>
              <a:rPr lang="fr-FR" sz="2400" dirty="0"/>
              <a:t>Relevés infra-annuels (RIA)</a:t>
            </a:r>
          </a:p>
          <a:p>
            <a:pPr>
              <a:buClr>
                <a:srgbClr val="00B050"/>
              </a:buClr>
            </a:pPr>
            <a:r>
              <a:rPr lang="fr-FR" sz="2400" dirty="0"/>
              <a:t>Comptes financiers (CF) dont Observatoire de la Dette (ODT)</a:t>
            </a:r>
          </a:p>
          <a:p>
            <a:pPr>
              <a:buClr>
                <a:srgbClr val="00B050"/>
              </a:buClr>
            </a:pPr>
            <a:r>
              <a:rPr lang="fr-FR" sz="2400" dirty="0"/>
              <a:t>Plan Prévisionnel de Trésorerie</a:t>
            </a:r>
          </a:p>
          <a:p>
            <a:pPr>
              <a:buClr>
                <a:srgbClr val="92D050"/>
              </a:buClr>
            </a:pPr>
            <a:endParaRPr lang="fr-FR" sz="1400" dirty="0"/>
          </a:p>
          <a:p>
            <a:pPr>
              <a:buClr>
                <a:srgbClr val="92D050"/>
              </a:buClr>
            </a:pPr>
            <a:r>
              <a:rPr lang="fr-FR" sz="2200" i="1" dirty="0"/>
              <a:t>Périmètre de collecte : établissements publics et privés à but non lucratif, financés à l’activité ou par dotation</a:t>
            </a:r>
          </a:p>
        </p:txBody>
      </p:sp>
      <p:pic>
        <p:nvPicPr>
          <p:cNvPr id="2" name="Image 1">
            <a:extLst>
              <a:ext uri="{FF2B5EF4-FFF2-40B4-BE49-F238E27FC236}">
                <a16:creationId xmlns:a16="http://schemas.microsoft.com/office/drawing/2014/main" id="{B0E846AC-2A71-4F80-81D2-F5F0A423BE12}"/>
              </a:ext>
            </a:extLst>
          </p:cNvPr>
          <p:cNvPicPr>
            <a:picLocks noChangeAspect="1"/>
          </p:cNvPicPr>
          <p:nvPr/>
        </p:nvPicPr>
        <p:blipFill>
          <a:blip r:embed="rId4"/>
          <a:stretch>
            <a:fillRect/>
          </a:stretch>
        </p:blipFill>
        <p:spPr>
          <a:xfrm>
            <a:off x="1955801" y="74060"/>
            <a:ext cx="5029200" cy="571500"/>
          </a:xfrm>
          <a:prstGeom prst="rect">
            <a:avLst/>
          </a:prstGeom>
        </p:spPr>
      </p:pic>
      <p:pic>
        <p:nvPicPr>
          <p:cNvPr id="5" name="Image 4">
            <a:extLst>
              <a:ext uri="{FF2B5EF4-FFF2-40B4-BE49-F238E27FC236}">
                <a16:creationId xmlns:a16="http://schemas.microsoft.com/office/drawing/2014/main" id="{657885B6-B1A7-4DBB-876A-472FC1626CB5}"/>
              </a:ext>
            </a:extLst>
          </p:cNvPr>
          <p:cNvPicPr>
            <a:picLocks noChangeAspect="1"/>
          </p:cNvPicPr>
          <p:nvPr/>
        </p:nvPicPr>
        <p:blipFill>
          <a:blip r:embed="rId5"/>
          <a:stretch>
            <a:fillRect/>
          </a:stretch>
        </p:blipFill>
        <p:spPr>
          <a:xfrm>
            <a:off x="6985001" y="304800"/>
            <a:ext cx="1771650" cy="1733550"/>
          </a:xfrm>
          <a:prstGeom prst="rect">
            <a:avLst/>
          </a:prstGeom>
        </p:spPr>
      </p:pic>
      <p:sp>
        <p:nvSpPr>
          <p:cNvPr id="6" name="Titre 1"/>
          <p:cNvSpPr>
            <a:spLocks noGrp="1"/>
          </p:cNvSpPr>
          <p:nvPr>
            <p:ph type="title"/>
          </p:nvPr>
        </p:nvSpPr>
        <p:spPr>
          <a:xfrm>
            <a:off x="2057400" y="253430"/>
            <a:ext cx="5552768" cy="992188"/>
          </a:xfrm>
        </p:spPr>
        <p:txBody>
          <a:bodyPr/>
          <a:lstStyle/>
          <a:p>
            <a:r>
              <a:rPr lang="fr-FR" dirty="0"/>
              <a:t>Campagnes financières (1/2)</a:t>
            </a:r>
          </a:p>
        </p:txBody>
      </p:sp>
      <p:sp>
        <p:nvSpPr>
          <p:cNvPr id="4" name="Espace réservé du numéro de diapositive 3">
            <a:extLst>
              <a:ext uri="{FF2B5EF4-FFF2-40B4-BE49-F238E27FC236}">
                <a16:creationId xmlns:a16="http://schemas.microsoft.com/office/drawing/2014/main" id="{A6077A85-3589-4BF7-D361-2654F43D6A6D}"/>
              </a:ext>
            </a:extLst>
          </p:cNvPr>
          <p:cNvSpPr>
            <a:spLocks noGrp="1"/>
          </p:cNvSpPr>
          <p:nvPr>
            <p:ph type="sldNum" sz="quarter" idx="12"/>
          </p:nvPr>
        </p:nvSpPr>
        <p:spPr/>
        <p:txBody>
          <a:bodyPr/>
          <a:lstStyle/>
          <a:p>
            <a:fld id="{DAC720FA-BF7E-495D-83F8-0CD569677D09}" type="slidenum">
              <a:rPr lang="fr-FR" smtClean="0"/>
              <a:t>24</a:t>
            </a:fld>
            <a:endParaRPr lang="fr-FR"/>
          </a:p>
        </p:txBody>
      </p:sp>
    </p:spTree>
    <p:extLst>
      <p:ext uri="{BB962C8B-B14F-4D97-AF65-F5344CB8AC3E}">
        <p14:creationId xmlns:p14="http://schemas.microsoft.com/office/powerpoint/2010/main" val="1929049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DDEA829-8D98-442D-AE29-1258F0E08802}"/>
              </a:ext>
            </a:extLst>
          </p:cNvPr>
          <p:cNvSpPr>
            <a:spLocks noGrp="1"/>
          </p:cNvSpPr>
          <p:nvPr>
            <p:ph idx="1"/>
          </p:nvPr>
        </p:nvSpPr>
        <p:spPr>
          <a:xfrm>
            <a:off x="646380" y="4387544"/>
            <a:ext cx="7995971" cy="2146870"/>
          </a:xfrm>
        </p:spPr>
        <p:txBody>
          <a:bodyPr/>
          <a:lstStyle/>
          <a:p>
            <a:pPr algn="just">
              <a:buClr>
                <a:srgbClr val="00B050"/>
              </a:buClr>
            </a:pPr>
            <a:r>
              <a:rPr lang="fr-FR" dirty="0"/>
              <a:t>Encadrées par décret</a:t>
            </a:r>
          </a:p>
          <a:p>
            <a:pPr algn="just">
              <a:buClr>
                <a:srgbClr val="00B050"/>
              </a:buClr>
            </a:pPr>
            <a:r>
              <a:rPr lang="fr-FR" dirty="0"/>
              <a:t>Historique en base : depuis 2010</a:t>
            </a:r>
          </a:p>
          <a:p>
            <a:pPr algn="just">
              <a:buClr>
                <a:srgbClr val="00B050"/>
              </a:buClr>
            </a:pPr>
            <a:r>
              <a:rPr lang="fr-FR" dirty="0"/>
              <a:t>Destinataires : ARS, institutionnels</a:t>
            </a:r>
          </a:p>
          <a:p>
            <a:pPr algn="just">
              <a:buClr>
                <a:srgbClr val="00B050"/>
              </a:buClr>
            </a:pPr>
            <a:r>
              <a:rPr lang="fr-FR" dirty="0"/>
              <a:t>Restitutions : mise à disposition sur la plateforme sécurisée des données hospitalières</a:t>
            </a:r>
          </a:p>
        </p:txBody>
      </p:sp>
      <p:pic>
        <p:nvPicPr>
          <p:cNvPr id="2" name="Image 1">
            <a:extLst>
              <a:ext uri="{FF2B5EF4-FFF2-40B4-BE49-F238E27FC236}">
                <a16:creationId xmlns:a16="http://schemas.microsoft.com/office/drawing/2014/main" id="{B0E846AC-2A71-4F80-81D2-F5F0A423BE12}"/>
              </a:ext>
            </a:extLst>
          </p:cNvPr>
          <p:cNvPicPr>
            <a:picLocks noChangeAspect="1"/>
          </p:cNvPicPr>
          <p:nvPr/>
        </p:nvPicPr>
        <p:blipFill>
          <a:blip r:embed="rId3"/>
          <a:stretch>
            <a:fillRect/>
          </a:stretch>
        </p:blipFill>
        <p:spPr>
          <a:xfrm>
            <a:off x="1955801" y="63786"/>
            <a:ext cx="5029200" cy="571500"/>
          </a:xfrm>
          <a:prstGeom prst="rect">
            <a:avLst/>
          </a:prstGeom>
        </p:spPr>
      </p:pic>
      <p:pic>
        <p:nvPicPr>
          <p:cNvPr id="5" name="Image 4">
            <a:extLst>
              <a:ext uri="{FF2B5EF4-FFF2-40B4-BE49-F238E27FC236}">
                <a16:creationId xmlns:a16="http://schemas.microsoft.com/office/drawing/2014/main" id="{657885B6-B1A7-4DBB-876A-472FC1626CB5}"/>
              </a:ext>
            </a:extLst>
          </p:cNvPr>
          <p:cNvPicPr>
            <a:picLocks noChangeAspect="1"/>
          </p:cNvPicPr>
          <p:nvPr/>
        </p:nvPicPr>
        <p:blipFill>
          <a:blip r:embed="rId4"/>
          <a:stretch>
            <a:fillRect/>
          </a:stretch>
        </p:blipFill>
        <p:spPr>
          <a:xfrm>
            <a:off x="6985001" y="304800"/>
            <a:ext cx="1771650" cy="1733550"/>
          </a:xfrm>
          <a:prstGeom prst="rect">
            <a:avLst/>
          </a:prstGeom>
        </p:spPr>
      </p:pic>
      <p:sp>
        <p:nvSpPr>
          <p:cNvPr id="6" name="Titre 1"/>
          <p:cNvSpPr>
            <a:spLocks noGrp="1"/>
          </p:cNvSpPr>
          <p:nvPr>
            <p:ph type="title"/>
          </p:nvPr>
        </p:nvSpPr>
        <p:spPr>
          <a:xfrm>
            <a:off x="2057400" y="253430"/>
            <a:ext cx="5130799" cy="992188"/>
          </a:xfrm>
        </p:spPr>
        <p:txBody>
          <a:bodyPr/>
          <a:lstStyle/>
          <a:p>
            <a:r>
              <a:rPr lang="fr-FR" dirty="0"/>
              <a:t>Campagnes financières (2/2)</a:t>
            </a:r>
          </a:p>
        </p:txBody>
      </p:sp>
      <p:sp>
        <p:nvSpPr>
          <p:cNvPr id="4" name="Espace réservé du numéro de diapositive 3">
            <a:extLst>
              <a:ext uri="{FF2B5EF4-FFF2-40B4-BE49-F238E27FC236}">
                <a16:creationId xmlns:a16="http://schemas.microsoft.com/office/drawing/2014/main" id="{32F70944-8D3D-3370-7C3D-E47ED5EA368F}"/>
              </a:ext>
            </a:extLst>
          </p:cNvPr>
          <p:cNvSpPr>
            <a:spLocks noGrp="1"/>
          </p:cNvSpPr>
          <p:nvPr>
            <p:ph type="sldNum" sz="quarter" idx="12"/>
          </p:nvPr>
        </p:nvSpPr>
        <p:spPr/>
        <p:txBody>
          <a:bodyPr/>
          <a:lstStyle/>
          <a:p>
            <a:fld id="{DAC720FA-BF7E-495D-83F8-0CD569677D09}" type="slidenum">
              <a:rPr lang="fr-FR" smtClean="0"/>
              <a:t>25</a:t>
            </a:fld>
            <a:endParaRPr lang="fr-FR"/>
          </a:p>
        </p:txBody>
      </p:sp>
      <p:graphicFrame>
        <p:nvGraphicFramePr>
          <p:cNvPr id="7" name="Tableau 5">
            <a:extLst>
              <a:ext uri="{FF2B5EF4-FFF2-40B4-BE49-F238E27FC236}">
                <a16:creationId xmlns:a16="http://schemas.microsoft.com/office/drawing/2014/main" id="{60982AF2-235D-EE42-2D9D-7787FF51914D}"/>
              </a:ext>
            </a:extLst>
          </p:cNvPr>
          <p:cNvGraphicFramePr>
            <a:graphicFrameLocks noGrp="1"/>
          </p:cNvGraphicFramePr>
          <p:nvPr>
            <p:extLst>
              <p:ext uri="{D42A27DB-BD31-4B8C-83A1-F6EECF244321}">
                <p14:modId xmlns:p14="http://schemas.microsoft.com/office/powerpoint/2010/main" val="3452791070"/>
              </p:ext>
            </p:extLst>
          </p:nvPr>
        </p:nvGraphicFramePr>
        <p:xfrm>
          <a:off x="133564" y="2198670"/>
          <a:ext cx="8816732" cy="2010011"/>
        </p:xfrm>
        <a:graphic>
          <a:graphicData uri="http://schemas.openxmlformats.org/drawingml/2006/table">
            <a:tbl>
              <a:tblPr firstRow="1" bandRow="1">
                <a:tableStyleId>{5C22544A-7EE6-4342-B048-85BDC9FD1C3A}</a:tableStyleId>
              </a:tblPr>
              <a:tblGrid>
                <a:gridCol w="913056">
                  <a:extLst>
                    <a:ext uri="{9D8B030D-6E8A-4147-A177-3AD203B41FA5}">
                      <a16:colId xmlns:a16="http://schemas.microsoft.com/office/drawing/2014/main" val="789905287"/>
                    </a:ext>
                  </a:extLst>
                </a:gridCol>
                <a:gridCol w="546320">
                  <a:extLst>
                    <a:ext uri="{9D8B030D-6E8A-4147-A177-3AD203B41FA5}">
                      <a16:colId xmlns:a16="http://schemas.microsoft.com/office/drawing/2014/main" val="1118151941"/>
                    </a:ext>
                  </a:extLst>
                </a:gridCol>
                <a:gridCol w="549687">
                  <a:extLst>
                    <a:ext uri="{9D8B030D-6E8A-4147-A177-3AD203B41FA5}">
                      <a16:colId xmlns:a16="http://schemas.microsoft.com/office/drawing/2014/main" val="247694685"/>
                    </a:ext>
                  </a:extLst>
                </a:gridCol>
                <a:gridCol w="444418">
                  <a:extLst>
                    <a:ext uri="{9D8B030D-6E8A-4147-A177-3AD203B41FA5}">
                      <a16:colId xmlns:a16="http://schemas.microsoft.com/office/drawing/2014/main" val="2269556665"/>
                    </a:ext>
                  </a:extLst>
                </a:gridCol>
                <a:gridCol w="474719">
                  <a:extLst>
                    <a:ext uri="{9D8B030D-6E8A-4147-A177-3AD203B41FA5}">
                      <a16:colId xmlns:a16="http://schemas.microsoft.com/office/drawing/2014/main" val="771405331"/>
                    </a:ext>
                  </a:extLst>
                </a:gridCol>
                <a:gridCol w="444418">
                  <a:extLst>
                    <a:ext uri="{9D8B030D-6E8A-4147-A177-3AD203B41FA5}">
                      <a16:colId xmlns:a16="http://schemas.microsoft.com/office/drawing/2014/main" val="1200607352"/>
                    </a:ext>
                  </a:extLst>
                </a:gridCol>
                <a:gridCol w="530158">
                  <a:extLst>
                    <a:ext uri="{9D8B030D-6E8A-4147-A177-3AD203B41FA5}">
                      <a16:colId xmlns:a16="http://schemas.microsoft.com/office/drawing/2014/main" val="2426914350"/>
                    </a:ext>
                  </a:extLst>
                </a:gridCol>
                <a:gridCol w="434318">
                  <a:extLst>
                    <a:ext uri="{9D8B030D-6E8A-4147-A177-3AD203B41FA5}">
                      <a16:colId xmlns:a16="http://schemas.microsoft.com/office/drawing/2014/main" val="2900590877"/>
                    </a:ext>
                  </a:extLst>
                </a:gridCol>
                <a:gridCol w="484819">
                  <a:extLst>
                    <a:ext uri="{9D8B030D-6E8A-4147-A177-3AD203B41FA5}">
                      <a16:colId xmlns:a16="http://schemas.microsoft.com/office/drawing/2014/main" val="3442382858"/>
                    </a:ext>
                  </a:extLst>
                </a:gridCol>
                <a:gridCol w="449580">
                  <a:extLst>
                    <a:ext uri="{9D8B030D-6E8A-4147-A177-3AD203B41FA5}">
                      <a16:colId xmlns:a16="http://schemas.microsoft.com/office/drawing/2014/main" val="3701343896"/>
                    </a:ext>
                  </a:extLst>
                </a:gridCol>
                <a:gridCol w="444418">
                  <a:extLst>
                    <a:ext uri="{9D8B030D-6E8A-4147-A177-3AD203B41FA5}">
                      <a16:colId xmlns:a16="http://schemas.microsoft.com/office/drawing/2014/main" val="2629832138"/>
                    </a:ext>
                  </a:extLst>
                </a:gridCol>
                <a:gridCol w="474719">
                  <a:extLst>
                    <a:ext uri="{9D8B030D-6E8A-4147-A177-3AD203B41FA5}">
                      <a16:colId xmlns:a16="http://schemas.microsoft.com/office/drawing/2014/main" val="2480679618"/>
                    </a:ext>
                  </a:extLst>
                </a:gridCol>
                <a:gridCol w="535321">
                  <a:extLst>
                    <a:ext uri="{9D8B030D-6E8A-4147-A177-3AD203B41FA5}">
                      <a16:colId xmlns:a16="http://schemas.microsoft.com/office/drawing/2014/main" val="3002709259"/>
                    </a:ext>
                  </a:extLst>
                </a:gridCol>
                <a:gridCol w="496451">
                  <a:extLst>
                    <a:ext uri="{9D8B030D-6E8A-4147-A177-3AD203B41FA5}">
                      <a16:colId xmlns:a16="http://schemas.microsoft.com/office/drawing/2014/main" val="1594483794"/>
                    </a:ext>
                  </a:extLst>
                </a:gridCol>
                <a:gridCol w="493727">
                  <a:extLst>
                    <a:ext uri="{9D8B030D-6E8A-4147-A177-3AD203B41FA5}">
                      <a16:colId xmlns:a16="http://schemas.microsoft.com/office/drawing/2014/main" val="2300870807"/>
                    </a:ext>
                  </a:extLst>
                </a:gridCol>
                <a:gridCol w="534872">
                  <a:extLst>
                    <a:ext uri="{9D8B030D-6E8A-4147-A177-3AD203B41FA5}">
                      <a16:colId xmlns:a16="http://schemas.microsoft.com/office/drawing/2014/main" val="2988751485"/>
                    </a:ext>
                  </a:extLst>
                </a:gridCol>
                <a:gridCol w="565731">
                  <a:extLst>
                    <a:ext uri="{9D8B030D-6E8A-4147-A177-3AD203B41FA5}">
                      <a16:colId xmlns:a16="http://schemas.microsoft.com/office/drawing/2014/main" val="1035727978"/>
                    </a:ext>
                  </a:extLst>
                </a:gridCol>
              </a:tblGrid>
              <a:tr h="636080">
                <a:tc>
                  <a:txBody>
                    <a:bodyPr/>
                    <a:lstStyle/>
                    <a:p>
                      <a:r>
                        <a:rPr lang="fr-FR" sz="1050" dirty="0"/>
                        <a:t>Calendrier</a:t>
                      </a:r>
                    </a:p>
                  </a:txBody>
                  <a:tcPr/>
                </a:tc>
                <a:tc>
                  <a:txBody>
                    <a:bodyPr/>
                    <a:lstStyle/>
                    <a:p>
                      <a:pPr algn="ctr"/>
                      <a:r>
                        <a:rPr lang="fr-FR" sz="1050" dirty="0"/>
                        <a:t>Sep 22</a:t>
                      </a:r>
                    </a:p>
                  </a:txBody>
                  <a:tcPr/>
                </a:tc>
                <a:tc>
                  <a:txBody>
                    <a:bodyPr/>
                    <a:lstStyle/>
                    <a:p>
                      <a:pPr algn="ctr"/>
                      <a:r>
                        <a:rPr lang="fr-FR" sz="1050" dirty="0" err="1"/>
                        <a:t>Oct</a:t>
                      </a:r>
                      <a:r>
                        <a:rPr lang="fr-FR" sz="1050" dirty="0"/>
                        <a:t> 22</a:t>
                      </a:r>
                    </a:p>
                  </a:txBody>
                  <a:tcPr/>
                </a:tc>
                <a:tc>
                  <a:txBody>
                    <a:bodyPr/>
                    <a:lstStyle/>
                    <a:p>
                      <a:pPr algn="ctr"/>
                      <a:r>
                        <a:rPr lang="fr-FR" sz="1050" dirty="0" err="1"/>
                        <a:t>Nov</a:t>
                      </a:r>
                      <a:r>
                        <a:rPr lang="fr-FR" sz="1050" dirty="0"/>
                        <a:t> 22</a:t>
                      </a:r>
                    </a:p>
                  </a:txBody>
                  <a:tcPr/>
                </a:tc>
                <a:tc>
                  <a:txBody>
                    <a:bodyPr/>
                    <a:lstStyle/>
                    <a:p>
                      <a:pPr algn="ctr"/>
                      <a:r>
                        <a:rPr lang="fr-FR" sz="1050" dirty="0" err="1"/>
                        <a:t>NovDéc</a:t>
                      </a:r>
                      <a:r>
                        <a:rPr lang="fr-FR" sz="1050" dirty="0"/>
                        <a:t> 22</a:t>
                      </a:r>
                    </a:p>
                  </a:txBody>
                  <a:tcPr/>
                </a:tc>
                <a:tc>
                  <a:txBody>
                    <a:bodyPr/>
                    <a:lstStyle/>
                    <a:p>
                      <a:pPr algn="ctr"/>
                      <a:r>
                        <a:rPr lang="fr-FR" sz="1050" dirty="0"/>
                        <a:t>Jan 23</a:t>
                      </a:r>
                    </a:p>
                  </a:txBody>
                  <a:tcPr/>
                </a:tc>
                <a:tc>
                  <a:txBody>
                    <a:bodyPr/>
                    <a:lstStyle/>
                    <a:p>
                      <a:pPr algn="ctr"/>
                      <a:r>
                        <a:rPr lang="fr-FR" sz="1050" dirty="0" err="1"/>
                        <a:t>Fév</a:t>
                      </a:r>
                      <a:r>
                        <a:rPr lang="fr-FR" sz="1050" dirty="0"/>
                        <a:t> 23</a:t>
                      </a:r>
                    </a:p>
                  </a:txBody>
                  <a:tcPr/>
                </a:tc>
                <a:tc>
                  <a:txBody>
                    <a:bodyPr/>
                    <a:lstStyle/>
                    <a:p>
                      <a:pPr algn="ctr"/>
                      <a:r>
                        <a:rPr lang="fr-FR" sz="1050" dirty="0"/>
                        <a:t>Mar 23</a:t>
                      </a:r>
                    </a:p>
                  </a:txBody>
                  <a:tcPr/>
                </a:tc>
                <a:tc>
                  <a:txBody>
                    <a:bodyPr/>
                    <a:lstStyle/>
                    <a:p>
                      <a:pPr algn="ctr"/>
                      <a:r>
                        <a:rPr lang="fr-FR" sz="1050" dirty="0" err="1"/>
                        <a:t>Avr</a:t>
                      </a:r>
                      <a:r>
                        <a:rPr lang="fr-FR" sz="1050" dirty="0"/>
                        <a:t> 23</a:t>
                      </a:r>
                    </a:p>
                  </a:txBody>
                  <a:tcPr/>
                </a:tc>
                <a:tc>
                  <a:txBody>
                    <a:bodyPr/>
                    <a:lstStyle/>
                    <a:p>
                      <a:pPr algn="ctr"/>
                      <a:r>
                        <a:rPr lang="fr-FR" sz="1050" dirty="0"/>
                        <a:t>Mai 23</a:t>
                      </a:r>
                    </a:p>
                  </a:txBody>
                  <a:tcPr/>
                </a:tc>
                <a:tc>
                  <a:txBody>
                    <a:bodyPr/>
                    <a:lstStyle/>
                    <a:p>
                      <a:pPr algn="ctr"/>
                      <a:r>
                        <a:rPr lang="fr-FR" sz="1050" dirty="0"/>
                        <a:t>Jun 23</a:t>
                      </a:r>
                    </a:p>
                  </a:txBody>
                  <a:tcPr/>
                </a:tc>
                <a:tc>
                  <a:txBody>
                    <a:bodyPr/>
                    <a:lstStyle/>
                    <a:p>
                      <a:pPr algn="ctr"/>
                      <a:r>
                        <a:rPr lang="fr-FR" sz="1050" dirty="0" err="1"/>
                        <a:t>Jui</a:t>
                      </a:r>
                      <a:r>
                        <a:rPr lang="fr-FR" sz="1050" dirty="0"/>
                        <a:t> 23</a:t>
                      </a:r>
                    </a:p>
                  </a:txBody>
                  <a:tcPr/>
                </a:tc>
                <a:tc>
                  <a:txBody>
                    <a:bodyPr/>
                    <a:lstStyle/>
                    <a:p>
                      <a:pPr algn="ctr"/>
                      <a:r>
                        <a:rPr lang="fr-FR" sz="1050" dirty="0" err="1"/>
                        <a:t>Aou</a:t>
                      </a:r>
                      <a:r>
                        <a:rPr lang="fr-FR" sz="1050" dirty="0"/>
                        <a:t> 23</a:t>
                      </a:r>
                    </a:p>
                  </a:txBody>
                  <a:tcPr/>
                </a:tc>
                <a:tc>
                  <a:txBody>
                    <a:bodyPr/>
                    <a:lstStyle/>
                    <a:p>
                      <a:pPr algn="ctr"/>
                      <a:r>
                        <a:rPr lang="fr-FR" sz="1050" dirty="0"/>
                        <a:t>Sep 23</a:t>
                      </a:r>
                    </a:p>
                  </a:txBody>
                  <a:tcPr/>
                </a:tc>
                <a:tc>
                  <a:txBody>
                    <a:bodyPr/>
                    <a:lstStyle/>
                    <a:p>
                      <a:pPr algn="ctr"/>
                      <a:r>
                        <a:rPr lang="fr-FR" sz="1050" dirty="0" err="1"/>
                        <a:t>Oct</a:t>
                      </a:r>
                      <a:r>
                        <a:rPr lang="fr-FR" sz="1050" dirty="0"/>
                        <a:t> 23</a:t>
                      </a:r>
                    </a:p>
                  </a:txBody>
                  <a:tcPr/>
                </a:tc>
                <a:tc>
                  <a:txBody>
                    <a:bodyPr/>
                    <a:lstStyle/>
                    <a:p>
                      <a:pPr algn="ctr"/>
                      <a:r>
                        <a:rPr lang="fr-FR" sz="1050" dirty="0" err="1"/>
                        <a:t>Nov</a:t>
                      </a:r>
                      <a:r>
                        <a:rPr lang="fr-FR" sz="1050" dirty="0"/>
                        <a:t> 23</a:t>
                      </a:r>
                    </a:p>
                  </a:txBody>
                  <a:tcPr/>
                </a:tc>
                <a:tc>
                  <a:txBody>
                    <a:bodyPr/>
                    <a:lstStyle/>
                    <a:p>
                      <a:pPr algn="ctr"/>
                      <a:r>
                        <a:rPr lang="fr-FR" sz="1050" dirty="0"/>
                        <a:t>Déc 23</a:t>
                      </a:r>
                    </a:p>
                  </a:txBody>
                  <a:tcPr/>
                </a:tc>
                <a:extLst>
                  <a:ext uri="{0D108BD9-81ED-4DB2-BD59-A6C34878D82A}">
                    <a16:rowId xmlns:a16="http://schemas.microsoft.com/office/drawing/2014/main" val="1872292817"/>
                  </a:ext>
                </a:extLst>
              </a:tr>
              <a:tr h="457977">
                <a:tc>
                  <a:txBody>
                    <a:bodyPr/>
                    <a:lstStyle/>
                    <a:p>
                      <a:r>
                        <a:rPr lang="fr-FR" sz="1050" dirty="0"/>
                        <a:t>EPRD-PGFP</a:t>
                      </a:r>
                    </a:p>
                  </a:txBody>
                  <a:tcPr anchor="ctr"/>
                </a:tc>
                <a:tc gridSpan="2">
                  <a:txBody>
                    <a:bodyPr/>
                    <a:lstStyle/>
                    <a:p>
                      <a:pPr algn="ctr"/>
                      <a:r>
                        <a:rPr lang="fr-FR" sz="1050" b="1" dirty="0"/>
                        <a:t>Recueil </a:t>
                      </a:r>
                      <a:r>
                        <a:rPr lang="fr-FR" sz="1050" b="1" dirty="0" err="1"/>
                        <a:t>Finess</a:t>
                      </a:r>
                      <a:r>
                        <a:rPr lang="fr-FR" sz="1050" b="1" dirty="0"/>
                        <a:t> 2023</a:t>
                      </a:r>
                    </a:p>
                  </a:txBody>
                  <a:tcPr anchor="ctr">
                    <a:solidFill>
                      <a:schemeClr val="accent1">
                        <a:lumMod val="40000"/>
                        <a:lumOff val="60000"/>
                      </a:schemeClr>
                    </a:solidFill>
                  </a:tcPr>
                </a:tc>
                <a:tc hMerge="1">
                  <a:txBody>
                    <a:bodyPr/>
                    <a:lstStyle/>
                    <a:p>
                      <a:pPr algn="ctr"/>
                      <a:endParaRPr lang="fr-FR" sz="1050" dirty="0"/>
                    </a:p>
                  </a:txBody>
                  <a:tcPr/>
                </a:tc>
                <a:tc gridSpan="2">
                  <a:txBody>
                    <a:bodyPr/>
                    <a:lstStyle/>
                    <a:p>
                      <a:pPr algn="ctr"/>
                      <a:r>
                        <a:rPr lang="fr-FR" sz="1050" b="1" dirty="0"/>
                        <a:t>EPRD-PGFP 2023</a:t>
                      </a:r>
                    </a:p>
                  </a:txBody>
                  <a:tcPr anchor="ctr">
                    <a:solidFill>
                      <a:schemeClr val="accent1">
                        <a:lumMod val="60000"/>
                        <a:lumOff val="40000"/>
                      </a:schemeClr>
                    </a:solidFill>
                  </a:tcPr>
                </a:tc>
                <a:tc hMerge="1">
                  <a:txBody>
                    <a:bodyPr/>
                    <a:lstStyle/>
                    <a:p>
                      <a:pPr algn="ctr"/>
                      <a:endParaRPr lang="fr-FR" sz="1050" dirty="0"/>
                    </a:p>
                  </a:txBody>
                  <a:tcPr anchor="ctr"/>
                </a:tc>
                <a:tc gridSpan="2">
                  <a:txBody>
                    <a:bodyPr/>
                    <a:lstStyle/>
                    <a:p>
                      <a:pPr algn="ctr"/>
                      <a:r>
                        <a:rPr lang="fr-FR" sz="1050" b="1" dirty="0"/>
                        <a:t>DM 2023</a:t>
                      </a:r>
                    </a:p>
                  </a:txBody>
                  <a:tcPr anchor="ctr">
                    <a:solidFill>
                      <a:schemeClr val="accent1"/>
                    </a:solidFill>
                  </a:tcPr>
                </a:tc>
                <a:tc hMerge="1">
                  <a:txBody>
                    <a:bodyPr/>
                    <a:lstStyle/>
                    <a:p>
                      <a:pPr algn="ctr"/>
                      <a:r>
                        <a:rPr lang="fr-FR" sz="1050" dirty="0"/>
                        <a:t>DM 2023</a:t>
                      </a:r>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E455D"/>
                          </a:solidFill>
                          <a:effectLst/>
                          <a:uLnTx/>
                          <a:uFillTx/>
                          <a:latin typeface="Arial"/>
                          <a:ea typeface="ＭＳ Ｐゴシック"/>
                          <a:cs typeface="+mn-cs"/>
                        </a:rPr>
                        <a:t>Recueil </a:t>
                      </a:r>
                      <a:r>
                        <a:rPr kumimoji="0" lang="fr-FR" sz="1050" b="1" i="0" u="none" strike="noStrike" kern="1200" cap="none" spc="0" normalizeH="0" baseline="0" noProof="0" dirty="0" err="1">
                          <a:ln>
                            <a:noFill/>
                          </a:ln>
                          <a:solidFill>
                            <a:srgbClr val="4E455D"/>
                          </a:solidFill>
                          <a:effectLst/>
                          <a:uLnTx/>
                          <a:uFillTx/>
                          <a:latin typeface="Arial"/>
                          <a:ea typeface="ＭＳ Ｐゴシック"/>
                          <a:cs typeface="+mn-cs"/>
                        </a:rPr>
                        <a:t>Finess</a:t>
                      </a:r>
                      <a:r>
                        <a:rPr kumimoji="0" lang="fr-FR" sz="1050" b="1" i="0" u="none" strike="noStrike" kern="1200" cap="none" spc="0" normalizeH="0" baseline="0" noProof="0" dirty="0">
                          <a:ln>
                            <a:noFill/>
                          </a:ln>
                          <a:solidFill>
                            <a:srgbClr val="4E455D"/>
                          </a:solidFill>
                          <a:effectLst/>
                          <a:uLnTx/>
                          <a:uFillTx/>
                          <a:latin typeface="Arial"/>
                          <a:ea typeface="ＭＳ Ｐゴシック"/>
                          <a:cs typeface="+mn-cs"/>
                        </a:rPr>
                        <a:t> 2024</a:t>
                      </a:r>
                    </a:p>
                  </a:txBody>
                  <a:tcPr anchor="ctr">
                    <a:solidFill>
                      <a:schemeClr val="accent1">
                        <a:lumMod val="20000"/>
                        <a:lumOff val="80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E455D"/>
                          </a:solidFill>
                          <a:effectLst/>
                          <a:uLnTx/>
                          <a:uFillTx/>
                          <a:latin typeface="Arial"/>
                          <a:ea typeface="ＭＳ Ｐゴシック"/>
                          <a:cs typeface="+mn-cs"/>
                        </a:rPr>
                        <a:t>Recueil </a:t>
                      </a:r>
                      <a:r>
                        <a:rPr kumimoji="0" lang="fr-FR" sz="1050" b="1" i="0" u="none" strike="noStrike" kern="1200" cap="none" spc="0" normalizeH="0" baseline="0" noProof="0" dirty="0" err="1">
                          <a:ln>
                            <a:noFill/>
                          </a:ln>
                          <a:solidFill>
                            <a:srgbClr val="4E455D"/>
                          </a:solidFill>
                          <a:effectLst/>
                          <a:uLnTx/>
                          <a:uFillTx/>
                          <a:latin typeface="Arial"/>
                          <a:ea typeface="ＭＳ Ｐゴシック"/>
                          <a:cs typeface="+mn-cs"/>
                        </a:rPr>
                        <a:t>Finess</a:t>
                      </a:r>
                      <a:r>
                        <a:rPr kumimoji="0" lang="fr-FR" sz="1050" b="1" i="0" u="none" strike="noStrike" kern="1200" cap="none" spc="0" normalizeH="0" baseline="0" noProof="0" dirty="0">
                          <a:ln>
                            <a:noFill/>
                          </a:ln>
                          <a:solidFill>
                            <a:srgbClr val="4E455D"/>
                          </a:solidFill>
                          <a:effectLst/>
                          <a:uLnTx/>
                          <a:uFillTx/>
                          <a:latin typeface="Arial"/>
                          <a:ea typeface="ＭＳ Ｐゴシック"/>
                          <a:cs typeface="+mn-cs"/>
                        </a:rPr>
                        <a:t> 2023</a:t>
                      </a:r>
                    </a:p>
                  </a:txBody>
                  <a:tcPr anchor="ctr"/>
                </a:tc>
                <a:tc>
                  <a:txBody>
                    <a:bodyPr/>
                    <a:lstStyle/>
                    <a:p>
                      <a:pPr algn="ctr"/>
                      <a:endParaRPr lang="fr-FR" sz="1050" dirty="0"/>
                    </a:p>
                  </a:txBody>
                  <a:tcPr anchor="ctr"/>
                </a:tc>
                <a:tc>
                  <a:txBody>
                    <a:bodyPr/>
                    <a:lstStyle/>
                    <a:p>
                      <a:pPr algn="ctr"/>
                      <a:endParaRPr lang="fr-FR" sz="1050" dirty="0"/>
                    </a:p>
                  </a:txBody>
                  <a:tcPr anchor="ctr"/>
                </a:tc>
                <a:extLst>
                  <a:ext uri="{0D108BD9-81ED-4DB2-BD59-A6C34878D82A}">
                    <a16:rowId xmlns:a16="http://schemas.microsoft.com/office/drawing/2014/main" val="2027188114"/>
                  </a:ext>
                </a:extLst>
              </a:tr>
              <a:tr h="457977">
                <a:tc>
                  <a:txBody>
                    <a:bodyPr/>
                    <a:lstStyle/>
                    <a:p>
                      <a:r>
                        <a:rPr lang="fr-FR" sz="1050" dirty="0"/>
                        <a:t>Compte Financier</a:t>
                      </a:r>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gridSpan="4">
                  <a:txBody>
                    <a:bodyPr/>
                    <a:lstStyle/>
                    <a:p>
                      <a:pPr algn="ctr"/>
                      <a:r>
                        <a:rPr lang="fr-FR" sz="1050" b="1" dirty="0"/>
                        <a:t>CF -2022</a:t>
                      </a:r>
                    </a:p>
                  </a:txBody>
                  <a:tcPr anchor="ctr">
                    <a:solidFill>
                      <a:schemeClr val="bg2">
                        <a:lumMod val="60000"/>
                        <a:lumOff val="40000"/>
                      </a:schemeClr>
                    </a:solidFill>
                  </a:tcPr>
                </a:tc>
                <a:tc hMerge="1">
                  <a:txBody>
                    <a:bodyPr/>
                    <a:lstStyle/>
                    <a:p>
                      <a:pPr algn="ctr"/>
                      <a:endParaRPr lang="fr-FR" sz="1050" dirty="0"/>
                    </a:p>
                  </a:txBody>
                  <a:tcPr/>
                </a:tc>
                <a:tc hMerge="1">
                  <a:txBody>
                    <a:bodyPr/>
                    <a:lstStyle/>
                    <a:p>
                      <a:pPr algn="ctr"/>
                      <a:endParaRPr lang="fr-FR" sz="1050" dirty="0"/>
                    </a:p>
                  </a:txBody>
                  <a:tcPr/>
                </a:tc>
                <a:tc hMerge="1">
                  <a:txBody>
                    <a:bodyPr/>
                    <a:lstStyle/>
                    <a:p>
                      <a:pPr algn="ctr"/>
                      <a:endParaRPr lang="fr-FR" sz="1050" dirty="0"/>
                    </a:p>
                  </a:txBody>
                  <a:tcP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extLst>
                  <a:ext uri="{0D108BD9-81ED-4DB2-BD59-A6C34878D82A}">
                    <a16:rowId xmlns:a16="http://schemas.microsoft.com/office/drawing/2014/main" val="2321978096"/>
                  </a:ext>
                </a:extLst>
              </a:tr>
              <a:tr h="457977">
                <a:tc>
                  <a:txBody>
                    <a:bodyPr/>
                    <a:lstStyle/>
                    <a:p>
                      <a:r>
                        <a:rPr lang="fr-FR" sz="1050" dirty="0"/>
                        <a:t>Campagne RIA1 / RIA2</a:t>
                      </a:r>
                    </a:p>
                  </a:txBody>
                  <a:tcPr anchor="ctr"/>
                </a:tc>
                <a:tc>
                  <a:txBody>
                    <a:bodyPr/>
                    <a:lstStyle/>
                    <a:p>
                      <a:pPr algn="ctr"/>
                      <a:endParaRPr lang="fr-FR" sz="1050" dirty="0"/>
                    </a:p>
                  </a:txBody>
                  <a:tcPr anchor="ctr"/>
                </a:tc>
                <a:tc gridSpan="2">
                  <a:txBody>
                    <a:bodyPr/>
                    <a:lstStyle/>
                    <a:p>
                      <a:pPr algn="ctr"/>
                      <a:r>
                        <a:rPr lang="fr-FR" sz="1050" b="1" dirty="0"/>
                        <a:t>RIA1-2022</a:t>
                      </a:r>
                    </a:p>
                  </a:txBody>
                  <a:tcPr anchor="ctr">
                    <a:solidFill>
                      <a:schemeClr val="accent2"/>
                    </a:solidFill>
                  </a:tcPr>
                </a:tc>
                <a:tc hMerge="1">
                  <a:txBody>
                    <a:bodyPr/>
                    <a:lstStyle/>
                    <a:p>
                      <a:pPr algn="ctr"/>
                      <a:endParaRPr lang="fr-FR" sz="1050" dirty="0"/>
                    </a:p>
                  </a:txBody>
                  <a:tcPr anchor="ctr"/>
                </a:tc>
                <a:tc>
                  <a:txBody>
                    <a:bodyPr/>
                    <a:lstStyle/>
                    <a:p>
                      <a:pPr algn="ctr"/>
                      <a:endParaRPr lang="fr-FR" sz="1050" b="1" dirty="0"/>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050" b="1" dirty="0"/>
                        <a:t>RIA2-2022</a:t>
                      </a:r>
                    </a:p>
                  </a:txBody>
                  <a:tcPr anchor="ctr">
                    <a:solidFill>
                      <a:srgbClr val="FFC000"/>
                    </a:solidFill>
                  </a:tcPr>
                </a:tc>
                <a:tc hMerge="1">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a:txBody>
                    <a:bodyPr/>
                    <a:lstStyle/>
                    <a:p>
                      <a:pPr algn="ctr"/>
                      <a:endParaRPr lang="fr-FR" sz="1050" dirty="0"/>
                    </a:p>
                  </a:txBody>
                  <a:tcPr anchor="ctr"/>
                </a:tc>
                <a:tc gridSpan="2">
                  <a:txBody>
                    <a:bodyPr/>
                    <a:lstStyle/>
                    <a:p>
                      <a:pPr algn="ctr"/>
                      <a:r>
                        <a:rPr lang="fr-FR" sz="1050" b="1" dirty="0"/>
                        <a:t>RIA1-2023</a:t>
                      </a:r>
                    </a:p>
                  </a:txBody>
                  <a:tcPr anchor="ctr">
                    <a:solidFill>
                      <a:schemeClr val="accent2">
                        <a:lumMod val="40000"/>
                        <a:lumOff val="60000"/>
                      </a:schemeClr>
                    </a:solidFill>
                  </a:tcPr>
                </a:tc>
                <a:tc hMerge="1">
                  <a:txBody>
                    <a:bodyPr/>
                    <a:lstStyle/>
                    <a:p>
                      <a:pPr algn="ctr"/>
                      <a:endParaRPr lang="fr-FR" sz="1050" dirty="0"/>
                    </a:p>
                  </a:txBody>
                  <a:tcPr anchor="ctr"/>
                </a:tc>
                <a:tc>
                  <a:txBody>
                    <a:bodyPr/>
                    <a:lstStyle/>
                    <a:p>
                      <a:pPr algn="ctr"/>
                      <a:endParaRPr lang="fr-FR" sz="1050" dirty="0"/>
                    </a:p>
                  </a:txBody>
                  <a:tcPr anchor="ctr"/>
                </a:tc>
                <a:extLst>
                  <a:ext uri="{0D108BD9-81ED-4DB2-BD59-A6C34878D82A}">
                    <a16:rowId xmlns:a16="http://schemas.microsoft.com/office/drawing/2014/main" val="1226976650"/>
                  </a:ext>
                </a:extLst>
              </a:tr>
            </a:tbl>
          </a:graphicData>
        </a:graphic>
      </p:graphicFrame>
    </p:spTree>
    <p:extLst>
      <p:ext uri="{BB962C8B-B14F-4D97-AF65-F5344CB8AC3E}">
        <p14:creationId xmlns:p14="http://schemas.microsoft.com/office/powerpoint/2010/main" val="41946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0523706F-3E37-4789-94F2-DAFBBA7C28EC}"/>
              </a:ext>
            </a:extLst>
          </p:cNvPr>
          <p:cNvGraphicFramePr/>
          <p:nvPr>
            <p:extLst>
              <p:ext uri="{D42A27DB-BD31-4B8C-83A1-F6EECF244321}">
                <p14:modId xmlns:p14="http://schemas.microsoft.com/office/powerpoint/2010/main" val="3784987674"/>
              </p:ext>
            </p:extLst>
          </p:nvPr>
        </p:nvGraphicFramePr>
        <p:xfrm>
          <a:off x="1643743" y="1730829"/>
          <a:ext cx="6204857" cy="446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C36365C3-82C7-4103-8AE1-33D5DB776247}"/>
              </a:ext>
            </a:extLst>
          </p:cNvPr>
          <p:cNvSpPr>
            <a:spLocks noGrp="1"/>
          </p:cNvSpPr>
          <p:nvPr>
            <p:ph type="title"/>
          </p:nvPr>
        </p:nvSpPr>
        <p:spPr>
          <a:xfrm>
            <a:off x="2057400" y="304800"/>
            <a:ext cx="6096000" cy="992188"/>
          </a:xfrm>
        </p:spPr>
        <p:txBody>
          <a:bodyPr/>
          <a:lstStyle/>
          <a:p>
            <a:r>
              <a:rPr lang="fr-FR" sz="3200" dirty="0">
                <a:solidFill>
                  <a:schemeClr val="accent1"/>
                </a:solidFill>
              </a:rPr>
              <a:t>Quelles données ?</a:t>
            </a:r>
            <a:br>
              <a:rPr lang="fr-FR" sz="3200" dirty="0">
                <a:solidFill>
                  <a:schemeClr val="accent1"/>
                </a:solidFill>
              </a:rPr>
            </a:br>
            <a:r>
              <a:rPr lang="fr-FR" sz="2400" dirty="0"/>
              <a:t>Description des données recueillies</a:t>
            </a:r>
          </a:p>
        </p:txBody>
      </p:sp>
      <p:sp>
        <p:nvSpPr>
          <p:cNvPr id="2" name="Espace réservé du numéro de diapositive 1">
            <a:extLst>
              <a:ext uri="{FF2B5EF4-FFF2-40B4-BE49-F238E27FC236}">
                <a16:creationId xmlns:a16="http://schemas.microsoft.com/office/drawing/2014/main" id="{FBAC2CAA-A0ED-7599-099A-377B50A6749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C720FA-BF7E-495D-83F8-0CD569677D09}"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fr-FR" sz="900" b="0" i="0" u="none" strike="noStrike" kern="1200" cap="none" spc="0" normalizeH="0" baseline="0" noProof="0">
              <a:ln>
                <a:noFill/>
              </a:ln>
              <a:solidFill>
                <a:srgbClr val="4E455D"/>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96250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DDEA829-8D98-442D-AE29-1258F0E08802}"/>
              </a:ext>
            </a:extLst>
          </p:cNvPr>
          <p:cNvSpPr>
            <a:spLocks noGrp="1"/>
          </p:cNvSpPr>
          <p:nvPr>
            <p:ph idx="1"/>
          </p:nvPr>
        </p:nvSpPr>
        <p:spPr>
          <a:xfrm>
            <a:off x="370114" y="2046056"/>
            <a:ext cx="8232709" cy="4341845"/>
          </a:xfrm>
        </p:spPr>
        <p:txBody>
          <a:bodyPr/>
          <a:lstStyle/>
          <a:p>
            <a:pPr>
              <a:buClr>
                <a:schemeClr val="accent1">
                  <a:lumMod val="75000"/>
                </a:schemeClr>
              </a:buClr>
            </a:pPr>
            <a:r>
              <a:rPr lang="fr-FR" sz="2400" b="1" dirty="0"/>
              <a:t>Bilan social </a:t>
            </a:r>
            <a:r>
              <a:rPr lang="fr-FR" sz="2400" dirty="0"/>
              <a:t>: enquête annuelle qui concerne les EPS de plus de 300 agents</a:t>
            </a:r>
          </a:p>
          <a:p>
            <a:pPr>
              <a:buClr>
                <a:schemeClr val="accent1">
                  <a:lumMod val="75000"/>
                </a:schemeClr>
              </a:buClr>
            </a:pPr>
            <a:r>
              <a:rPr lang="fr-FR" sz="2400" dirty="0"/>
              <a:t>Données concernant le personnel médical et non médical :</a:t>
            </a:r>
          </a:p>
          <a:p>
            <a:pPr lvl="1">
              <a:buClr>
                <a:schemeClr val="accent1">
                  <a:lumMod val="75000"/>
                </a:schemeClr>
              </a:buClr>
            </a:pPr>
            <a:r>
              <a:rPr lang="fr-FR" dirty="0"/>
              <a:t>Effectifs, masse salariale, rotation du personnel, absentéisme, compte épargne temps, heures supplémentaires, identification des métiers sensibles... </a:t>
            </a:r>
          </a:p>
          <a:p>
            <a:pPr>
              <a:buClr>
                <a:schemeClr val="accent1">
                  <a:lumMod val="75000"/>
                </a:schemeClr>
              </a:buClr>
            </a:pPr>
            <a:endParaRPr lang="fr-FR" sz="2400" dirty="0"/>
          </a:p>
          <a:p>
            <a:pPr>
              <a:buClr>
                <a:schemeClr val="accent1">
                  <a:lumMod val="75000"/>
                </a:schemeClr>
              </a:buClr>
            </a:pPr>
            <a:r>
              <a:rPr lang="fr-FR" sz="2400" dirty="0"/>
              <a:t> Historique en base : depuis les données 2012</a:t>
            </a:r>
          </a:p>
        </p:txBody>
      </p:sp>
      <p:pic>
        <p:nvPicPr>
          <p:cNvPr id="4" name="Image 3">
            <a:extLst>
              <a:ext uri="{FF2B5EF4-FFF2-40B4-BE49-F238E27FC236}">
                <a16:creationId xmlns:a16="http://schemas.microsoft.com/office/drawing/2014/main" id="{93355A91-18CF-43F0-AD56-B5D55AC862E7}"/>
              </a:ext>
            </a:extLst>
          </p:cNvPr>
          <p:cNvPicPr>
            <a:picLocks noChangeAspect="1"/>
          </p:cNvPicPr>
          <p:nvPr/>
        </p:nvPicPr>
        <p:blipFill>
          <a:blip r:embed="rId2"/>
          <a:stretch>
            <a:fillRect/>
          </a:stretch>
        </p:blipFill>
        <p:spPr>
          <a:xfrm>
            <a:off x="1741989" y="332881"/>
            <a:ext cx="5124450" cy="571500"/>
          </a:xfrm>
          <a:prstGeom prst="rect">
            <a:avLst/>
          </a:prstGeom>
        </p:spPr>
      </p:pic>
      <p:sp>
        <p:nvSpPr>
          <p:cNvPr id="2" name="Espace réservé du numéro de diapositive 1">
            <a:extLst>
              <a:ext uri="{FF2B5EF4-FFF2-40B4-BE49-F238E27FC236}">
                <a16:creationId xmlns:a16="http://schemas.microsoft.com/office/drawing/2014/main" id="{429CAA29-EC7B-2EDE-5E7A-59D4CCEF096E}"/>
              </a:ext>
            </a:extLst>
          </p:cNvPr>
          <p:cNvSpPr>
            <a:spLocks noGrp="1"/>
          </p:cNvSpPr>
          <p:nvPr>
            <p:ph type="sldNum" sz="quarter" idx="12"/>
          </p:nvPr>
        </p:nvSpPr>
        <p:spPr/>
        <p:txBody>
          <a:bodyPr/>
          <a:lstStyle/>
          <a:p>
            <a:fld id="{DAC720FA-BF7E-495D-83F8-0CD569677D09}" type="slidenum">
              <a:rPr lang="fr-FR" smtClean="0"/>
              <a:t>27</a:t>
            </a:fld>
            <a:endParaRPr lang="fr-FR"/>
          </a:p>
        </p:txBody>
      </p:sp>
      <p:sp>
        <p:nvSpPr>
          <p:cNvPr id="8" name="Titre 1">
            <a:extLst>
              <a:ext uri="{FF2B5EF4-FFF2-40B4-BE49-F238E27FC236}">
                <a16:creationId xmlns:a16="http://schemas.microsoft.com/office/drawing/2014/main" id="{E90ADA54-70C7-325D-3D74-5CD12FA11D53}"/>
              </a:ext>
            </a:extLst>
          </p:cNvPr>
          <p:cNvSpPr>
            <a:spLocks noGrp="1"/>
          </p:cNvSpPr>
          <p:nvPr>
            <p:ph type="title"/>
          </p:nvPr>
        </p:nvSpPr>
        <p:spPr>
          <a:xfrm>
            <a:off x="2307767" y="269964"/>
            <a:ext cx="6091701" cy="992188"/>
          </a:xfrm>
        </p:spPr>
        <p:txBody>
          <a:bodyPr/>
          <a:lstStyle/>
          <a:p>
            <a:r>
              <a:rPr lang="fr-FR" sz="2400" dirty="0"/>
              <a:t>Du Bilan social au RSU National (1/2)</a:t>
            </a:r>
          </a:p>
        </p:txBody>
      </p:sp>
    </p:spTree>
    <p:extLst>
      <p:ext uri="{BB962C8B-B14F-4D97-AF65-F5344CB8AC3E}">
        <p14:creationId xmlns:p14="http://schemas.microsoft.com/office/powerpoint/2010/main" val="93915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DDEA829-8D98-442D-AE29-1258F0E08802}"/>
              </a:ext>
            </a:extLst>
          </p:cNvPr>
          <p:cNvSpPr>
            <a:spLocks noGrp="1"/>
          </p:cNvSpPr>
          <p:nvPr>
            <p:ph idx="1"/>
          </p:nvPr>
        </p:nvSpPr>
        <p:spPr>
          <a:xfrm>
            <a:off x="44424" y="1777430"/>
            <a:ext cx="8904367" cy="4538554"/>
          </a:xfrm>
        </p:spPr>
        <p:txBody>
          <a:bodyPr/>
          <a:lstStyle/>
          <a:p>
            <a:pPr>
              <a:buClr>
                <a:schemeClr val="accent1">
                  <a:lumMod val="75000"/>
                </a:schemeClr>
              </a:buClr>
            </a:pPr>
            <a:r>
              <a:rPr lang="fr-FR" sz="2200" b="1" dirty="0"/>
              <a:t>RSU : Rapport Social Unique</a:t>
            </a:r>
          </a:p>
          <a:p>
            <a:pPr>
              <a:buClr>
                <a:schemeClr val="accent1">
                  <a:lumMod val="75000"/>
                </a:schemeClr>
              </a:buClr>
            </a:pPr>
            <a:r>
              <a:rPr lang="fr-FR" sz="2000" dirty="0">
                <a:solidFill>
                  <a:schemeClr val="tx1"/>
                </a:solidFill>
              </a:rPr>
              <a:t>Première collecte : en  2024 sur les données 2023</a:t>
            </a:r>
          </a:p>
          <a:p>
            <a:pPr>
              <a:buClr>
                <a:schemeClr val="accent1">
                  <a:lumMod val="75000"/>
                </a:schemeClr>
              </a:buClr>
            </a:pPr>
            <a:r>
              <a:rPr lang="fr-FR" sz="2000" dirty="0">
                <a:solidFill>
                  <a:schemeClr val="tx1"/>
                </a:solidFill>
              </a:rPr>
              <a:t>Collecte nationale de données issues de la Base de données sociales des établissements de la FPH</a:t>
            </a:r>
          </a:p>
          <a:p>
            <a:pPr>
              <a:buClr>
                <a:schemeClr val="accent1">
                  <a:lumMod val="75000"/>
                </a:schemeClr>
              </a:buClr>
            </a:pPr>
            <a:r>
              <a:rPr lang="fr-FR" sz="2000" dirty="0">
                <a:solidFill>
                  <a:schemeClr val="tx1"/>
                </a:solidFill>
              </a:rPr>
              <a:t>Etablissements concernés :</a:t>
            </a:r>
          </a:p>
          <a:p>
            <a:pPr lvl="1">
              <a:buClr>
                <a:schemeClr val="accent1">
                  <a:lumMod val="75000"/>
                </a:schemeClr>
              </a:buClr>
            </a:pPr>
            <a:r>
              <a:rPr lang="fr-FR" sz="1700" dirty="0">
                <a:solidFill>
                  <a:schemeClr val="tx1"/>
                </a:solidFill>
              </a:rPr>
              <a:t>ensemble des établissements et services de la FPH, sanitaires et médico-sociaux, quelle que soit leur taille</a:t>
            </a:r>
          </a:p>
          <a:p>
            <a:pPr lvl="1">
              <a:buClr>
                <a:schemeClr val="accent1">
                  <a:lumMod val="75000"/>
                </a:schemeClr>
              </a:buClr>
            </a:pPr>
            <a:r>
              <a:rPr lang="fr-FR" sz="1700" dirty="0">
                <a:solidFill>
                  <a:schemeClr val="tx1"/>
                </a:solidFill>
              </a:rPr>
              <a:t>soit environ 2000 établissements et services du secteur sanitaire et médico-social (périmètre 5 fois plus étendu que l’actuel bilan social)</a:t>
            </a:r>
          </a:p>
          <a:p>
            <a:pPr>
              <a:buClr>
                <a:schemeClr val="accent1">
                  <a:lumMod val="75000"/>
                </a:schemeClr>
              </a:buClr>
            </a:pPr>
            <a:r>
              <a:rPr lang="fr-FR" sz="2000" dirty="0">
                <a:solidFill>
                  <a:schemeClr val="tx1"/>
                </a:solidFill>
              </a:rPr>
              <a:t>Données :</a:t>
            </a:r>
          </a:p>
          <a:p>
            <a:pPr lvl="1">
              <a:buClr>
                <a:schemeClr val="accent1">
                  <a:lumMod val="75000"/>
                </a:schemeClr>
              </a:buClr>
            </a:pPr>
            <a:r>
              <a:rPr lang="fr-FR" sz="1700" dirty="0">
                <a:solidFill>
                  <a:schemeClr val="tx1"/>
                </a:solidFill>
              </a:rPr>
              <a:t>recrutements, formation, mobilité, rémunérations, égalité professionnelle, diversité et lutte contre les discriminations,  personnel médical et non médical ainsi que des éléments prospectifs, notamment des données relatives à la gestion prévisionnelle des effectifs, des emplois et des compétences (GPEEC) et aux parcours professionnels dans chaque administration, collectivité territoriale et établissement public</a:t>
            </a:r>
          </a:p>
        </p:txBody>
      </p:sp>
      <p:pic>
        <p:nvPicPr>
          <p:cNvPr id="4" name="Image 3">
            <a:extLst>
              <a:ext uri="{FF2B5EF4-FFF2-40B4-BE49-F238E27FC236}">
                <a16:creationId xmlns:a16="http://schemas.microsoft.com/office/drawing/2014/main" id="{93355A91-18CF-43F0-AD56-B5D55AC862E7}"/>
              </a:ext>
            </a:extLst>
          </p:cNvPr>
          <p:cNvPicPr>
            <a:picLocks noChangeAspect="1"/>
          </p:cNvPicPr>
          <p:nvPr/>
        </p:nvPicPr>
        <p:blipFill>
          <a:blip r:embed="rId2"/>
          <a:stretch>
            <a:fillRect/>
          </a:stretch>
        </p:blipFill>
        <p:spPr>
          <a:xfrm>
            <a:off x="1741989" y="317911"/>
            <a:ext cx="5124450" cy="571500"/>
          </a:xfrm>
          <a:prstGeom prst="rect">
            <a:avLst/>
          </a:prstGeom>
        </p:spPr>
      </p:pic>
      <p:sp>
        <p:nvSpPr>
          <p:cNvPr id="2" name="Espace réservé du numéro de diapositive 1">
            <a:extLst>
              <a:ext uri="{FF2B5EF4-FFF2-40B4-BE49-F238E27FC236}">
                <a16:creationId xmlns:a16="http://schemas.microsoft.com/office/drawing/2014/main" id="{429CAA29-EC7B-2EDE-5E7A-59D4CCEF096E}"/>
              </a:ext>
            </a:extLst>
          </p:cNvPr>
          <p:cNvSpPr>
            <a:spLocks noGrp="1"/>
          </p:cNvSpPr>
          <p:nvPr>
            <p:ph type="sldNum" sz="quarter" idx="12"/>
          </p:nvPr>
        </p:nvSpPr>
        <p:spPr/>
        <p:txBody>
          <a:bodyPr/>
          <a:lstStyle/>
          <a:p>
            <a:fld id="{DAC720FA-BF7E-495D-83F8-0CD569677D09}" type="slidenum">
              <a:rPr lang="fr-FR" smtClean="0"/>
              <a:t>28</a:t>
            </a:fld>
            <a:endParaRPr lang="fr-FR"/>
          </a:p>
        </p:txBody>
      </p:sp>
      <p:sp>
        <p:nvSpPr>
          <p:cNvPr id="8" name="Titre 1">
            <a:extLst>
              <a:ext uri="{FF2B5EF4-FFF2-40B4-BE49-F238E27FC236}">
                <a16:creationId xmlns:a16="http://schemas.microsoft.com/office/drawing/2014/main" id="{E90ADA54-70C7-325D-3D74-5CD12FA11D53}"/>
              </a:ext>
            </a:extLst>
          </p:cNvPr>
          <p:cNvSpPr>
            <a:spLocks noGrp="1"/>
          </p:cNvSpPr>
          <p:nvPr>
            <p:ph type="title"/>
          </p:nvPr>
        </p:nvSpPr>
        <p:spPr>
          <a:xfrm>
            <a:off x="2307767" y="269964"/>
            <a:ext cx="6091701" cy="992188"/>
          </a:xfrm>
        </p:spPr>
        <p:txBody>
          <a:bodyPr/>
          <a:lstStyle/>
          <a:p>
            <a:r>
              <a:rPr lang="fr-FR" sz="2400" dirty="0"/>
              <a:t>Du Bilan social au RSU National (2/2)</a:t>
            </a:r>
          </a:p>
        </p:txBody>
      </p:sp>
    </p:spTree>
    <p:extLst>
      <p:ext uri="{BB962C8B-B14F-4D97-AF65-F5344CB8AC3E}">
        <p14:creationId xmlns:p14="http://schemas.microsoft.com/office/powerpoint/2010/main" val="405239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0523706F-3E37-4789-94F2-DAFBBA7C28EC}"/>
              </a:ext>
            </a:extLst>
          </p:cNvPr>
          <p:cNvGraphicFramePr/>
          <p:nvPr>
            <p:extLst>
              <p:ext uri="{D42A27DB-BD31-4B8C-83A1-F6EECF244321}">
                <p14:modId xmlns:p14="http://schemas.microsoft.com/office/powerpoint/2010/main" val="2749123510"/>
              </p:ext>
            </p:extLst>
          </p:nvPr>
        </p:nvGraphicFramePr>
        <p:xfrm>
          <a:off x="1643743" y="1730829"/>
          <a:ext cx="6204857" cy="446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C36365C3-82C7-4103-8AE1-33D5DB776247}"/>
              </a:ext>
            </a:extLst>
          </p:cNvPr>
          <p:cNvSpPr>
            <a:spLocks noGrp="1"/>
          </p:cNvSpPr>
          <p:nvPr>
            <p:ph type="title"/>
          </p:nvPr>
        </p:nvSpPr>
        <p:spPr>
          <a:xfrm>
            <a:off x="2057400" y="304800"/>
            <a:ext cx="6096000" cy="992188"/>
          </a:xfrm>
        </p:spPr>
        <p:txBody>
          <a:bodyPr/>
          <a:lstStyle/>
          <a:p>
            <a:r>
              <a:rPr lang="fr-FR" sz="3200" dirty="0">
                <a:solidFill>
                  <a:schemeClr val="accent1"/>
                </a:solidFill>
              </a:rPr>
              <a:t>Quelles données ?</a:t>
            </a:r>
            <a:br>
              <a:rPr lang="fr-FR" sz="3200" dirty="0">
                <a:solidFill>
                  <a:schemeClr val="accent1"/>
                </a:solidFill>
              </a:rPr>
            </a:br>
            <a:r>
              <a:rPr lang="fr-FR" sz="2400" dirty="0"/>
              <a:t>Description des données recueillies</a:t>
            </a:r>
          </a:p>
        </p:txBody>
      </p:sp>
      <p:sp>
        <p:nvSpPr>
          <p:cNvPr id="2" name="Espace réservé du numéro de diapositive 1">
            <a:extLst>
              <a:ext uri="{FF2B5EF4-FFF2-40B4-BE49-F238E27FC236}">
                <a16:creationId xmlns:a16="http://schemas.microsoft.com/office/drawing/2014/main" id="{FBAC2CAA-A0ED-7599-099A-377B50A6749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AC720FA-BF7E-495D-83F8-0CD569677D09}"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fr-FR" sz="900" b="0" i="0" u="none" strike="noStrike" kern="1200" cap="none" spc="0" normalizeH="0" baseline="0" noProof="0">
              <a:ln>
                <a:noFill/>
              </a:ln>
              <a:solidFill>
                <a:srgbClr val="4E455D"/>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46927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F36E33-8C45-3E91-9A20-B820AC790407}"/>
              </a:ext>
            </a:extLst>
          </p:cNvPr>
          <p:cNvSpPr>
            <a:spLocks noGrp="1"/>
          </p:cNvSpPr>
          <p:nvPr>
            <p:ph type="title"/>
          </p:nvPr>
        </p:nvSpPr>
        <p:spPr>
          <a:xfrm>
            <a:off x="1724025" y="304800"/>
            <a:ext cx="7296151" cy="992188"/>
          </a:xfrm>
        </p:spPr>
        <p:txBody>
          <a:bodyPr/>
          <a:lstStyle/>
          <a:p>
            <a:r>
              <a:rPr lang="fr-FR" sz="2400" dirty="0"/>
              <a:t>Missions réglementaires confiées à l’</a:t>
            </a:r>
            <a:r>
              <a:rPr lang="fr-FR" sz="2400" dirty="0" err="1"/>
              <a:t>ATIH</a:t>
            </a:r>
            <a:endParaRPr lang="fr-FR" sz="2400" i="1" dirty="0"/>
          </a:p>
        </p:txBody>
      </p:sp>
      <p:sp>
        <p:nvSpPr>
          <p:cNvPr id="3" name="Espace réservé du contenu 2">
            <a:extLst>
              <a:ext uri="{FF2B5EF4-FFF2-40B4-BE49-F238E27FC236}">
                <a16:creationId xmlns:a16="http://schemas.microsoft.com/office/drawing/2014/main" id="{FC8CFE58-0A4D-10BC-930C-CBB7A1ABE3BA}"/>
              </a:ext>
            </a:extLst>
          </p:cNvPr>
          <p:cNvSpPr>
            <a:spLocks noGrp="1"/>
          </p:cNvSpPr>
          <p:nvPr>
            <p:ph idx="1"/>
          </p:nvPr>
        </p:nvSpPr>
        <p:spPr>
          <a:xfrm>
            <a:off x="461913" y="1831980"/>
            <a:ext cx="8418136" cy="4086225"/>
          </a:xfrm>
        </p:spPr>
        <p:txBody>
          <a:bodyPr/>
          <a:lstStyle/>
          <a:p>
            <a:r>
              <a:rPr lang="fr-FR" sz="2000" dirty="0"/>
              <a:t>Décret du 29 décembre 2022 : nouvelles missions explicites</a:t>
            </a:r>
          </a:p>
          <a:p>
            <a:pPr lvl="1"/>
            <a:r>
              <a:rPr lang="fr-FR" sz="1600" dirty="0"/>
              <a:t>Recueil et analyse de données dans le cadre de dispositifs d’évaluation de la qualité</a:t>
            </a:r>
          </a:p>
          <a:p>
            <a:pPr lvl="1"/>
            <a:r>
              <a:rPr lang="fr-FR" sz="1600" dirty="0"/>
              <a:t>Apporter un concours à la réponse à une alerte sanitaire ou à la gestion des suites</a:t>
            </a:r>
          </a:p>
          <a:p>
            <a:pPr lvl="1"/>
            <a:r>
              <a:rPr lang="fr-FR" sz="1600" dirty="0"/>
              <a:t>Extension des missions en lien avec le secteur médico-social (tableaux de bord)</a:t>
            </a:r>
          </a:p>
          <a:p>
            <a:pPr marL="447675" marR="0" lvl="0" indent="-265113" algn="l" defTabSz="914400" rtl="0" eaLnBrk="1" fontAlgn="base" latinLnBrk="0" hangingPunct="1">
              <a:lnSpc>
                <a:spcPct val="100000"/>
              </a:lnSpc>
              <a:spcBef>
                <a:spcPct val="20000"/>
              </a:spcBef>
              <a:spcAft>
                <a:spcPct val="0"/>
              </a:spcAft>
              <a:buClr>
                <a:srgbClr val="E4793C"/>
              </a:buClr>
              <a:buSzTx/>
              <a:buFont typeface="Arial" pitchFamily="34" charset="0"/>
              <a:buChar char="●"/>
              <a:tabLst/>
              <a:defRPr/>
            </a:pP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rPr>
              <a:t>Décret du 29 décembre 2022 : maintien des missions antérieures</a:t>
            </a:r>
          </a:p>
          <a:p>
            <a:pPr lvl="1">
              <a:defRPr/>
            </a:pPr>
            <a:r>
              <a:rPr lang="fr-FR" sz="1600">
                <a:latin typeface="Arial"/>
              </a:rPr>
              <a:t>Recueil </a:t>
            </a:r>
            <a:r>
              <a:rPr lang="fr-FR" sz="1600" dirty="0">
                <a:latin typeface="Arial"/>
              </a:rPr>
              <a:t>des données médico-économiques et de santé des établissements et traitement des informations</a:t>
            </a:r>
          </a:p>
          <a:p>
            <a:pPr lvl="1">
              <a:defRPr/>
            </a:pPr>
            <a:r>
              <a:rPr lang="fr-FR" sz="1600" dirty="0">
                <a:latin typeface="Arial"/>
              </a:rPr>
              <a:t>Gestion technique du dispositif de financement des établissements</a:t>
            </a:r>
          </a:p>
          <a:p>
            <a:pPr lvl="1">
              <a:defRPr/>
            </a:pPr>
            <a:r>
              <a:rPr lang="fr-FR" sz="1600" dirty="0">
                <a:latin typeface="Arial"/>
              </a:rPr>
              <a:t>Conception et réalisation des études de coûts sanitaires et études de coûts en secteur médico-social</a:t>
            </a:r>
          </a:p>
          <a:p>
            <a:pPr lvl="1">
              <a:defRPr/>
            </a:pPr>
            <a:r>
              <a:rPr lang="fr-FR" sz="1600" dirty="0">
                <a:latin typeface="Arial"/>
              </a:rPr>
              <a:t>Participation aux travaux sur les nomenclatures de santé</a:t>
            </a:r>
          </a:p>
          <a:p>
            <a:pPr lvl="1">
              <a:defRPr/>
            </a:pPr>
            <a:r>
              <a:rPr lang="fr-FR" sz="1600" dirty="0">
                <a:latin typeface="Arial"/>
              </a:rPr>
              <a:t>Participation à la gestion technique du dispositif de financement du secteur médico-social</a:t>
            </a:r>
          </a:p>
          <a:p>
            <a:pPr lvl="1">
              <a:defRPr/>
            </a:pPr>
            <a:endParaRPr lang="fr-FR" sz="1700" dirty="0">
              <a:latin typeface="Arial"/>
            </a:endParaRPr>
          </a:p>
          <a:p>
            <a:pPr lvl="1">
              <a:defRPr/>
            </a:pPr>
            <a:endParaRPr lang="fr-FR" sz="1700" dirty="0">
              <a:latin typeface="Arial"/>
            </a:endParaRPr>
          </a:p>
          <a:p>
            <a:pPr lvl="1" indent="-265113">
              <a:buClr>
                <a:srgbClr val="E4793C"/>
              </a:buClr>
              <a:buSzTx/>
              <a:defRPr/>
            </a:pPr>
            <a:endParaRPr kumimoji="0" lang="fr-FR" sz="1700" b="0" i="0" u="none" strike="noStrike" kern="0" cap="none" spc="0" normalizeH="0" baseline="0" noProof="0" dirty="0">
              <a:ln>
                <a:noFill/>
              </a:ln>
              <a:solidFill>
                <a:srgbClr val="4E455D"/>
              </a:solidFill>
              <a:effectLst/>
              <a:uLnTx/>
              <a:uFillTx/>
              <a:latin typeface="Arial"/>
              <a:ea typeface="ＭＳ Ｐゴシック" pitchFamily="34" charset="-128"/>
            </a:endParaRPr>
          </a:p>
          <a:p>
            <a:pPr lvl="1"/>
            <a:endParaRPr lang="fr-FR" sz="1700" dirty="0"/>
          </a:p>
          <a:p>
            <a:pPr lvl="1"/>
            <a:endParaRPr lang="fr-FR" sz="1400" dirty="0"/>
          </a:p>
          <a:p>
            <a:endParaRPr lang="fr-FR" sz="2000" dirty="0"/>
          </a:p>
        </p:txBody>
      </p:sp>
      <p:sp>
        <p:nvSpPr>
          <p:cNvPr id="4" name="Espace réservé du numéro de diapositive 3">
            <a:extLst>
              <a:ext uri="{FF2B5EF4-FFF2-40B4-BE49-F238E27FC236}">
                <a16:creationId xmlns:a16="http://schemas.microsoft.com/office/drawing/2014/main" id="{18D238C0-7F52-5132-7E6C-85D619EB8A5A}"/>
              </a:ext>
            </a:extLst>
          </p:cNvPr>
          <p:cNvSpPr>
            <a:spLocks noGrp="1"/>
          </p:cNvSpPr>
          <p:nvPr>
            <p:ph type="sldNum" sz="quarter" idx="12"/>
          </p:nvPr>
        </p:nvSpPr>
        <p:spPr/>
        <p:txBody>
          <a:bodyPr/>
          <a:lstStyle/>
          <a:p>
            <a:fld id="{DAC720FA-BF7E-495D-83F8-0CD569677D09}" type="slidenum">
              <a:rPr lang="fr-FR" smtClean="0"/>
              <a:t>3</a:t>
            </a:fld>
            <a:endParaRPr lang="fr-FR"/>
          </a:p>
        </p:txBody>
      </p:sp>
    </p:spTree>
    <p:extLst>
      <p:ext uri="{BB962C8B-B14F-4D97-AF65-F5344CB8AC3E}">
        <p14:creationId xmlns:p14="http://schemas.microsoft.com/office/powerpoint/2010/main" val="3512743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EFB50E23-A726-4B1F-A4D2-A42205D74671}"/>
              </a:ext>
            </a:extLst>
          </p:cNvPr>
          <p:cNvSpPr>
            <a:spLocks noGrp="1"/>
          </p:cNvSpPr>
          <p:nvPr>
            <p:ph idx="1"/>
          </p:nvPr>
        </p:nvSpPr>
        <p:spPr>
          <a:xfrm>
            <a:off x="78377" y="1810998"/>
            <a:ext cx="8691154" cy="4579172"/>
          </a:xfrm>
        </p:spPr>
        <p:txBody>
          <a:bodyPr/>
          <a:lstStyle/>
          <a:p>
            <a:pPr marL="182562" indent="0">
              <a:buNone/>
            </a:pPr>
            <a:r>
              <a:rPr lang="fr-FR" sz="2000" b="1" dirty="0"/>
              <a:t>TdB de la Performance des ESMS</a:t>
            </a:r>
          </a:p>
          <a:p>
            <a:r>
              <a:rPr lang="fr-FR" sz="1800" dirty="0"/>
              <a:t>Recueil à la demande la Direction générale de la cohésion sociale (DGCS) et de la Caisse nationale de solidarité pour l’autonomie (CNSA)</a:t>
            </a:r>
          </a:p>
          <a:p>
            <a:r>
              <a:rPr lang="fr-FR" sz="1800" dirty="0"/>
              <a:t>Pilotage régional et contrôle des données : réalisés par les ARS</a:t>
            </a:r>
          </a:p>
          <a:p>
            <a:r>
              <a:rPr lang="fr-FR" sz="1800" dirty="0"/>
              <a:t>Outil de :</a:t>
            </a:r>
          </a:p>
          <a:p>
            <a:pPr lvl="1"/>
            <a:r>
              <a:rPr lang="fr-FR" sz="1600" dirty="0"/>
              <a:t>Dialogue de gestion entre les Etablissements et Services Médico-sociaux (ESMS), les ARS et les conseils départementaux</a:t>
            </a:r>
          </a:p>
          <a:p>
            <a:pPr lvl="1"/>
            <a:r>
              <a:rPr lang="fr-FR" sz="1600" dirty="0"/>
              <a:t>Pilotage interne et de benchmark entre les ESMS (20 catégories sous tutelle ARS, ARS/CD ou CD)</a:t>
            </a:r>
          </a:p>
          <a:p>
            <a:r>
              <a:rPr lang="fr-FR" sz="1800" dirty="0"/>
              <a:t>Informations recueillies une fois par an :</a:t>
            </a:r>
          </a:p>
          <a:p>
            <a:pPr lvl="1"/>
            <a:r>
              <a:rPr lang="fr-FR" sz="1600" dirty="0"/>
              <a:t>Organisationnel, fonctionnel, réglementaire, système d’information</a:t>
            </a:r>
          </a:p>
          <a:p>
            <a:pPr lvl="1"/>
            <a:r>
              <a:rPr lang="fr-FR" sz="1600" dirty="0"/>
              <a:t>Prestations soins et accompagnement</a:t>
            </a:r>
          </a:p>
          <a:p>
            <a:pPr lvl="1"/>
            <a:r>
              <a:rPr lang="fr-FR" sz="1600" dirty="0"/>
              <a:t>Ressources humaines et matérielles</a:t>
            </a:r>
          </a:p>
          <a:p>
            <a:pPr lvl="1"/>
            <a:r>
              <a:rPr lang="fr-FR" sz="1600" dirty="0"/>
              <a:t>Équilibre financier et budgétaire</a:t>
            </a:r>
          </a:p>
          <a:p>
            <a:pPr lvl="1"/>
            <a:r>
              <a:rPr lang="fr-FR" sz="1600" dirty="0"/>
              <a:t>Objectifs de la structure</a:t>
            </a:r>
          </a:p>
          <a:p>
            <a:r>
              <a:rPr lang="fr-FR" sz="1900" dirty="0"/>
              <a:t>Extension en 2024 aux SAAD ; pilotage par les CD</a:t>
            </a:r>
          </a:p>
        </p:txBody>
      </p:sp>
      <p:sp>
        <p:nvSpPr>
          <p:cNvPr id="3" name="Espace réservé du numéro de diapositive 2">
            <a:extLst>
              <a:ext uri="{FF2B5EF4-FFF2-40B4-BE49-F238E27FC236}">
                <a16:creationId xmlns:a16="http://schemas.microsoft.com/office/drawing/2014/main" id="{51E7FE26-3F58-1C07-3234-1F1CEB3FBC23}"/>
              </a:ext>
            </a:extLst>
          </p:cNvPr>
          <p:cNvSpPr>
            <a:spLocks noGrp="1"/>
          </p:cNvSpPr>
          <p:nvPr>
            <p:ph type="sldNum" sz="quarter" idx="12"/>
          </p:nvPr>
        </p:nvSpPr>
        <p:spPr/>
        <p:txBody>
          <a:bodyPr/>
          <a:lstStyle/>
          <a:p>
            <a:fld id="{DAC720FA-BF7E-495D-83F8-0CD569677D09}" type="slidenum">
              <a:rPr lang="fr-FR" smtClean="0"/>
              <a:t>30</a:t>
            </a:fld>
            <a:endParaRPr lang="fr-FR"/>
          </a:p>
        </p:txBody>
      </p:sp>
      <p:pic>
        <p:nvPicPr>
          <p:cNvPr id="5" name="Image 4">
            <a:extLst>
              <a:ext uri="{FF2B5EF4-FFF2-40B4-BE49-F238E27FC236}">
                <a16:creationId xmlns:a16="http://schemas.microsoft.com/office/drawing/2014/main" id="{DAA2BD33-8A49-CF49-8AE7-D93F6BA939F5}"/>
              </a:ext>
            </a:extLst>
          </p:cNvPr>
          <p:cNvPicPr>
            <a:picLocks noChangeAspect="1"/>
          </p:cNvPicPr>
          <p:nvPr/>
        </p:nvPicPr>
        <p:blipFill>
          <a:blip r:embed="rId2"/>
          <a:stretch>
            <a:fillRect/>
          </a:stretch>
        </p:blipFill>
        <p:spPr>
          <a:xfrm>
            <a:off x="1956329" y="415770"/>
            <a:ext cx="5841471" cy="722995"/>
          </a:xfrm>
          <a:prstGeom prst="rect">
            <a:avLst/>
          </a:prstGeom>
        </p:spPr>
      </p:pic>
    </p:spTree>
    <p:extLst>
      <p:ext uri="{BB962C8B-B14F-4D97-AF65-F5344CB8AC3E}">
        <p14:creationId xmlns:p14="http://schemas.microsoft.com/office/powerpoint/2010/main" val="3820524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EFB50E23-A726-4B1F-A4D2-A42205D74671}"/>
              </a:ext>
            </a:extLst>
          </p:cNvPr>
          <p:cNvSpPr>
            <a:spLocks noGrp="1"/>
          </p:cNvSpPr>
          <p:nvPr>
            <p:ph idx="1"/>
          </p:nvPr>
        </p:nvSpPr>
        <p:spPr>
          <a:xfrm>
            <a:off x="78377" y="2095159"/>
            <a:ext cx="8691154" cy="4579172"/>
          </a:xfrm>
        </p:spPr>
        <p:txBody>
          <a:bodyPr/>
          <a:lstStyle/>
          <a:p>
            <a:pPr marL="182562" indent="0" algn="just">
              <a:buNone/>
            </a:pPr>
            <a:r>
              <a:rPr lang="fr-FR" sz="2000" b="1" dirty="0"/>
              <a:t>Expérimentation PH 2022</a:t>
            </a:r>
          </a:p>
          <a:p>
            <a:pPr lvl="0" algn="just">
              <a:lnSpc>
                <a:spcPct val="105000"/>
              </a:lnSpc>
            </a:pPr>
            <a:r>
              <a:rPr lang="fr-FR" sz="1800" dirty="0"/>
              <a:t>Objectifs : simuler les impacts du pré-modèle de financement des ESMS-PH (projet de réforme de la tarification SERAFIN-PH) et ajuster ce pré-modèle</a:t>
            </a:r>
          </a:p>
          <a:p>
            <a:pPr algn="just">
              <a:lnSpc>
                <a:spcPct val="105000"/>
              </a:lnSpc>
            </a:pPr>
            <a:r>
              <a:rPr lang="fr-FR" sz="1800" dirty="0"/>
              <a:t>3 échantillons :</a:t>
            </a:r>
          </a:p>
          <a:p>
            <a:pPr lvl="1">
              <a:buFont typeface="Arial" panose="020B0604020202020204" pitchFamily="34" charset="0"/>
              <a:buChar char="•"/>
            </a:pPr>
            <a:r>
              <a:rPr lang="fr-FR" sz="1800" dirty="0"/>
              <a:t>Tronc commun (recueil de base) composé de 810 ESMS </a:t>
            </a:r>
          </a:p>
          <a:p>
            <a:pPr lvl="1">
              <a:buFont typeface="Arial" panose="020B0604020202020204" pitchFamily="34" charset="0"/>
              <a:buChar char="•"/>
            </a:pPr>
            <a:r>
              <a:rPr lang="fr-FR" sz="1800" dirty="0"/>
              <a:t>« Temps » composé de 280 ESMS </a:t>
            </a:r>
          </a:p>
          <a:p>
            <a:pPr lvl="1">
              <a:buFont typeface="Arial" panose="020B0604020202020204" pitchFamily="34" charset="0"/>
              <a:buChar char="•"/>
            </a:pPr>
            <a:r>
              <a:rPr lang="fr-FR" sz="1800" dirty="0"/>
              <a:t>« Parcours » composé de 142 ESMS</a:t>
            </a:r>
          </a:p>
          <a:p>
            <a:pPr lvl="0" algn="just">
              <a:lnSpc>
                <a:spcPct val="105000"/>
              </a:lnSpc>
            </a:pPr>
            <a:endParaRPr lang="fr-FR" sz="800" b="1" dirty="0"/>
          </a:p>
          <a:p>
            <a:pPr marL="182562" lvl="0" indent="0" algn="just">
              <a:lnSpc>
                <a:spcPct val="105000"/>
              </a:lnSpc>
              <a:buNone/>
            </a:pPr>
            <a:r>
              <a:rPr lang="fr-FR" sz="2000" b="1" dirty="0"/>
              <a:t>Recueils SI-2SID en SSIAD 2022 &amp; 2023</a:t>
            </a:r>
          </a:p>
          <a:p>
            <a:r>
              <a:rPr lang="fr-FR" sz="1800" dirty="0"/>
              <a:t>Recueil « système d’information services de soins infirmiers à domicile » (SI-2SID), à caractère obligatoire, placé sous la responsabilité conjointe de la DGCS et de la CNSA, créé par Décret le 25 juin 2022</a:t>
            </a:r>
          </a:p>
          <a:p>
            <a:r>
              <a:rPr lang="fr-FR" sz="1800" dirty="0"/>
              <a:t>Objectif : calculer les forfaits globaux de soins pour les allocations budgétaires 2023 et 2024</a:t>
            </a:r>
          </a:p>
        </p:txBody>
      </p:sp>
      <p:sp>
        <p:nvSpPr>
          <p:cNvPr id="3" name="Espace réservé du numéro de diapositive 2">
            <a:extLst>
              <a:ext uri="{FF2B5EF4-FFF2-40B4-BE49-F238E27FC236}">
                <a16:creationId xmlns:a16="http://schemas.microsoft.com/office/drawing/2014/main" id="{51E7FE26-3F58-1C07-3234-1F1CEB3FBC23}"/>
              </a:ext>
            </a:extLst>
          </p:cNvPr>
          <p:cNvSpPr>
            <a:spLocks noGrp="1"/>
          </p:cNvSpPr>
          <p:nvPr>
            <p:ph type="sldNum" sz="quarter" idx="12"/>
          </p:nvPr>
        </p:nvSpPr>
        <p:spPr/>
        <p:txBody>
          <a:bodyPr/>
          <a:lstStyle/>
          <a:p>
            <a:fld id="{DAC720FA-BF7E-495D-83F8-0CD569677D09}" type="slidenum">
              <a:rPr lang="fr-FR" smtClean="0"/>
              <a:t>31</a:t>
            </a:fld>
            <a:endParaRPr lang="fr-FR"/>
          </a:p>
        </p:txBody>
      </p:sp>
      <p:pic>
        <p:nvPicPr>
          <p:cNvPr id="5" name="Image 4">
            <a:extLst>
              <a:ext uri="{FF2B5EF4-FFF2-40B4-BE49-F238E27FC236}">
                <a16:creationId xmlns:a16="http://schemas.microsoft.com/office/drawing/2014/main" id="{DAA2BD33-8A49-CF49-8AE7-D93F6BA939F5}"/>
              </a:ext>
            </a:extLst>
          </p:cNvPr>
          <p:cNvPicPr>
            <a:picLocks noChangeAspect="1"/>
          </p:cNvPicPr>
          <p:nvPr/>
        </p:nvPicPr>
        <p:blipFill>
          <a:blip r:embed="rId3"/>
          <a:stretch>
            <a:fillRect/>
          </a:stretch>
        </p:blipFill>
        <p:spPr>
          <a:xfrm>
            <a:off x="1956329" y="415770"/>
            <a:ext cx="5841471" cy="722995"/>
          </a:xfrm>
          <a:prstGeom prst="rect">
            <a:avLst/>
          </a:prstGeom>
        </p:spPr>
      </p:pic>
    </p:spTree>
    <p:extLst>
      <p:ext uri="{BB962C8B-B14F-4D97-AF65-F5344CB8AC3E}">
        <p14:creationId xmlns:p14="http://schemas.microsoft.com/office/powerpoint/2010/main" val="3796093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130D0A-D917-4740-B4E3-067A1AC9ADE8}"/>
              </a:ext>
            </a:extLst>
          </p:cNvPr>
          <p:cNvSpPr>
            <a:spLocks noGrp="1"/>
          </p:cNvSpPr>
          <p:nvPr>
            <p:ph type="title"/>
          </p:nvPr>
        </p:nvSpPr>
        <p:spPr/>
        <p:txBody>
          <a:bodyPr/>
          <a:lstStyle/>
          <a:p>
            <a:r>
              <a:rPr lang="fr-FR" dirty="0"/>
              <a:t>Cartographie interactive </a:t>
            </a:r>
            <a:br>
              <a:rPr lang="fr-FR" dirty="0"/>
            </a:br>
            <a:r>
              <a:rPr lang="fr-FR" dirty="0"/>
              <a:t>des recueils de données</a:t>
            </a:r>
          </a:p>
        </p:txBody>
      </p:sp>
      <p:pic>
        <p:nvPicPr>
          <p:cNvPr id="5" name="Image 4">
            <a:extLst>
              <a:ext uri="{FF2B5EF4-FFF2-40B4-BE49-F238E27FC236}">
                <a16:creationId xmlns:a16="http://schemas.microsoft.com/office/drawing/2014/main" id="{FBAE4C80-660B-41EC-8CEC-D54B79478947}"/>
              </a:ext>
            </a:extLst>
          </p:cNvPr>
          <p:cNvPicPr>
            <a:picLocks noChangeAspect="1"/>
          </p:cNvPicPr>
          <p:nvPr/>
        </p:nvPicPr>
        <p:blipFill>
          <a:blip r:embed="rId3"/>
          <a:stretch>
            <a:fillRect/>
          </a:stretch>
        </p:blipFill>
        <p:spPr>
          <a:xfrm>
            <a:off x="138127" y="2090057"/>
            <a:ext cx="8717402" cy="4547507"/>
          </a:xfrm>
          <a:prstGeom prst="rect">
            <a:avLst/>
          </a:prstGeom>
        </p:spPr>
      </p:pic>
      <p:sp>
        <p:nvSpPr>
          <p:cNvPr id="8" name="Rectangle 7">
            <a:extLst>
              <a:ext uri="{FF2B5EF4-FFF2-40B4-BE49-F238E27FC236}">
                <a16:creationId xmlns:a16="http://schemas.microsoft.com/office/drawing/2014/main" id="{EFEC0993-429B-4CCC-BDC9-B66547B51E89}"/>
              </a:ext>
            </a:extLst>
          </p:cNvPr>
          <p:cNvSpPr/>
          <p:nvPr/>
        </p:nvSpPr>
        <p:spPr bwMode="auto">
          <a:xfrm>
            <a:off x="138127" y="1948543"/>
            <a:ext cx="1255244" cy="10014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sp>
        <p:nvSpPr>
          <p:cNvPr id="3" name="Rectangle 2">
            <a:extLst>
              <a:ext uri="{FF2B5EF4-FFF2-40B4-BE49-F238E27FC236}">
                <a16:creationId xmlns:a16="http://schemas.microsoft.com/office/drawing/2014/main" id="{8479204C-6E9F-4DF8-98C8-A6AEFF93C60E}"/>
              </a:ext>
            </a:extLst>
          </p:cNvPr>
          <p:cNvSpPr/>
          <p:nvPr/>
        </p:nvSpPr>
        <p:spPr>
          <a:xfrm>
            <a:off x="2989978" y="1394805"/>
            <a:ext cx="5279571" cy="420628"/>
          </a:xfrm>
          <a:prstGeom prst="rect">
            <a:avLst/>
          </a:prstGeom>
        </p:spPr>
        <p:txBody>
          <a:bodyPr wrap="square">
            <a:spAutoFit/>
          </a:bodyPr>
          <a:lstStyle/>
          <a:p>
            <a:r>
              <a:rPr lang="fr-FR" sz="3200" dirty="0">
                <a:solidFill>
                  <a:schemeClr val="bg2"/>
                </a:solidFill>
                <a:latin typeface="+mn-lt"/>
                <a:hlinkClick r:id="rId4"/>
              </a:rPr>
              <a:t>https://recueil.atih.sante.fr</a:t>
            </a:r>
            <a:r>
              <a:rPr lang="fr-FR" sz="3200" dirty="0">
                <a:solidFill>
                  <a:schemeClr val="bg2"/>
                </a:solidFill>
                <a:latin typeface="+mn-lt"/>
              </a:rPr>
              <a:t> </a:t>
            </a:r>
          </a:p>
        </p:txBody>
      </p:sp>
      <p:sp>
        <p:nvSpPr>
          <p:cNvPr id="6" name="Espace réservé du numéro de diapositive 5">
            <a:extLst>
              <a:ext uri="{FF2B5EF4-FFF2-40B4-BE49-F238E27FC236}">
                <a16:creationId xmlns:a16="http://schemas.microsoft.com/office/drawing/2014/main" id="{32925FD0-2A79-5335-051D-421275824B2F}"/>
              </a:ext>
            </a:extLst>
          </p:cNvPr>
          <p:cNvSpPr>
            <a:spLocks noGrp="1"/>
          </p:cNvSpPr>
          <p:nvPr>
            <p:ph type="sldNum" sz="quarter" idx="10"/>
          </p:nvPr>
        </p:nvSpPr>
        <p:spPr/>
        <p:txBody>
          <a:bodyPr/>
          <a:lstStyle/>
          <a:p>
            <a:pPr>
              <a:defRPr/>
            </a:pPr>
            <a:fld id="{1906F8B4-365A-46F3-9C5C-7889764C9AFB}" type="slidenum">
              <a:rPr lang="fr-FR" smtClean="0"/>
              <a:pPr>
                <a:defRPr/>
              </a:pPr>
              <a:t>32</a:t>
            </a:fld>
            <a:endParaRPr lang="fr-FR" dirty="0"/>
          </a:p>
        </p:txBody>
      </p:sp>
      <p:sp>
        <p:nvSpPr>
          <p:cNvPr id="4" name="Rectangle 3">
            <a:extLst>
              <a:ext uri="{FF2B5EF4-FFF2-40B4-BE49-F238E27FC236}">
                <a16:creationId xmlns:a16="http://schemas.microsoft.com/office/drawing/2014/main" id="{B9B98244-18B9-FDBE-8CB3-AFF2664107EB}"/>
              </a:ext>
            </a:extLst>
          </p:cNvPr>
          <p:cNvSpPr/>
          <p:nvPr/>
        </p:nvSpPr>
        <p:spPr bwMode="auto">
          <a:xfrm>
            <a:off x="138127" y="1948543"/>
            <a:ext cx="8801687" cy="4776107"/>
          </a:xfrm>
          <a:prstGeom prst="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pic>
        <p:nvPicPr>
          <p:cNvPr id="7" name="Image 6">
            <a:extLst>
              <a:ext uri="{FF2B5EF4-FFF2-40B4-BE49-F238E27FC236}">
                <a16:creationId xmlns:a16="http://schemas.microsoft.com/office/drawing/2014/main" id="{AD1B0C35-D606-1AC7-4CC8-70F75AED4725}"/>
              </a:ext>
            </a:extLst>
          </p:cNvPr>
          <p:cNvPicPr>
            <a:picLocks noChangeAspect="1"/>
          </p:cNvPicPr>
          <p:nvPr/>
        </p:nvPicPr>
        <p:blipFill>
          <a:blip r:embed="rId5"/>
          <a:stretch>
            <a:fillRect/>
          </a:stretch>
        </p:blipFill>
        <p:spPr>
          <a:xfrm>
            <a:off x="2510632" y="1497895"/>
            <a:ext cx="479346" cy="363562"/>
          </a:xfrm>
          <a:prstGeom prst="rect">
            <a:avLst/>
          </a:prstGeom>
        </p:spPr>
      </p:pic>
    </p:spTree>
    <p:extLst>
      <p:ext uri="{BB962C8B-B14F-4D97-AF65-F5344CB8AC3E}">
        <p14:creationId xmlns:p14="http://schemas.microsoft.com/office/powerpoint/2010/main" val="849393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354F33-CEE6-4D2E-8F5A-3725121303BA}"/>
              </a:ext>
            </a:extLst>
          </p:cNvPr>
          <p:cNvPicPr>
            <a:picLocks noChangeAspect="1"/>
          </p:cNvPicPr>
          <p:nvPr/>
        </p:nvPicPr>
        <p:blipFill>
          <a:blip r:embed="rId3"/>
          <a:stretch>
            <a:fillRect/>
          </a:stretch>
        </p:blipFill>
        <p:spPr>
          <a:xfrm>
            <a:off x="1094030" y="1839686"/>
            <a:ext cx="7821370" cy="4787081"/>
          </a:xfrm>
          <a:prstGeom prst="rect">
            <a:avLst/>
          </a:prstGeom>
        </p:spPr>
      </p:pic>
      <p:sp>
        <p:nvSpPr>
          <p:cNvPr id="2" name="Titre 1">
            <a:extLst>
              <a:ext uri="{FF2B5EF4-FFF2-40B4-BE49-F238E27FC236}">
                <a16:creationId xmlns:a16="http://schemas.microsoft.com/office/drawing/2014/main" id="{55130D0A-D917-4740-B4E3-067A1AC9ADE8}"/>
              </a:ext>
            </a:extLst>
          </p:cNvPr>
          <p:cNvSpPr>
            <a:spLocks noGrp="1"/>
          </p:cNvSpPr>
          <p:nvPr>
            <p:ph type="title"/>
          </p:nvPr>
        </p:nvSpPr>
        <p:spPr/>
        <p:txBody>
          <a:bodyPr/>
          <a:lstStyle/>
          <a:p>
            <a:r>
              <a:rPr lang="fr-FR" dirty="0"/>
              <a:t>Cartographie interactive </a:t>
            </a:r>
            <a:br>
              <a:rPr lang="fr-FR" dirty="0"/>
            </a:br>
            <a:r>
              <a:rPr lang="fr-FR" dirty="0"/>
              <a:t>des recueils de données</a:t>
            </a:r>
          </a:p>
        </p:txBody>
      </p:sp>
      <p:sp>
        <p:nvSpPr>
          <p:cNvPr id="7" name="Rectangle 6">
            <a:extLst>
              <a:ext uri="{FF2B5EF4-FFF2-40B4-BE49-F238E27FC236}">
                <a16:creationId xmlns:a16="http://schemas.microsoft.com/office/drawing/2014/main" id="{4B1A07BB-CE8D-42A3-9938-1E7EA96BC1E9}"/>
              </a:ext>
            </a:extLst>
          </p:cNvPr>
          <p:cNvSpPr/>
          <p:nvPr/>
        </p:nvSpPr>
        <p:spPr bwMode="auto">
          <a:xfrm>
            <a:off x="1259355" y="1948543"/>
            <a:ext cx="1255244" cy="10014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sp>
        <p:nvSpPr>
          <p:cNvPr id="5" name="Espace réservé du numéro de diapositive 4">
            <a:extLst>
              <a:ext uri="{FF2B5EF4-FFF2-40B4-BE49-F238E27FC236}">
                <a16:creationId xmlns:a16="http://schemas.microsoft.com/office/drawing/2014/main" id="{4886F138-25CE-C89B-4C2E-4505875A6D2B}"/>
              </a:ext>
            </a:extLst>
          </p:cNvPr>
          <p:cNvSpPr>
            <a:spLocks noGrp="1"/>
          </p:cNvSpPr>
          <p:nvPr>
            <p:ph type="sldNum" sz="quarter" idx="10"/>
          </p:nvPr>
        </p:nvSpPr>
        <p:spPr/>
        <p:txBody>
          <a:bodyPr/>
          <a:lstStyle/>
          <a:p>
            <a:pPr>
              <a:defRPr/>
            </a:pPr>
            <a:fld id="{1906F8B4-365A-46F3-9C5C-7889764C9AFB}" type="slidenum">
              <a:rPr lang="fr-FR" smtClean="0"/>
              <a:pPr>
                <a:defRPr/>
              </a:pPr>
              <a:t>33</a:t>
            </a:fld>
            <a:endParaRPr lang="fr-FR" dirty="0"/>
          </a:p>
        </p:txBody>
      </p:sp>
      <p:sp>
        <p:nvSpPr>
          <p:cNvPr id="4" name="Rectangle 3">
            <a:extLst>
              <a:ext uri="{FF2B5EF4-FFF2-40B4-BE49-F238E27FC236}">
                <a16:creationId xmlns:a16="http://schemas.microsoft.com/office/drawing/2014/main" id="{C19CA952-3498-32D1-B029-E77A16410AB1}"/>
              </a:ext>
            </a:extLst>
          </p:cNvPr>
          <p:cNvSpPr/>
          <p:nvPr/>
        </p:nvSpPr>
        <p:spPr bwMode="auto">
          <a:xfrm>
            <a:off x="138127" y="1948543"/>
            <a:ext cx="8801687" cy="4776107"/>
          </a:xfrm>
          <a:prstGeom prst="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sp>
        <p:nvSpPr>
          <p:cNvPr id="6" name="Rectangle 5">
            <a:extLst>
              <a:ext uri="{FF2B5EF4-FFF2-40B4-BE49-F238E27FC236}">
                <a16:creationId xmlns:a16="http://schemas.microsoft.com/office/drawing/2014/main" id="{A16F7B15-7883-93B4-0BF0-E852FF930BFF}"/>
              </a:ext>
            </a:extLst>
          </p:cNvPr>
          <p:cNvSpPr/>
          <p:nvPr/>
        </p:nvSpPr>
        <p:spPr>
          <a:xfrm>
            <a:off x="2989978" y="1394805"/>
            <a:ext cx="5279571" cy="420628"/>
          </a:xfrm>
          <a:prstGeom prst="rect">
            <a:avLst/>
          </a:prstGeom>
        </p:spPr>
        <p:txBody>
          <a:bodyPr wrap="square">
            <a:spAutoFit/>
          </a:bodyPr>
          <a:lstStyle/>
          <a:p>
            <a:r>
              <a:rPr lang="fr-FR" sz="3200" dirty="0">
                <a:solidFill>
                  <a:schemeClr val="bg2"/>
                </a:solidFill>
                <a:latin typeface="+mn-lt"/>
                <a:hlinkClick r:id="rId4"/>
              </a:rPr>
              <a:t>https://recueil.atih.sante.fr</a:t>
            </a:r>
            <a:r>
              <a:rPr lang="fr-FR" sz="3200" dirty="0">
                <a:solidFill>
                  <a:schemeClr val="bg2"/>
                </a:solidFill>
                <a:latin typeface="+mn-lt"/>
              </a:rPr>
              <a:t> </a:t>
            </a:r>
          </a:p>
        </p:txBody>
      </p:sp>
      <p:pic>
        <p:nvPicPr>
          <p:cNvPr id="8" name="Image 7">
            <a:extLst>
              <a:ext uri="{FF2B5EF4-FFF2-40B4-BE49-F238E27FC236}">
                <a16:creationId xmlns:a16="http://schemas.microsoft.com/office/drawing/2014/main" id="{D86C91D4-4055-87B5-433A-2792167AB61B}"/>
              </a:ext>
            </a:extLst>
          </p:cNvPr>
          <p:cNvPicPr>
            <a:picLocks noChangeAspect="1"/>
          </p:cNvPicPr>
          <p:nvPr/>
        </p:nvPicPr>
        <p:blipFill>
          <a:blip r:embed="rId5"/>
          <a:stretch>
            <a:fillRect/>
          </a:stretch>
        </p:blipFill>
        <p:spPr>
          <a:xfrm>
            <a:off x="2514599" y="1476124"/>
            <a:ext cx="479346" cy="363562"/>
          </a:xfrm>
          <a:prstGeom prst="rect">
            <a:avLst/>
          </a:prstGeom>
        </p:spPr>
      </p:pic>
    </p:spTree>
    <p:extLst>
      <p:ext uri="{BB962C8B-B14F-4D97-AF65-F5344CB8AC3E}">
        <p14:creationId xmlns:p14="http://schemas.microsoft.com/office/powerpoint/2010/main" val="856045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096000" cy="570689"/>
          </a:xfrm>
        </p:spPr>
        <p:txBody>
          <a:bodyPr/>
          <a:lstStyle/>
          <a:p>
            <a:pPr algn="ctr"/>
            <a:r>
              <a:rPr lang="fr-FR" dirty="0"/>
              <a:t>Sommaire</a:t>
            </a:r>
          </a:p>
        </p:txBody>
      </p:sp>
      <p:sp>
        <p:nvSpPr>
          <p:cNvPr id="12" name="Espace réservé du numéro de diapositive 11">
            <a:extLst>
              <a:ext uri="{FF2B5EF4-FFF2-40B4-BE49-F238E27FC236}">
                <a16:creationId xmlns:a16="http://schemas.microsoft.com/office/drawing/2014/main" id="{325E07C1-FE93-F5F5-81D8-960E3B1B3085}"/>
              </a:ext>
            </a:extLst>
          </p:cNvPr>
          <p:cNvSpPr>
            <a:spLocks noGrp="1"/>
          </p:cNvSpPr>
          <p:nvPr>
            <p:ph type="sldNum" sz="quarter" idx="12"/>
          </p:nvPr>
        </p:nvSpPr>
        <p:spPr/>
        <p:txBody>
          <a:bodyPr/>
          <a:lstStyle/>
          <a:p>
            <a:fld id="{DAC720FA-BF7E-495D-83F8-0CD569677D09}" type="slidenum">
              <a:rPr lang="fr-FR" smtClean="0"/>
              <a:t>34</a:t>
            </a:fld>
            <a:endParaRPr lang="fr-FR"/>
          </a:p>
        </p:txBody>
      </p:sp>
      <p:graphicFrame>
        <p:nvGraphicFramePr>
          <p:cNvPr id="6" name="Diagramme 5">
            <a:extLst>
              <a:ext uri="{FF2B5EF4-FFF2-40B4-BE49-F238E27FC236}">
                <a16:creationId xmlns:a16="http://schemas.microsoft.com/office/drawing/2014/main" id="{8CAC7AAA-AD36-8AA1-35F9-96576693A027}"/>
              </a:ext>
            </a:extLst>
          </p:cNvPr>
          <p:cNvGraphicFramePr/>
          <p:nvPr>
            <p:extLst>
              <p:ext uri="{D42A27DB-BD31-4B8C-83A1-F6EECF244321}">
                <p14:modId xmlns:p14="http://schemas.microsoft.com/office/powerpoint/2010/main" val="2010247926"/>
              </p:ext>
            </p:extLst>
          </p:nvPr>
        </p:nvGraphicFramePr>
        <p:xfrm>
          <a:off x="340236" y="1488502"/>
          <a:ext cx="8473023" cy="506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7578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05C6A9B-7AA7-4512-8E6E-1FBA5AA03FB0}"/>
              </a:ext>
            </a:extLst>
          </p:cNvPr>
          <p:cNvSpPr>
            <a:spLocks noGrp="1"/>
          </p:cNvSpPr>
          <p:nvPr>
            <p:ph type="title"/>
          </p:nvPr>
        </p:nvSpPr>
        <p:spPr>
          <a:xfrm>
            <a:off x="2057399" y="250482"/>
            <a:ext cx="7433842" cy="992188"/>
          </a:xfrm>
        </p:spPr>
        <p:txBody>
          <a:bodyPr/>
          <a:lstStyle/>
          <a:p>
            <a:r>
              <a:rPr lang="fr-FR" dirty="0"/>
              <a:t>Les dispositifs d’accès</a:t>
            </a:r>
            <a:endParaRPr lang="fr-FR" dirty="0">
              <a:solidFill>
                <a:srgbClr val="00A6D5"/>
              </a:solidFill>
            </a:endParaRPr>
          </a:p>
        </p:txBody>
      </p:sp>
      <p:pic>
        <p:nvPicPr>
          <p:cNvPr id="2" name="Graphique 1" descr="Base de données avec un remplissage uni">
            <a:extLst>
              <a:ext uri="{FF2B5EF4-FFF2-40B4-BE49-F238E27FC236}">
                <a16:creationId xmlns:a16="http://schemas.microsoft.com/office/drawing/2014/main" id="{E996E8EF-E634-1011-A5A9-ACA8A65A75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1728" y="2652528"/>
            <a:ext cx="867143" cy="867143"/>
          </a:xfrm>
          <a:prstGeom prst="rect">
            <a:avLst/>
          </a:prstGeom>
        </p:spPr>
      </p:pic>
      <p:sp>
        <p:nvSpPr>
          <p:cNvPr id="5" name="ZoneTexte 4">
            <a:extLst>
              <a:ext uri="{FF2B5EF4-FFF2-40B4-BE49-F238E27FC236}">
                <a16:creationId xmlns:a16="http://schemas.microsoft.com/office/drawing/2014/main" id="{6226BF28-84B0-AC92-EDC1-0E53D7EDEA9D}"/>
              </a:ext>
            </a:extLst>
          </p:cNvPr>
          <p:cNvSpPr txBox="1"/>
          <p:nvPr/>
        </p:nvSpPr>
        <p:spPr>
          <a:xfrm>
            <a:off x="634770" y="1745562"/>
            <a:ext cx="7251404" cy="111825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Pct val="72000"/>
              <a:buFontTx/>
              <a:buNone/>
              <a:tabLst/>
              <a:defRPr/>
            </a:pPr>
            <a:r>
              <a:rPr kumimoji="0" lang="fr-FR" sz="2400" b="0" i="0" u="none" strike="noStrike" kern="1200" cap="none" spc="0" normalizeH="0" baseline="-25000" noProof="0" dirty="0">
                <a:ln>
                  <a:noFill/>
                </a:ln>
                <a:solidFill>
                  <a:srgbClr val="4E455D"/>
                </a:solidFill>
                <a:effectLst/>
                <a:uLnTx/>
                <a:uFillTx/>
                <a:latin typeface="Arial Bold"/>
                <a:ea typeface="ＭＳ Ｐゴシック" charset="-128"/>
                <a:cs typeface="+mn-cs"/>
              </a:rPr>
              <a:t>Trois solutions de mise à disposition des données brutes collectées par l’ATIH prévues, à destination de différents publics :  </a:t>
            </a:r>
            <a:endParaRPr kumimoji="0" lang="fr-FR" sz="2400" b="0" i="0" u="sng" strike="noStrike" kern="1200" cap="none" spc="0" normalizeH="0" baseline="-25000" noProof="0" dirty="0">
              <a:ln>
                <a:noFill/>
              </a:ln>
              <a:solidFill>
                <a:srgbClr val="4E455D"/>
              </a:solidFill>
              <a:effectLst/>
              <a:uLnTx/>
              <a:uFillTx/>
              <a:latin typeface="Arial Bold"/>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sng" strike="noStrike" kern="1200" cap="none" spc="0" normalizeH="0" baseline="-25000" noProof="0" dirty="0">
              <a:ln>
                <a:noFill/>
              </a:ln>
              <a:solidFill>
                <a:srgbClr val="4E455D"/>
              </a:solidFill>
              <a:effectLst/>
              <a:uLnTx/>
              <a:uFillTx/>
              <a:latin typeface="Arial Bold"/>
              <a:ea typeface="ＭＳ Ｐゴシック"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fr-FR" sz="2800" b="0" i="0" u="sng" strike="noStrike" kern="1200" cap="none" spc="0" normalizeH="0" baseline="-25000" noProof="0" dirty="0">
              <a:ln>
                <a:noFill/>
              </a:ln>
              <a:solidFill>
                <a:srgbClr val="4E455D"/>
              </a:solidFill>
              <a:effectLst/>
              <a:uLnTx/>
              <a:uFillTx/>
              <a:latin typeface="Arial Bold"/>
              <a:ea typeface="ＭＳ Ｐゴシック" charset="-128"/>
              <a:cs typeface="+mn-cs"/>
            </a:endParaRPr>
          </a:p>
        </p:txBody>
      </p:sp>
      <p:sp>
        <p:nvSpPr>
          <p:cNvPr id="6" name="Rectangle : coins arrondis 5">
            <a:extLst>
              <a:ext uri="{FF2B5EF4-FFF2-40B4-BE49-F238E27FC236}">
                <a16:creationId xmlns:a16="http://schemas.microsoft.com/office/drawing/2014/main" id="{A3154848-3C67-72FC-C951-C6FF0E4A98CC}"/>
              </a:ext>
            </a:extLst>
          </p:cNvPr>
          <p:cNvSpPr/>
          <p:nvPr/>
        </p:nvSpPr>
        <p:spPr bwMode="auto">
          <a:xfrm>
            <a:off x="419388" y="2657314"/>
            <a:ext cx="1980912" cy="1781342"/>
          </a:xfrm>
          <a:prstGeom prst="roundRect">
            <a:avLst/>
          </a:prstGeom>
          <a:noFill/>
          <a:ln w="28575" cap="flat" cmpd="sng" algn="ctr">
            <a:solidFill>
              <a:srgbClr val="55A93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55A935"/>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55A935"/>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55A935"/>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55A935"/>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500" b="1" i="0" u="none" strike="noStrike" kern="1200" cap="none" spc="0" normalizeH="0" baseline="-25000" noProof="0" dirty="0">
                <a:ln>
                  <a:noFill/>
                </a:ln>
                <a:solidFill>
                  <a:srgbClr val="55A935"/>
                </a:solidFill>
                <a:effectLst/>
                <a:uLnTx/>
                <a:uFillTx/>
                <a:latin typeface="Arial"/>
                <a:ea typeface="ＭＳ Ｐゴシック" charset="0"/>
                <a:cs typeface="+mn-cs"/>
              </a:rPr>
              <a:t>Serveur ATIH</a:t>
            </a:r>
          </a:p>
        </p:txBody>
      </p:sp>
      <p:pic>
        <p:nvPicPr>
          <p:cNvPr id="11" name="Image 10">
            <a:extLst>
              <a:ext uri="{FF2B5EF4-FFF2-40B4-BE49-F238E27FC236}">
                <a16:creationId xmlns:a16="http://schemas.microsoft.com/office/drawing/2014/main" id="{73713DF7-75D4-8AD5-F9B8-48A5154B9E9C}"/>
              </a:ext>
            </a:extLst>
          </p:cNvPr>
          <p:cNvPicPr>
            <a:picLocks noChangeAspect="1"/>
          </p:cNvPicPr>
          <p:nvPr/>
        </p:nvPicPr>
        <p:blipFill>
          <a:blip r:embed="rId5"/>
          <a:stretch>
            <a:fillRect/>
          </a:stretch>
        </p:blipFill>
        <p:spPr>
          <a:xfrm>
            <a:off x="548945" y="2858546"/>
            <a:ext cx="1743077" cy="693953"/>
          </a:xfrm>
          <a:prstGeom prst="rect">
            <a:avLst/>
          </a:prstGeom>
        </p:spPr>
      </p:pic>
      <p:sp>
        <p:nvSpPr>
          <p:cNvPr id="9" name="Rectangle : coins arrondis 8">
            <a:extLst>
              <a:ext uri="{FF2B5EF4-FFF2-40B4-BE49-F238E27FC236}">
                <a16:creationId xmlns:a16="http://schemas.microsoft.com/office/drawing/2014/main" id="{5DFACC4C-8FBE-E676-59DC-7B4436A39736}"/>
              </a:ext>
            </a:extLst>
          </p:cNvPr>
          <p:cNvSpPr/>
          <p:nvPr/>
        </p:nvSpPr>
        <p:spPr bwMode="auto">
          <a:xfrm>
            <a:off x="2489373" y="2628999"/>
            <a:ext cx="2659302" cy="1781343"/>
          </a:xfrm>
          <a:prstGeom prst="roundRect">
            <a:avLst/>
          </a:prstGeom>
          <a:noFill/>
          <a:ln w="28575" cap="flat" cmpd="sng" algn="ctr">
            <a:solidFill>
              <a:srgbClr val="CC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800080"/>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800080"/>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800080"/>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500" b="1" i="0" u="none" strike="noStrike" kern="1200" cap="none" spc="0" normalizeH="0" baseline="-25000" noProof="0" dirty="0">
                <a:ln>
                  <a:noFill/>
                </a:ln>
                <a:solidFill>
                  <a:prstClr val="white">
                    <a:lumMod val="50000"/>
                  </a:prstClr>
                </a:solidFill>
                <a:effectLst/>
                <a:uLnTx/>
                <a:uFillTx/>
                <a:latin typeface="Arial"/>
                <a:ea typeface="ＭＳ Ｐゴシック" charset="0"/>
                <a:cs typeface="+mn-cs"/>
              </a:rPr>
              <a:t>Serveur du prestataire retenu par l’ATIH</a:t>
            </a:r>
          </a:p>
        </p:txBody>
      </p:sp>
      <p:pic>
        <p:nvPicPr>
          <p:cNvPr id="14" name="Image 13" descr="Une image contenant Police, Graphique, logo, texte&#10;&#10;Description générée automatiquement">
            <a:extLst>
              <a:ext uri="{FF2B5EF4-FFF2-40B4-BE49-F238E27FC236}">
                <a16:creationId xmlns:a16="http://schemas.microsoft.com/office/drawing/2014/main" id="{973FFDE7-3584-0B24-15F3-14D72C02B20C}"/>
              </a:ext>
            </a:extLst>
          </p:cNvPr>
          <p:cNvPicPr>
            <a:picLocks noChangeAspect="1"/>
          </p:cNvPicPr>
          <p:nvPr/>
        </p:nvPicPr>
        <p:blipFill>
          <a:blip r:embed="rId6"/>
          <a:stretch>
            <a:fillRect/>
          </a:stretch>
        </p:blipFill>
        <p:spPr>
          <a:xfrm>
            <a:off x="2740348" y="2710158"/>
            <a:ext cx="2276360" cy="827078"/>
          </a:xfrm>
          <a:prstGeom prst="rect">
            <a:avLst/>
          </a:prstGeom>
        </p:spPr>
      </p:pic>
      <p:sp>
        <p:nvSpPr>
          <p:cNvPr id="17" name="Rectangle : coins arrondis 16">
            <a:extLst>
              <a:ext uri="{FF2B5EF4-FFF2-40B4-BE49-F238E27FC236}">
                <a16:creationId xmlns:a16="http://schemas.microsoft.com/office/drawing/2014/main" id="{C0C2178C-6B35-E019-7F15-D9AC6740B432}"/>
              </a:ext>
            </a:extLst>
          </p:cNvPr>
          <p:cNvSpPr/>
          <p:nvPr/>
        </p:nvSpPr>
        <p:spPr bwMode="auto">
          <a:xfrm>
            <a:off x="5277753" y="2660664"/>
            <a:ext cx="1535092" cy="1761514"/>
          </a:xfrm>
          <a:prstGeom prst="roundRect">
            <a:avLst/>
          </a:prstGeom>
          <a:noFill/>
          <a:ln w="285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400" b="0" i="1" u="none" strike="noStrike" kern="1200" cap="none" spc="0" normalizeH="0" baseline="-25000" noProof="0" dirty="0">
              <a:ln>
                <a:noFill/>
              </a:ln>
              <a:solidFill>
                <a:srgbClr val="4E455D"/>
              </a:solidFill>
              <a:effectLst/>
              <a:uLnTx/>
              <a:uFillTx/>
              <a:latin typeface="Times"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1" u="none" strike="noStrike" kern="1200" cap="none" spc="0" normalizeH="0" baseline="-25000" noProof="0" dirty="0">
              <a:ln>
                <a:noFill/>
              </a:ln>
              <a:solidFill>
                <a:srgbClr val="0099CC"/>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0099CC"/>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0099CC"/>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500" b="1" i="0" u="none" strike="noStrike" kern="1200" cap="none" spc="0" normalizeH="0" baseline="-25000" noProof="0" dirty="0">
                <a:ln>
                  <a:noFill/>
                </a:ln>
                <a:solidFill>
                  <a:prstClr val="white">
                    <a:lumMod val="50000"/>
                  </a:prstClr>
                </a:solidFill>
                <a:effectLst/>
                <a:uLnTx/>
                <a:uFillTx/>
                <a:latin typeface="Arial"/>
                <a:ea typeface="ＭＳ Ｐゴシック" charset="0"/>
                <a:cs typeface="+mn-cs"/>
              </a:rPr>
              <a:t>Bulle sécurisée</a:t>
            </a:r>
          </a:p>
        </p:txBody>
      </p:sp>
      <p:sp>
        <p:nvSpPr>
          <p:cNvPr id="18" name="Rectangle : coins arrondis 17">
            <a:extLst>
              <a:ext uri="{FF2B5EF4-FFF2-40B4-BE49-F238E27FC236}">
                <a16:creationId xmlns:a16="http://schemas.microsoft.com/office/drawing/2014/main" id="{38D15F25-1474-37EB-A038-0E56F9960204}"/>
              </a:ext>
            </a:extLst>
          </p:cNvPr>
          <p:cNvSpPr/>
          <p:nvPr/>
        </p:nvSpPr>
        <p:spPr bwMode="auto">
          <a:xfrm>
            <a:off x="7378844" y="4640242"/>
            <a:ext cx="1535092" cy="1761514"/>
          </a:xfrm>
          <a:prstGeom prst="roundRect">
            <a:avLst/>
          </a:prstGeom>
          <a:no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400" b="0" i="1" u="none" strike="noStrike" kern="1200" cap="none" spc="0" normalizeH="0" baseline="-25000" noProof="0" dirty="0">
              <a:ln>
                <a:noFill/>
              </a:ln>
              <a:solidFill>
                <a:srgbClr val="4E455D"/>
              </a:solidFill>
              <a:effectLst/>
              <a:uLnTx/>
              <a:uFillTx/>
              <a:latin typeface="Times"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1" u="none" strike="noStrike" kern="1200" cap="none" spc="0" normalizeH="0" baseline="-25000" noProof="0" dirty="0">
              <a:ln>
                <a:noFill/>
              </a:ln>
              <a:solidFill>
                <a:srgbClr val="0099CC"/>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0099CC"/>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500" b="1" i="0" u="none" strike="noStrike" kern="1200" cap="none" spc="0" normalizeH="0" baseline="-25000" noProof="0" dirty="0">
              <a:ln>
                <a:noFill/>
              </a:ln>
              <a:solidFill>
                <a:srgbClr val="0099CC"/>
              </a:solidFill>
              <a:effectLst/>
              <a:uLnTx/>
              <a:uFillTx/>
              <a:latin typeface="Arial"/>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500" b="1" i="0" u="none" strike="noStrike" kern="1200" cap="none" spc="0" normalizeH="0" baseline="-25000" noProof="0" dirty="0">
                <a:ln>
                  <a:noFill/>
                </a:ln>
                <a:solidFill>
                  <a:srgbClr val="0099CC"/>
                </a:solidFill>
                <a:effectLst/>
                <a:uLnTx/>
                <a:uFillTx/>
                <a:latin typeface="Arial"/>
                <a:ea typeface="ＭＳ Ｐゴシック" charset="0"/>
                <a:cs typeface="+mn-cs"/>
              </a:rPr>
              <a:t>SNDS</a:t>
            </a:r>
          </a:p>
        </p:txBody>
      </p:sp>
      <p:pic>
        <p:nvPicPr>
          <p:cNvPr id="20" name="Image 19">
            <a:extLst>
              <a:ext uri="{FF2B5EF4-FFF2-40B4-BE49-F238E27FC236}">
                <a16:creationId xmlns:a16="http://schemas.microsoft.com/office/drawing/2014/main" id="{E039961C-5F55-0BCD-96F8-F5059FB05753}"/>
              </a:ext>
            </a:extLst>
          </p:cNvPr>
          <p:cNvPicPr>
            <a:picLocks noChangeAspect="1"/>
          </p:cNvPicPr>
          <p:nvPr/>
        </p:nvPicPr>
        <p:blipFill>
          <a:blip r:embed="rId7"/>
          <a:stretch>
            <a:fillRect/>
          </a:stretch>
        </p:blipFill>
        <p:spPr>
          <a:xfrm>
            <a:off x="7431488" y="4807472"/>
            <a:ext cx="1429803" cy="494253"/>
          </a:xfrm>
          <a:prstGeom prst="rect">
            <a:avLst/>
          </a:prstGeom>
        </p:spPr>
      </p:pic>
      <p:pic>
        <p:nvPicPr>
          <p:cNvPr id="22" name="Image 21">
            <a:extLst>
              <a:ext uri="{FF2B5EF4-FFF2-40B4-BE49-F238E27FC236}">
                <a16:creationId xmlns:a16="http://schemas.microsoft.com/office/drawing/2014/main" id="{06408B61-8CEA-AD09-FC3C-5907C889759F}"/>
              </a:ext>
            </a:extLst>
          </p:cNvPr>
          <p:cNvPicPr>
            <a:picLocks noChangeAspect="1"/>
          </p:cNvPicPr>
          <p:nvPr/>
        </p:nvPicPr>
        <p:blipFill>
          <a:blip r:embed="rId8"/>
          <a:stretch>
            <a:fillRect/>
          </a:stretch>
        </p:blipFill>
        <p:spPr>
          <a:xfrm>
            <a:off x="7514039" y="5532096"/>
            <a:ext cx="1264700" cy="645691"/>
          </a:xfrm>
          <a:prstGeom prst="rect">
            <a:avLst/>
          </a:prstGeom>
        </p:spPr>
      </p:pic>
      <p:sp>
        <p:nvSpPr>
          <p:cNvPr id="24" name="ZoneTexte 23">
            <a:extLst>
              <a:ext uri="{FF2B5EF4-FFF2-40B4-BE49-F238E27FC236}">
                <a16:creationId xmlns:a16="http://schemas.microsoft.com/office/drawing/2014/main" id="{1A0C7766-986C-68C5-D019-E5F38F0B8CD0}"/>
              </a:ext>
            </a:extLst>
          </p:cNvPr>
          <p:cNvSpPr txBox="1"/>
          <p:nvPr/>
        </p:nvSpPr>
        <p:spPr>
          <a:xfrm>
            <a:off x="7403230" y="3429000"/>
            <a:ext cx="1535092"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25000" noProof="0" dirty="0">
                <a:ln>
                  <a:noFill/>
                </a:ln>
                <a:solidFill>
                  <a:srgbClr val="4E455D"/>
                </a:solidFill>
                <a:effectLst/>
                <a:uLnTx/>
                <a:uFillTx/>
                <a:latin typeface="Arial Bold"/>
                <a:ea typeface="ＭＳ Ｐゴシック" charset="-128"/>
                <a:cs typeface="+mn-cs"/>
              </a:rPr>
              <a:t>Alimentation du SNDS avec les données PMSI</a:t>
            </a:r>
          </a:p>
        </p:txBody>
      </p:sp>
      <p:sp>
        <p:nvSpPr>
          <p:cNvPr id="25" name="ZoneTexte 24">
            <a:extLst>
              <a:ext uri="{FF2B5EF4-FFF2-40B4-BE49-F238E27FC236}">
                <a16:creationId xmlns:a16="http://schemas.microsoft.com/office/drawing/2014/main" id="{D25FCEB5-C7E3-619B-98DA-99A42E345765}"/>
              </a:ext>
            </a:extLst>
          </p:cNvPr>
          <p:cNvSpPr txBox="1"/>
          <p:nvPr/>
        </p:nvSpPr>
        <p:spPr>
          <a:xfrm>
            <a:off x="6968945" y="3155452"/>
            <a:ext cx="722712" cy="91307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8000" b="1" i="0" u="none" strike="noStrike" kern="1200" cap="none" spc="0" normalizeH="0" baseline="-25000" noProof="0" dirty="0">
                <a:ln>
                  <a:noFill/>
                </a:ln>
                <a:solidFill>
                  <a:srgbClr val="E47823"/>
                </a:solidFill>
                <a:effectLst/>
                <a:uLnTx/>
                <a:uFillTx/>
                <a:latin typeface="Times" charset="0"/>
                <a:ea typeface="ＭＳ Ｐゴシック" charset="-128"/>
                <a:cs typeface="+mn-cs"/>
              </a:rPr>
              <a:t>+</a:t>
            </a:r>
          </a:p>
        </p:txBody>
      </p:sp>
    </p:spTree>
    <p:extLst>
      <p:ext uri="{BB962C8B-B14F-4D97-AF65-F5344CB8AC3E}">
        <p14:creationId xmlns:p14="http://schemas.microsoft.com/office/powerpoint/2010/main" val="4110398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D38D2BC-4AB7-D09A-1649-7E4C7DB3E339}"/>
              </a:ext>
            </a:extLst>
          </p:cNvPr>
          <p:cNvSpPr txBox="1">
            <a:spLocks/>
          </p:cNvSpPr>
          <p:nvPr/>
        </p:nvSpPr>
        <p:spPr bwMode="auto">
          <a:xfrm>
            <a:off x="2047625" y="281280"/>
            <a:ext cx="6381214"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0">
                <a:solidFill>
                  <a:srgbClr val="02A7D5"/>
                </a:solidFill>
                <a:latin typeface="Arial Bold"/>
                <a:ea typeface="+mj-ea"/>
                <a:cs typeface="ＭＳ Ｐゴシック" charset="0"/>
              </a:defRPr>
            </a:lvl1pPr>
            <a:lvl2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2pPr>
            <a:lvl3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3pPr>
            <a:lvl4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4pPr>
            <a:lvl5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5pPr>
            <a:lvl6pPr marL="457200" algn="l" rtl="0" eaLnBrk="1" fontAlgn="base" hangingPunct="1">
              <a:spcBef>
                <a:spcPct val="0"/>
              </a:spcBef>
              <a:spcAft>
                <a:spcPct val="0"/>
              </a:spcAft>
              <a:defRPr sz="3000">
                <a:solidFill>
                  <a:srgbClr val="4E455D"/>
                </a:solidFill>
                <a:latin typeface="Arial Bold" charset="0"/>
                <a:ea typeface="ＭＳ Ｐゴシック" charset="0"/>
              </a:defRPr>
            </a:lvl6pPr>
            <a:lvl7pPr marL="914400" algn="l" rtl="0" eaLnBrk="1" fontAlgn="base" hangingPunct="1">
              <a:spcBef>
                <a:spcPct val="0"/>
              </a:spcBef>
              <a:spcAft>
                <a:spcPct val="0"/>
              </a:spcAft>
              <a:defRPr sz="3000">
                <a:solidFill>
                  <a:srgbClr val="4E455D"/>
                </a:solidFill>
                <a:latin typeface="Arial Bold" charset="0"/>
                <a:ea typeface="ＭＳ Ｐゴシック" charset="0"/>
              </a:defRPr>
            </a:lvl7pPr>
            <a:lvl8pPr marL="1371600" algn="l" rtl="0" eaLnBrk="1" fontAlgn="base" hangingPunct="1">
              <a:spcBef>
                <a:spcPct val="0"/>
              </a:spcBef>
              <a:spcAft>
                <a:spcPct val="0"/>
              </a:spcAft>
              <a:defRPr sz="3000">
                <a:solidFill>
                  <a:srgbClr val="4E455D"/>
                </a:solidFill>
                <a:latin typeface="Arial Bold" charset="0"/>
                <a:ea typeface="ＭＳ Ｐゴシック" charset="0"/>
              </a:defRPr>
            </a:lvl8pPr>
            <a:lvl9pPr marL="1828800" algn="l" rtl="0" eaLnBrk="1" fontAlgn="base" hangingPunct="1">
              <a:spcBef>
                <a:spcPct val="0"/>
              </a:spcBef>
              <a:spcAft>
                <a:spcPct val="0"/>
              </a:spcAft>
              <a:defRPr sz="3000">
                <a:solidFill>
                  <a:srgbClr val="4E455D"/>
                </a:solidFill>
                <a:latin typeface="Arial Bol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463E53"/>
                </a:solidFill>
                <a:effectLst/>
                <a:uLnTx/>
                <a:uFillTx/>
                <a:latin typeface="Arial Bold"/>
                <a:ea typeface="ＭＳ Ｐゴシック"/>
              </a:rPr>
              <a:t>Les utilisateurs de ces dispositifs</a:t>
            </a:r>
          </a:p>
        </p:txBody>
      </p:sp>
      <p:pic>
        <p:nvPicPr>
          <p:cNvPr id="8" name="Graphique 7" descr="Recherche de dossiers avec un remplissage uni">
            <a:extLst>
              <a:ext uri="{FF2B5EF4-FFF2-40B4-BE49-F238E27FC236}">
                <a16:creationId xmlns:a16="http://schemas.microsoft.com/office/drawing/2014/main" id="{EFB85A84-FBB9-3D60-780F-F10A34BB1A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536" y="1949050"/>
            <a:ext cx="2194704" cy="2194704"/>
          </a:xfrm>
          <a:prstGeom prst="rect">
            <a:avLst/>
          </a:prstGeom>
        </p:spPr>
      </p:pic>
      <p:sp>
        <p:nvSpPr>
          <p:cNvPr id="10" name="ZoneTexte 9">
            <a:extLst>
              <a:ext uri="{FF2B5EF4-FFF2-40B4-BE49-F238E27FC236}">
                <a16:creationId xmlns:a16="http://schemas.microsoft.com/office/drawing/2014/main" id="{630CA274-57F6-A4AD-1D97-212F0F2354B0}"/>
              </a:ext>
            </a:extLst>
          </p:cNvPr>
          <p:cNvSpPr txBox="1"/>
          <p:nvPr/>
        </p:nvSpPr>
        <p:spPr>
          <a:xfrm>
            <a:off x="373279" y="2856626"/>
            <a:ext cx="80534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25000" noProof="0" dirty="0">
                <a:ln>
                  <a:noFill/>
                </a:ln>
                <a:solidFill>
                  <a:prstClr val="white"/>
                </a:solidFill>
                <a:effectLst/>
                <a:uLnTx/>
                <a:uFillTx/>
                <a:latin typeface="Arial "/>
                <a:ea typeface="ＭＳ Ｐゴシック" charset="-128"/>
                <a:cs typeface="+mn-cs"/>
              </a:rPr>
              <a:t>ACCES AUX DONNEES</a:t>
            </a:r>
          </a:p>
        </p:txBody>
      </p:sp>
      <p:cxnSp>
        <p:nvCxnSpPr>
          <p:cNvPr id="12" name="Connecteur : en angle 11">
            <a:extLst>
              <a:ext uri="{FF2B5EF4-FFF2-40B4-BE49-F238E27FC236}">
                <a16:creationId xmlns:a16="http://schemas.microsoft.com/office/drawing/2014/main" id="{729A845D-B875-7086-0751-81F3242945F7}"/>
              </a:ext>
            </a:extLst>
          </p:cNvPr>
          <p:cNvCxnSpPr>
            <a:cxnSpLocks/>
          </p:cNvCxnSpPr>
          <p:nvPr/>
        </p:nvCxnSpPr>
        <p:spPr>
          <a:xfrm flipV="1">
            <a:off x="1510018" y="2414179"/>
            <a:ext cx="922789" cy="163762"/>
          </a:xfrm>
          <a:prstGeom prst="bentConnector3">
            <a:avLst/>
          </a:prstGeom>
          <a:ln w="28575">
            <a:solidFill>
              <a:srgbClr val="514B6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7142ACFB-257B-5004-B3DC-49437C604DCD}"/>
              </a:ext>
            </a:extLst>
          </p:cNvPr>
          <p:cNvCxnSpPr>
            <a:cxnSpLocks/>
          </p:cNvCxnSpPr>
          <p:nvPr/>
        </p:nvCxnSpPr>
        <p:spPr>
          <a:xfrm>
            <a:off x="1586993" y="3128471"/>
            <a:ext cx="816742" cy="789729"/>
          </a:xfrm>
          <a:prstGeom prst="bentConnector3">
            <a:avLst/>
          </a:prstGeom>
          <a:ln w="28575">
            <a:solidFill>
              <a:srgbClr val="514B6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 en angle 14">
            <a:extLst>
              <a:ext uri="{FF2B5EF4-FFF2-40B4-BE49-F238E27FC236}">
                <a16:creationId xmlns:a16="http://schemas.microsoft.com/office/drawing/2014/main" id="{D005F3FE-7EB8-7E58-BD51-E256FEC7C436}"/>
              </a:ext>
            </a:extLst>
          </p:cNvPr>
          <p:cNvCxnSpPr>
            <a:cxnSpLocks/>
          </p:cNvCxnSpPr>
          <p:nvPr/>
        </p:nvCxnSpPr>
        <p:spPr>
          <a:xfrm>
            <a:off x="1042124" y="3861217"/>
            <a:ext cx="1703707" cy="1631340"/>
          </a:xfrm>
          <a:prstGeom prst="bentConnector3">
            <a:avLst>
              <a:gd name="adj1" fmla="val 50000"/>
            </a:avLst>
          </a:prstGeom>
          <a:ln w="28575">
            <a:solidFill>
              <a:srgbClr val="514B64"/>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BB67DB70-80FE-D467-F20B-D8B8770038FA}"/>
              </a:ext>
            </a:extLst>
          </p:cNvPr>
          <p:cNvSpPr txBox="1"/>
          <p:nvPr/>
        </p:nvSpPr>
        <p:spPr>
          <a:xfrm>
            <a:off x="5809676" y="1356670"/>
            <a:ext cx="2123970" cy="31803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200" b="1" i="0" u="none" strike="noStrike" kern="1200" cap="none" spc="0" normalizeH="0" baseline="-25000" noProof="0" dirty="0">
                <a:ln>
                  <a:noFill/>
                </a:ln>
                <a:solidFill>
                  <a:srgbClr val="4E455D"/>
                </a:solidFill>
                <a:effectLst/>
                <a:uLnTx/>
                <a:uFillTx/>
                <a:latin typeface="Arial "/>
                <a:ea typeface="ＭＳ Ｐゴシック" charset="-128"/>
                <a:cs typeface="+mn-cs"/>
              </a:rPr>
              <a:t>Profils d’utilisateurs</a:t>
            </a:r>
          </a:p>
        </p:txBody>
      </p:sp>
      <p:sp>
        <p:nvSpPr>
          <p:cNvPr id="23" name="ZoneTexte 22">
            <a:extLst>
              <a:ext uri="{FF2B5EF4-FFF2-40B4-BE49-F238E27FC236}">
                <a16:creationId xmlns:a16="http://schemas.microsoft.com/office/drawing/2014/main" id="{80C7BEC7-AC5C-046B-AF93-57776733924B}"/>
              </a:ext>
            </a:extLst>
          </p:cNvPr>
          <p:cNvSpPr txBox="1"/>
          <p:nvPr/>
        </p:nvSpPr>
        <p:spPr>
          <a:xfrm>
            <a:off x="2157737" y="1400589"/>
            <a:ext cx="2027328" cy="31803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200" b="1" i="0" u="none" strike="noStrike" kern="1200" cap="none" spc="0" normalizeH="0" baseline="-25000" noProof="0" dirty="0">
                <a:ln>
                  <a:noFill/>
                </a:ln>
                <a:solidFill>
                  <a:srgbClr val="4E455D"/>
                </a:solidFill>
                <a:effectLst/>
                <a:uLnTx/>
                <a:uFillTx/>
                <a:latin typeface="Arial "/>
                <a:ea typeface="ＭＳ Ｐゴシック" charset="-128"/>
                <a:cs typeface="+mn-cs"/>
              </a:rPr>
              <a:t>Dispositifs d’accès</a:t>
            </a:r>
          </a:p>
        </p:txBody>
      </p:sp>
      <p:pic>
        <p:nvPicPr>
          <p:cNvPr id="26" name="Image 25">
            <a:extLst>
              <a:ext uri="{FF2B5EF4-FFF2-40B4-BE49-F238E27FC236}">
                <a16:creationId xmlns:a16="http://schemas.microsoft.com/office/drawing/2014/main" id="{40127905-D2A6-8B86-F563-A309C138B707}"/>
              </a:ext>
            </a:extLst>
          </p:cNvPr>
          <p:cNvPicPr>
            <a:picLocks noChangeAspect="1"/>
          </p:cNvPicPr>
          <p:nvPr/>
        </p:nvPicPr>
        <p:blipFill>
          <a:blip r:embed="rId5"/>
          <a:stretch>
            <a:fillRect/>
          </a:stretch>
        </p:blipFill>
        <p:spPr>
          <a:xfrm>
            <a:off x="2432808" y="2219729"/>
            <a:ext cx="1477186" cy="689067"/>
          </a:xfrm>
          <a:prstGeom prst="rect">
            <a:avLst/>
          </a:prstGeom>
        </p:spPr>
      </p:pic>
      <p:sp>
        <p:nvSpPr>
          <p:cNvPr id="27" name="Rectangle : coins arrondis 26">
            <a:extLst>
              <a:ext uri="{FF2B5EF4-FFF2-40B4-BE49-F238E27FC236}">
                <a16:creationId xmlns:a16="http://schemas.microsoft.com/office/drawing/2014/main" id="{30BF3267-F64C-2D11-8BB2-0EEB298F4DE9}"/>
              </a:ext>
            </a:extLst>
          </p:cNvPr>
          <p:cNvSpPr/>
          <p:nvPr/>
        </p:nvSpPr>
        <p:spPr bwMode="auto">
          <a:xfrm>
            <a:off x="4883444" y="1757908"/>
            <a:ext cx="3981156" cy="1496714"/>
          </a:xfrm>
          <a:prstGeom prst="roundRect">
            <a:avLst/>
          </a:prstGeom>
          <a:ln w="3810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25000" noProof="0" dirty="0">
                <a:ln>
                  <a:noFill/>
                </a:ln>
                <a:solidFill>
                  <a:srgbClr val="4E455D"/>
                </a:solidFill>
                <a:effectLst/>
                <a:uLnTx/>
                <a:uFillTx/>
                <a:latin typeface="Arial"/>
                <a:ea typeface="ＭＳ Ｐゴシック" charset="-128"/>
                <a:cs typeface="+mn-cs"/>
              </a:rPr>
              <a:t>Institutionnels</a:t>
            </a:r>
            <a:r>
              <a:rPr kumimoji="0" lang="fr-FR" sz="2000" b="0" i="0" u="none" strike="noStrike" kern="1200" cap="none" spc="0" normalizeH="0" baseline="-25000" noProof="0" dirty="0">
                <a:ln>
                  <a:noFill/>
                </a:ln>
                <a:solidFill>
                  <a:srgbClr val="4E455D"/>
                </a:solidFill>
                <a:effectLst/>
                <a:uLnTx/>
                <a:uFillTx/>
                <a:latin typeface="Arial"/>
                <a:ea typeface="ＭＳ Ｐゴシック" charset="-128"/>
                <a:cs typeface="+mn-cs"/>
              </a:rPr>
              <a:t> </a:t>
            </a:r>
            <a:r>
              <a:rPr kumimoji="0" lang="fr-FR" sz="2000" b="0" i="1" u="none" strike="noStrike" kern="1200" cap="none" spc="0" normalizeH="0" baseline="-25000" noProof="0" dirty="0">
                <a:ln>
                  <a:noFill/>
                </a:ln>
                <a:solidFill>
                  <a:srgbClr val="4E455D"/>
                </a:solidFill>
                <a:effectLst/>
                <a:uLnTx/>
                <a:uFillTx/>
                <a:latin typeface="Arial"/>
                <a:ea typeface="ＭＳ Ｐゴシック" charset="-128"/>
                <a:cs typeface="+mn-cs"/>
              </a:rPr>
              <a:t>(</a:t>
            </a:r>
            <a:r>
              <a:rPr kumimoji="0" lang="fr-FR" sz="2000" b="0" i="1" u="none" strike="noStrike" kern="1200" cap="none" spc="0" normalizeH="0" baseline="-25000" noProof="0" dirty="0">
                <a:ln>
                  <a:noFill/>
                </a:ln>
                <a:solidFill>
                  <a:srgbClr val="4E455D"/>
                </a:solidFill>
                <a:effectLst/>
                <a:highlight>
                  <a:srgbClr val="FFFF00"/>
                </a:highlight>
                <a:uLnTx/>
                <a:uFillTx/>
                <a:latin typeface="Arial"/>
                <a:ea typeface="ＭＳ Ｐゴシック" charset="-128"/>
                <a:cs typeface="+mn-cs"/>
              </a:rPr>
              <a:t>ARS</a:t>
            </a:r>
            <a:r>
              <a:rPr kumimoji="0" lang="fr-FR" sz="2000" b="0" i="1" u="none" strike="noStrike" kern="1200" cap="none" spc="0" normalizeH="0" baseline="-25000" noProof="0" dirty="0">
                <a:ln>
                  <a:noFill/>
                </a:ln>
                <a:solidFill>
                  <a:srgbClr val="4E455D"/>
                </a:solidFill>
                <a:effectLst/>
                <a:uLnTx/>
                <a:uFillTx/>
                <a:latin typeface="Arial"/>
                <a:ea typeface="ＭＳ Ｐゴシック" charset="-128"/>
                <a:cs typeface="+mn-cs"/>
              </a:rPr>
              <a:t> et directions d’administration centrale notamment), </a:t>
            </a:r>
            <a:r>
              <a:rPr kumimoji="0" lang="fr-FR" sz="2000" b="1" i="0" u="none" strike="noStrike" kern="1200" cap="none" spc="0" normalizeH="0" baseline="-25000" noProof="0" dirty="0">
                <a:ln>
                  <a:noFill/>
                </a:ln>
                <a:solidFill>
                  <a:srgbClr val="4E455D"/>
                </a:solidFill>
                <a:effectLst/>
                <a:uLnTx/>
                <a:uFillTx/>
                <a:latin typeface="Arial"/>
                <a:ea typeface="ＭＳ Ｐゴシック" charset="-128"/>
                <a:cs typeface="+mn-cs"/>
              </a:rPr>
              <a:t>agences nationales</a:t>
            </a:r>
            <a:r>
              <a:rPr kumimoji="0" lang="fr-FR" sz="2000" b="0" i="0" u="none" strike="noStrike" kern="1200" cap="none" spc="0" normalizeH="0" baseline="-25000" noProof="0" dirty="0">
                <a:ln>
                  <a:noFill/>
                </a:ln>
                <a:solidFill>
                  <a:srgbClr val="4E455D"/>
                </a:solidFill>
                <a:effectLst/>
                <a:uLnTx/>
                <a:uFillTx/>
                <a:latin typeface="Arial"/>
                <a:ea typeface="ＭＳ Ｐゴシック" charset="-128"/>
                <a:cs typeface="+mn-cs"/>
              </a:rPr>
              <a:t>, </a:t>
            </a:r>
            <a:r>
              <a:rPr kumimoji="0" lang="fr-FR" sz="2000" b="1" i="0" u="none" strike="noStrike" kern="1200" cap="none" spc="0" normalizeH="0" baseline="-25000" noProof="0" dirty="0">
                <a:ln>
                  <a:noFill/>
                </a:ln>
                <a:solidFill>
                  <a:srgbClr val="4E455D"/>
                </a:solidFill>
                <a:effectLst/>
                <a:uLnTx/>
                <a:uFillTx/>
                <a:latin typeface="Arial"/>
                <a:ea typeface="ＭＳ Ｐゴシック" charset="-128"/>
                <a:cs typeface="+mn-cs"/>
              </a:rPr>
              <a:t>établissements de santé</a:t>
            </a:r>
            <a:r>
              <a:rPr kumimoji="0" lang="fr-FR" sz="2000" b="0" i="0" u="none" strike="noStrike" kern="1200" cap="none" spc="0" normalizeH="0" baseline="-25000" noProof="0" dirty="0">
                <a:ln>
                  <a:noFill/>
                </a:ln>
                <a:solidFill>
                  <a:srgbClr val="4E455D"/>
                </a:solidFill>
                <a:effectLst/>
                <a:uLnTx/>
                <a:uFillTx/>
                <a:latin typeface="Arial"/>
                <a:ea typeface="ＭＳ Ｐゴシック" charset="-128"/>
                <a:cs typeface="+mn-cs"/>
              </a:rPr>
              <a:t>, </a:t>
            </a:r>
            <a:r>
              <a:rPr kumimoji="0" lang="fr-FR" sz="2000" b="1" i="0" u="none" strike="noStrike" kern="1200" cap="none" spc="0" normalizeH="0" baseline="-25000" noProof="0" dirty="0">
                <a:ln>
                  <a:noFill/>
                </a:ln>
                <a:solidFill>
                  <a:srgbClr val="4E455D"/>
                </a:solidFill>
                <a:effectLst/>
                <a:uLnTx/>
                <a:uFillTx/>
                <a:latin typeface="Arial"/>
                <a:ea typeface="ＭＳ Ｐゴシック" charset="-128"/>
                <a:cs typeface="+mn-cs"/>
              </a:rPr>
              <a:t>fédérations hospitalières, chercheurs et autres organismes du secteur public </a:t>
            </a:r>
            <a:r>
              <a:rPr kumimoji="0" lang="fr-FR" sz="2000" b="0" i="0" u="none" strike="noStrike" kern="1200" cap="none" spc="0" normalizeH="0" baseline="-25000" noProof="0" dirty="0">
                <a:ln>
                  <a:noFill/>
                </a:ln>
                <a:solidFill>
                  <a:srgbClr val="4E455D"/>
                </a:solidFill>
                <a:effectLst/>
                <a:uLnTx/>
                <a:uFillTx/>
                <a:latin typeface="Arial"/>
                <a:ea typeface="ＭＳ Ｐゴシック" charset="-128"/>
                <a:cs typeface="+mn-cs"/>
              </a:rPr>
              <a:t>ayant un projet d’étude dans le domaine de la santé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0"/>
              <a:cs typeface="+mn-cs"/>
            </a:endParaRPr>
          </a:p>
        </p:txBody>
      </p:sp>
      <p:sp>
        <p:nvSpPr>
          <p:cNvPr id="28" name="Rectangle : coins arrondis 27">
            <a:extLst>
              <a:ext uri="{FF2B5EF4-FFF2-40B4-BE49-F238E27FC236}">
                <a16:creationId xmlns:a16="http://schemas.microsoft.com/office/drawing/2014/main" id="{E5C666D4-854B-5AE5-9D00-C49CC9564678}"/>
              </a:ext>
            </a:extLst>
          </p:cNvPr>
          <p:cNvSpPr/>
          <p:nvPr/>
        </p:nvSpPr>
        <p:spPr bwMode="auto">
          <a:xfrm>
            <a:off x="4883444" y="3320840"/>
            <a:ext cx="3981156" cy="1631340"/>
          </a:xfrm>
          <a:prstGeom prst="roundRect">
            <a:avLst/>
          </a:prstGeom>
          <a:ln w="38100">
            <a:solidFill>
              <a:srgbClr val="CCFF66"/>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25000" noProof="0" dirty="0">
                <a:ln>
                  <a:noFill/>
                </a:ln>
                <a:solidFill>
                  <a:srgbClr val="4E455D"/>
                </a:solidFill>
                <a:effectLst/>
                <a:uLnTx/>
                <a:uFillTx/>
                <a:latin typeface="Arial"/>
                <a:ea typeface="ＭＳ Ｐゴシック"/>
                <a:cs typeface="+mn-cs"/>
              </a:rPr>
              <a:t>Laboratoires de recherche, bureaux d’études, </a:t>
            </a:r>
            <a:r>
              <a:rPr kumimoji="0" lang="fr-FR" sz="2000" b="0" i="0" u="none" strike="noStrike" kern="1200" cap="none" spc="0" normalizeH="0" baseline="-25000" noProof="0" dirty="0">
                <a:ln>
                  <a:noFill/>
                </a:ln>
                <a:solidFill>
                  <a:srgbClr val="4E455D"/>
                </a:solidFill>
                <a:effectLst/>
                <a:uLnTx/>
                <a:uFillTx/>
                <a:latin typeface="Arial"/>
                <a:ea typeface="ＭＳ Ｐゴシック"/>
                <a:cs typeface="+mn-cs"/>
              </a:rPr>
              <a:t>industriels de santé, autres organismes du secteur privé ayant un projet d’étude dans le domaine de la santé et exceptionnellement, organismes du secteur public recourant à un bureau d’études ou laboratoire de recherche</a:t>
            </a:r>
          </a:p>
        </p:txBody>
      </p:sp>
      <p:sp>
        <p:nvSpPr>
          <p:cNvPr id="29" name="Rectangle : coins arrondis 28">
            <a:extLst>
              <a:ext uri="{FF2B5EF4-FFF2-40B4-BE49-F238E27FC236}">
                <a16:creationId xmlns:a16="http://schemas.microsoft.com/office/drawing/2014/main" id="{4DC04BBC-C5C1-4501-13F1-1F65C1D816AB}"/>
              </a:ext>
            </a:extLst>
          </p:cNvPr>
          <p:cNvSpPr/>
          <p:nvPr/>
        </p:nvSpPr>
        <p:spPr bwMode="auto">
          <a:xfrm>
            <a:off x="4878722" y="5023147"/>
            <a:ext cx="3985878" cy="1414620"/>
          </a:xfrm>
          <a:prstGeom prst="roundRect">
            <a:avLst/>
          </a:prstGeom>
          <a:noFill/>
          <a:ln w="381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25000" noProof="0" dirty="0">
                <a:ln>
                  <a:noFill/>
                </a:ln>
                <a:solidFill>
                  <a:srgbClr val="4E455D"/>
                </a:solidFill>
                <a:effectLst/>
                <a:uLnTx/>
                <a:uFillTx/>
                <a:latin typeface="Arial"/>
                <a:ea typeface="ＭＳ Ｐゴシック"/>
                <a:cs typeface="+mn-cs"/>
              </a:rPr>
              <a:t>Laboratoires de recherche et bureaux d’études </a:t>
            </a:r>
            <a:r>
              <a:rPr kumimoji="0" lang="fr-FR" sz="2000" b="0" i="0" u="none" strike="noStrike" kern="1200" cap="none" spc="0" normalizeH="0" baseline="-25000" noProof="0" dirty="0">
                <a:ln>
                  <a:noFill/>
                </a:ln>
                <a:solidFill>
                  <a:srgbClr val="4E455D"/>
                </a:solidFill>
                <a:effectLst/>
                <a:uLnTx/>
                <a:uFillTx/>
                <a:latin typeface="Arial"/>
                <a:ea typeface="ＭＳ Ｐゴシック"/>
                <a:cs typeface="+mn-cs"/>
              </a:rPr>
              <a:t>disposant des moyens techniques suffisants pour mener leur projet d’étude dans le domaine de la santé à partir de leur propre solution informatique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0"/>
              <a:cs typeface="+mn-cs"/>
            </a:endParaRPr>
          </a:p>
        </p:txBody>
      </p:sp>
      <p:sp>
        <p:nvSpPr>
          <p:cNvPr id="31" name="Organigramme : Connecteur 30">
            <a:extLst>
              <a:ext uri="{FF2B5EF4-FFF2-40B4-BE49-F238E27FC236}">
                <a16:creationId xmlns:a16="http://schemas.microsoft.com/office/drawing/2014/main" id="{001761B1-AF33-42A0-5830-67F6FE233394}"/>
              </a:ext>
            </a:extLst>
          </p:cNvPr>
          <p:cNvSpPr/>
          <p:nvPr/>
        </p:nvSpPr>
        <p:spPr bwMode="auto">
          <a:xfrm>
            <a:off x="2508374" y="5050808"/>
            <a:ext cx="1361954" cy="817701"/>
          </a:xfrm>
          <a:prstGeom prst="flowChartConnector">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25000" noProof="0" dirty="0">
                <a:ln>
                  <a:noFill/>
                </a:ln>
                <a:solidFill>
                  <a:prstClr val="white">
                    <a:lumMod val="50000"/>
                  </a:prstClr>
                </a:solidFill>
                <a:effectLst/>
                <a:uLnTx/>
                <a:uFillTx/>
                <a:latin typeface="Arial"/>
                <a:ea typeface="ＭＳ Ｐゴシック" charset="0"/>
                <a:cs typeface="+mn-cs"/>
              </a:rPr>
              <a:t>Bulle sécurisée</a:t>
            </a:r>
          </a:p>
        </p:txBody>
      </p:sp>
      <p:pic>
        <p:nvPicPr>
          <p:cNvPr id="32" name="Image 31" descr="Une image contenant Police, Graphique, logo, texte&#10;&#10;Description générée automatiquement">
            <a:extLst>
              <a:ext uri="{FF2B5EF4-FFF2-40B4-BE49-F238E27FC236}">
                <a16:creationId xmlns:a16="http://schemas.microsoft.com/office/drawing/2014/main" id="{036A45B1-F0E9-0C43-5B2F-E71221CC8DBF}"/>
              </a:ext>
            </a:extLst>
          </p:cNvPr>
          <p:cNvPicPr>
            <a:picLocks noChangeAspect="1"/>
          </p:cNvPicPr>
          <p:nvPr/>
        </p:nvPicPr>
        <p:blipFill>
          <a:blip r:embed="rId6"/>
          <a:stretch>
            <a:fillRect/>
          </a:stretch>
        </p:blipFill>
        <p:spPr>
          <a:xfrm>
            <a:off x="2398728" y="3706136"/>
            <a:ext cx="1642651" cy="596830"/>
          </a:xfrm>
          <a:prstGeom prst="rect">
            <a:avLst/>
          </a:prstGeom>
        </p:spPr>
      </p:pic>
      <p:pic>
        <p:nvPicPr>
          <p:cNvPr id="33" name="Graphique 32" descr="Base de données avec un remplissage uni">
            <a:extLst>
              <a:ext uri="{FF2B5EF4-FFF2-40B4-BE49-F238E27FC236}">
                <a16:creationId xmlns:a16="http://schemas.microsoft.com/office/drawing/2014/main" id="{FB8164F3-2AEA-B7F9-68A5-924442BCF8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8893" y="5250862"/>
            <a:ext cx="494852" cy="494852"/>
          </a:xfrm>
          <a:prstGeom prst="rect">
            <a:avLst/>
          </a:prstGeom>
        </p:spPr>
      </p:pic>
      <p:cxnSp>
        <p:nvCxnSpPr>
          <p:cNvPr id="3" name="Connecteur droit avec flèche 2">
            <a:extLst>
              <a:ext uri="{FF2B5EF4-FFF2-40B4-BE49-F238E27FC236}">
                <a16:creationId xmlns:a16="http://schemas.microsoft.com/office/drawing/2014/main" id="{F82B9798-BE46-507E-E0A8-28C4E4AD357B}"/>
              </a:ext>
            </a:extLst>
          </p:cNvPr>
          <p:cNvCxnSpPr/>
          <p:nvPr/>
        </p:nvCxnSpPr>
        <p:spPr bwMode="auto">
          <a:xfrm>
            <a:off x="4053745" y="2564262"/>
            <a:ext cx="70875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Connecteur droit avec flèche 4">
            <a:extLst>
              <a:ext uri="{FF2B5EF4-FFF2-40B4-BE49-F238E27FC236}">
                <a16:creationId xmlns:a16="http://schemas.microsoft.com/office/drawing/2014/main" id="{0F0B013F-CA72-81EF-918E-9A4C7C0BAABA}"/>
              </a:ext>
            </a:extLst>
          </p:cNvPr>
          <p:cNvCxnSpPr/>
          <p:nvPr/>
        </p:nvCxnSpPr>
        <p:spPr bwMode="auto">
          <a:xfrm>
            <a:off x="4053745" y="4054213"/>
            <a:ext cx="70875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Connecteur droit avec flèche 5">
            <a:extLst>
              <a:ext uri="{FF2B5EF4-FFF2-40B4-BE49-F238E27FC236}">
                <a16:creationId xmlns:a16="http://schemas.microsoft.com/office/drawing/2014/main" id="{83BED40F-A3D1-403E-62B7-EAFE554C44CF}"/>
              </a:ext>
            </a:extLst>
          </p:cNvPr>
          <p:cNvCxnSpPr/>
          <p:nvPr/>
        </p:nvCxnSpPr>
        <p:spPr bwMode="auto">
          <a:xfrm>
            <a:off x="4053745" y="5492557"/>
            <a:ext cx="708755" cy="0"/>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10144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096000" cy="570689"/>
          </a:xfrm>
        </p:spPr>
        <p:txBody>
          <a:bodyPr/>
          <a:lstStyle/>
          <a:p>
            <a:pPr algn="ctr"/>
            <a:r>
              <a:rPr lang="fr-FR" dirty="0"/>
              <a:t>Sommaire</a:t>
            </a:r>
          </a:p>
        </p:txBody>
      </p:sp>
      <p:sp>
        <p:nvSpPr>
          <p:cNvPr id="12" name="Espace réservé du numéro de diapositive 11">
            <a:extLst>
              <a:ext uri="{FF2B5EF4-FFF2-40B4-BE49-F238E27FC236}">
                <a16:creationId xmlns:a16="http://schemas.microsoft.com/office/drawing/2014/main" id="{325E07C1-FE93-F5F5-81D8-960E3B1B3085}"/>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DAC720FA-BF7E-495D-83F8-0CD569677D09}" type="slidenum">
              <a:rPr kumimoji="0" lang="fr-FR" sz="900" b="0" i="0" u="none" strike="noStrike" kern="1200" cap="none" spc="0" normalizeH="0" baseline="0" noProof="0" smtClean="0">
                <a:ln>
                  <a:noFill/>
                </a:ln>
                <a:solidFill>
                  <a:srgbClr val="4E455D"/>
                </a:solidFill>
                <a:effectLst/>
                <a:uLnTx/>
                <a:uFillTx/>
                <a:latin typeface="Arial"/>
                <a:ea typeface="ＭＳ Ｐゴシック"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37</a:t>
            </a:fld>
            <a:endParaRPr kumimoji="0" lang="fr-FR" sz="900" b="0" i="0" u="none" strike="noStrike" kern="1200" cap="none" spc="0" normalizeH="0" baseline="0" noProof="0">
              <a:ln>
                <a:noFill/>
              </a:ln>
              <a:solidFill>
                <a:srgbClr val="4E455D"/>
              </a:solidFill>
              <a:effectLst/>
              <a:uLnTx/>
              <a:uFillTx/>
              <a:latin typeface="Arial"/>
              <a:ea typeface="ＭＳ Ｐゴシック" charset="-128"/>
              <a:cs typeface="+mn-cs"/>
            </a:endParaRPr>
          </a:p>
        </p:txBody>
      </p:sp>
      <p:graphicFrame>
        <p:nvGraphicFramePr>
          <p:cNvPr id="6" name="Diagramme 5">
            <a:extLst>
              <a:ext uri="{FF2B5EF4-FFF2-40B4-BE49-F238E27FC236}">
                <a16:creationId xmlns:a16="http://schemas.microsoft.com/office/drawing/2014/main" id="{8CAC7AAA-AD36-8AA1-35F9-96576693A027}"/>
              </a:ext>
            </a:extLst>
          </p:cNvPr>
          <p:cNvGraphicFramePr/>
          <p:nvPr>
            <p:extLst>
              <p:ext uri="{D42A27DB-BD31-4B8C-83A1-F6EECF244321}">
                <p14:modId xmlns:p14="http://schemas.microsoft.com/office/powerpoint/2010/main" val="3462952874"/>
              </p:ext>
            </p:extLst>
          </p:nvPr>
        </p:nvGraphicFramePr>
        <p:xfrm>
          <a:off x="340236" y="1488502"/>
          <a:ext cx="8473023" cy="506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2804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2CD9973-718D-04A4-007E-0B909584F130}"/>
              </a:ext>
            </a:extLst>
          </p:cNvPr>
          <p:cNvPicPr>
            <a:picLocks noChangeAspect="1"/>
          </p:cNvPicPr>
          <p:nvPr/>
        </p:nvPicPr>
        <p:blipFill>
          <a:blip r:embed="rId2"/>
          <a:stretch>
            <a:fillRect/>
          </a:stretch>
        </p:blipFill>
        <p:spPr>
          <a:xfrm>
            <a:off x="0" y="2820647"/>
            <a:ext cx="9144000" cy="2505003"/>
          </a:xfrm>
          <a:prstGeom prst="rect">
            <a:avLst/>
          </a:prstGeom>
        </p:spPr>
      </p:pic>
      <p:sp>
        <p:nvSpPr>
          <p:cNvPr id="19" name="Espace réservé du texte 6">
            <a:extLst>
              <a:ext uri="{FF2B5EF4-FFF2-40B4-BE49-F238E27FC236}">
                <a16:creationId xmlns:a16="http://schemas.microsoft.com/office/drawing/2014/main" id="{87478A03-9ADD-B959-7C3B-53F4C67D73EA}"/>
              </a:ext>
            </a:extLst>
          </p:cNvPr>
          <p:cNvSpPr>
            <a:spLocks noGrp="1"/>
          </p:cNvSpPr>
          <p:nvPr>
            <p:ph type="body" sz="quarter" idx="12"/>
          </p:nvPr>
        </p:nvSpPr>
        <p:spPr>
          <a:xfrm>
            <a:off x="539552" y="1700809"/>
            <a:ext cx="7562850" cy="692497"/>
          </a:xfrm>
        </p:spPr>
        <p:txBody>
          <a:bodyPr/>
          <a:lstStyle/>
          <a:p>
            <a:pPr lvl="3" algn="just"/>
            <a:r>
              <a:rPr lang="fr-FR" sz="2000" dirty="0">
                <a:latin typeface="Arial" panose="020B0604020202020204" pitchFamily="34" charset="0"/>
                <a:cs typeface="Arial" panose="020B0604020202020204" pitchFamily="34" charset="0"/>
              </a:rPr>
              <a:t>Découvrez toute l’offre de restitution de l’ATIH, centralisée sur </a:t>
            </a:r>
            <a:r>
              <a:rPr lang="fr-FR" sz="2000" dirty="0">
                <a:latin typeface="Arial" panose="020B0604020202020204" pitchFamily="34" charset="0"/>
                <a:cs typeface="Arial" panose="020B0604020202020204" pitchFamily="34" charset="0"/>
                <a:hlinkClick r:id="rId3"/>
              </a:rPr>
              <a:t>restitutions.atih.sante.fr</a:t>
            </a:r>
            <a:r>
              <a:rPr lang="fr-FR" sz="2000" dirty="0">
                <a:latin typeface="Arial" panose="020B0604020202020204" pitchFamily="34" charset="0"/>
                <a:cs typeface="Arial" panose="020B0604020202020204" pitchFamily="34" charset="0"/>
              </a:rPr>
              <a:t> </a:t>
            </a:r>
          </a:p>
          <a:p>
            <a:pPr lvl="4" algn="just"/>
            <a:r>
              <a:rPr lang="fr-FR" sz="2000" dirty="0">
                <a:latin typeface="Arial" panose="020B0604020202020204" pitchFamily="34" charset="0"/>
                <a:cs typeface="Arial" panose="020B0604020202020204" pitchFamily="34" charset="0"/>
              </a:rPr>
              <a:t>Accessible depuis le site de l’ATIH</a:t>
            </a:r>
          </a:p>
          <a:p>
            <a:pPr lvl="2"/>
            <a:endParaRPr lang="fr-FR" dirty="0"/>
          </a:p>
        </p:txBody>
      </p:sp>
      <p:cxnSp>
        <p:nvCxnSpPr>
          <p:cNvPr id="21" name="Connecteur droit avec flèche 20">
            <a:extLst>
              <a:ext uri="{FF2B5EF4-FFF2-40B4-BE49-F238E27FC236}">
                <a16:creationId xmlns:a16="http://schemas.microsoft.com/office/drawing/2014/main" id="{4ED225A9-2EDD-5EB4-72DC-4997384FB84F}"/>
              </a:ext>
            </a:extLst>
          </p:cNvPr>
          <p:cNvCxnSpPr>
            <a:cxnSpLocks/>
          </p:cNvCxnSpPr>
          <p:nvPr/>
        </p:nvCxnSpPr>
        <p:spPr>
          <a:xfrm flipV="1">
            <a:off x="7884368" y="5042228"/>
            <a:ext cx="0" cy="1060621"/>
          </a:xfrm>
          <a:prstGeom prst="straightConnector1">
            <a:avLst/>
          </a:prstGeom>
          <a:ln>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3" name="Titre 1">
            <a:extLst>
              <a:ext uri="{FF2B5EF4-FFF2-40B4-BE49-F238E27FC236}">
                <a16:creationId xmlns:a16="http://schemas.microsoft.com/office/drawing/2014/main" id="{A004960E-17A2-C6B6-7B58-26265442309C}"/>
              </a:ext>
            </a:extLst>
          </p:cNvPr>
          <p:cNvSpPr txBox="1">
            <a:spLocks/>
          </p:cNvSpPr>
          <p:nvPr/>
        </p:nvSpPr>
        <p:spPr bwMode="auto">
          <a:xfrm>
            <a:off x="2047625" y="281280"/>
            <a:ext cx="6381214"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0">
                <a:solidFill>
                  <a:srgbClr val="02A7D5"/>
                </a:solidFill>
                <a:latin typeface="Arial Bold"/>
                <a:ea typeface="+mj-ea"/>
                <a:cs typeface="ＭＳ Ｐゴシック" charset="0"/>
              </a:defRPr>
            </a:lvl1pPr>
            <a:lvl2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2pPr>
            <a:lvl3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3pPr>
            <a:lvl4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4pPr>
            <a:lvl5pPr algn="l" rtl="0" eaLnBrk="1" fontAlgn="base" hangingPunct="1">
              <a:spcBef>
                <a:spcPct val="0"/>
              </a:spcBef>
              <a:spcAft>
                <a:spcPct val="0"/>
              </a:spcAft>
              <a:defRPr sz="2500" b="1">
                <a:solidFill>
                  <a:srgbClr val="4E455D"/>
                </a:solidFill>
                <a:latin typeface="Arial Bold" charset="0"/>
                <a:ea typeface="ＭＳ Ｐゴシック" charset="0"/>
                <a:cs typeface="ＭＳ Ｐゴシック" charset="0"/>
              </a:defRPr>
            </a:lvl5pPr>
            <a:lvl6pPr marL="457200" algn="l" rtl="0" eaLnBrk="1" fontAlgn="base" hangingPunct="1">
              <a:spcBef>
                <a:spcPct val="0"/>
              </a:spcBef>
              <a:spcAft>
                <a:spcPct val="0"/>
              </a:spcAft>
              <a:defRPr sz="3000">
                <a:solidFill>
                  <a:srgbClr val="4E455D"/>
                </a:solidFill>
                <a:latin typeface="Arial Bold" charset="0"/>
                <a:ea typeface="ＭＳ Ｐゴシック" charset="0"/>
              </a:defRPr>
            </a:lvl6pPr>
            <a:lvl7pPr marL="914400" algn="l" rtl="0" eaLnBrk="1" fontAlgn="base" hangingPunct="1">
              <a:spcBef>
                <a:spcPct val="0"/>
              </a:spcBef>
              <a:spcAft>
                <a:spcPct val="0"/>
              </a:spcAft>
              <a:defRPr sz="3000">
                <a:solidFill>
                  <a:srgbClr val="4E455D"/>
                </a:solidFill>
                <a:latin typeface="Arial Bold" charset="0"/>
                <a:ea typeface="ＭＳ Ｐゴシック" charset="0"/>
              </a:defRPr>
            </a:lvl7pPr>
            <a:lvl8pPr marL="1371600" algn="l" rtl="0" eaLnBrk="1" fontAlgn="base" hangingPunct="1">
              <a:spcBef>
                <a:spcPct val="0"/>
              </a:spcBef>
              <a:spcAft>
                <a:spcPct val="0"/>
              </a:spcAft>
              <a:defRPr sz="3000">
                <a:solidFill>
                  <a:srgbClr val="4E455D"/>
                </a:solidFill>
                <a:latin typeface="Arial Bold" charset="0"/>
                <a:ea typeface="ＭＳ Ｐゴシック" charset="0"/>
              </a:defRPr>
            </a:lvl8pPr>
            <a:lvl9pPr marL="1828800" algn="l" rtl="0" eaLnBrk="1" fontAlgn="base" hangingPunct="1">
              <a:spcBef>
                <a:spcPct val="0"/>
              </a:spcBef>
              <a:spcAft>
                <a:spcPct val="0"/>
              </a:spcAft>
              <a:defRPr sz="3000">
                <a:solidFill>
                  <a:srgbClr val="4E455D"/>
                </a:solidFill>
                <a:latin typeface="Arial Bol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0" cap="none" spc="0" normalizeH="0" baseline="0" noProof="0" dirty="0">
                <a:ln>
                  <a:noFill/>
                </a:ln>
                <a:solidFill>
                  <a:srgbClr val="463E53"/>
                </a:solidFill>
                <a:effectLst/>
                <a:uLnTx/>
                <a:uFillTx/>
                <a:latin typeface="Arial Bold"/>
                <a:ea typeface="ＭＳ Ｐゴシック"/>
              </a:rPr>
              <a:t>L’offre de restitution de </a:t>
            </a:r>
            <a:r>
              <a:rPr kumimoji="0" lang="fr-FR" sz="2800" b="1" i="0" u="none" strike="noStrike" kern="0" cap="none" spc="0" normalizeH="0" baseline="0" noProof="0" dirty="0" err="1">
                <a:ln>
                  <a:noFill/>
                </a:ln>
                <a:solidFill>
                  <a:srgbClr val="463E53"/>
                </a:solidFill>
                <a:effectLst/>
                <a:uLnTx/>
                <a:uFillTx/>
                <a:latin typeface="Arial Bold"/>
                <a:ea typeface="ＭＳ Ｐゴシック"/>
              </a:rPr>
              <a:t>donn</a:t>
            </a:r>
            <a:r>
              <a:rPr lang="fr-FR" b="1" kern="0" baseline="0" dirty="0" err="1">
                <a:solidFill>
                  <a:srgbClr val="463E53"/>
                </a:solidFill>
                <a:ea typeface="ＭＳ Ｐゴシック"/>
              </a:rPr>
              <a:t>ées</a:t>
            </a:r>
            <a:r>
              <a:rPr lang="fr-FR" b="1" kern="0" baseline="0" dirty="0">
                <a:solidFill>
                  <a:srgbClr val="463E53"/>
                </a:solidFill>
                <a:ea typeface="ＭＳ Ｐゴシック"/>
              </a:rPr>
              <a:t> </a:t>
            </a:r>
            <a:endParaRPr kumimoji="0" lang="fr-FR" sz="2800" b="1" i="0" u="none" strike="noStrike" kern="0" cap="none" spc="0" normalizeH="0" baseline="0" noProof="0" dirty="0">
              <a:ln>
                <a:noFill/>
              </a:ln>
              <a:solidFill>
                <a:srgbClr val="463E53"/>
              </a:solidFill>
              <a:effectLst/>
              <a:uLnTx/>
              <a:uFillTx/>
              <a:latin typeface="Arial Bold"/>
              <a:ea typeface="ＭＳ Ｐゴシック"/>
            </a:endParaRPr>
          </a:p>
        </p:txBody>
      </p:sp>
      <p:pic>
        <p:nvPicPr>
          <p:cNvPr id="11" name="Image 10">
            <a:extLst>
              <a:ext uri="{FF2B5EF4-FFF2-40B4-BE49-F238E27FC236}">
                <a16:creationId xmlns:a16="http://schemas.microsoft.com/office/drawing/2014/main" id="{D844B33E-DA2C-0706-2571-072AF768C77C}"/>
              </a:ext>
            </a:extLst>
          </p:cNvPr>
          <p:cNvPicPr>
            <a:picLocks noChangeAspect="1"/>
          </p:cNvPicPr>
          <p:nvPr/>
        </p:nvPicPr>
        <p:blipFill>
          <a:blip r:embed="rId4"/>
          <a:stretch>
            <a:fillRect/>
          </a:stretch>
        </p:blipFill>
        <p:spPr>
          <a:xfrm>
            <a:off x="5745033" y="5414952"/>
            <a:ext cx="1759407" cy="1161768"/>
          </a:xfrm>
          <a:prstGeom prst="rect">
            <a:avLst/>
          </a:prstGeom>
        </p:spPr>
      </p:pic>
    </p:spTree>
    <p:extLst>
      <p:ext uri="{BB962C8B-B14F-4D97-AF65-F5344CB8AC3E}">
        <p14:creationId xmlns:p14="http://schemas.microsoft.com/office/powerpoint/2010/main" val="2284283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BBA7FBE-98BF-C440-CAD7-5ABECAFA8B83}"/>
              </a:ext>
            </a:extLst>
          </p:cNvPr>
          <p:cNvPicPr>
            <a:picLocks noChangeAspect="1"/>
          </p:cNvPicPr>
          <p:nvPr/>
        </p:nvPicPr>
        <p:blipFill rotWithShape="1">
          <a:blip r:embed="rId2"/>
          <a:srcRect t="11459"/>
          <a:stretch/>
        </p:blipFill>
        <p:spPr>
          <a:xfrm>
            <a:off x="231787" y="1361632"/>
            <a:ext cx="8737342" cy="3932899"/>
          </a:xfrm>
          <a:prstGeom prst="rect">
            <a:avLst/>
          </a:prstGeom>
        </p:spPr>
      </p:pic>
      <p:pic>
        <p:nvPicPr>
          <p:cNvPr id="9" name="Image 8">
            <a:extLst>
              <a:ext uri="{FF2B5EF4-FFF2-40B4-BE49-F238E27FC236}">
                <a16:creationId xmlns:a16="http://schemas.microsoft.com/office/drawing/2014/main" id="{DAA3294D-D1F8-6371-F5C1-DB197A8A9C5F}"/>
              </a:ext>
            </a:extLst>
          </p:cNvPr>
          <p:cNvPicPr>
            <a:picLocks noChangeAspect="1"/>
          </p:cNvPicPr>
          <p:nvPr/>
        </p:nvPicPr>
        <p:blipFill rotWithShape="1">
          <a:blip r:embed="rId3"/>
          <a:srcRect t="3342" r="1741"/>
          <a:stretch/>
        </p:blipFill>
        <p:spPr>
          <a:xfrm>
            <a:off x="0" y="3005728"/>
            <a:ext cx="8784976" cy="2530583"/>
          </a:xfrm>
          <a:prstGeom prst="rect">
            <a:avLst/>
          </a:prstGeom>
        </p:spPr>
      </p:pic>
      <p:sp>
        <p:nvSpPr>
          <p:cNvPr id="4" name="Espace réservé du numéro de diapositive 3">
            <a:extLst>
              <a:ext uri="{FF2B5EF4-FFF2-40B4-BE49-F238E27FC236}">
                <a16:creationId xmlns:a16="http://schemas.microsoft.com/office/drawing/2014/main" id="{5C213A81-8D21-86F7-6888-D6104E954BFE}"/>
              </a:ext>
            </a:extLst>
          </p:cNvPr>
          <p:cNvSpPr>
            <a:spLocks noGrp="1"/>
          </p:cNvSpPr>
          <p:nvPr>
            <p:ph type="sldNum" sz="quarter" idx="12"/>
          </p:nvPr>
        </p:nvSpPr>
        <p:spPr bwMode="auto">
          <a:xfrm>
            <a:off x="8642350" y="6537325"/>
            <a:ext cx="377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defPPr>
              <a:defRPr lang="fr-FR"/>
            </a:defPPr>
            <a:lvl1pPr algn="r" rtl="0" eaLnBrk="0" fontAlgn="base" hangingPunct="0">
              <a:spcBef>
                <a:spcPct val="0"/>
              </a:spcBef>
              <a:spcAft>
                <a:spcPct val="0"/>
              </a:spcAft>
              <a:defRPr sz="900" kern="1200" baseline="0">
                <a:solidFill>
                  <a:srgbClr val="4E455D"/>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5pPr>
            <a:lvl6pPr marL="2286000" algn="l" defTabSz="914400" rtl="0" eaLnBrk="1" latinLnBrk="0" hangingPunct="1">
              <a:defRPr sz="2400" kern="1200" baseline="-25000">
                <a:solidFill>
                  <a:schemeClr val="tx1"/>
                </a:solidFill>
                <a:latin typeface="Times" charset="0"/>
                <a:ea typeface="ＭＳ Ｐゴシック" charset="-128"/>
                <a:cs typeface="+mn-cs"/>
              </a:defRPr>
            </a:lvl6pPr>
            <a:lvl7pPr marL="2743200" algn="l" defTabSz="914400" rtl="0" eaLnBrk="1" latinLnBrk="0" hangingPunct="1">
              <a:defRPr sz="2400" kern="1200" baseline="-25000">
                <a:solidFill>
                  <a:schemeClr val="tx1"/>
                </a:solidFill>
                <a:latin typeface="Times" charset="0"/>
                <a:ea typeface="ＭＳ Ｐゴシック" charset="-128"/>
                <a:cs typeface="+mn-cs"/>
              </a:defRPr>
            </a:lvl7pPr>
            <a:lvl8pPr marL="3200400" algn="l" defTabSz="914400" rtl="0" eaLnBrk="1" latinLnBrk="0" hangingPunct="1">
              <a:defRPr sz="2400" kern="1200" baseline="-25000">
                <a:solidFill>
                  <a:schemeClr val="tx1"/>
                </a:solidFill>
                <a:latin typeface="Times" charset="0"/>
                <a:ea typeface="ＭＳ Ｐゴシック" charset="-128"/>
                <a:cs typeface="+mn-cs"/>
              </a:defRPr>
            </a:lvl8pPr>
            <a:lvl9pPr marL="3657600" algn="l" defTabSz="914400" rtl="0" eaLnBrk="1" latinLnBrk="0" hangingPunct="1">
              <a:defRPr sz="2400" kern="1200" baseline="-25000">
                <a:solidFill>
                  <a:schemeClr val="tx1"/>
                </a:solidFill>
                <a:latin typeface="Times" charset="0"/>
                <a:ea typeface="ＭＳ Ｐゴシック"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2BFE25-F8A7-43F5-B86E-9B61EB81DFC0}"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Calibri"/>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fr-FR" sz="900" b="0" i="0" u="none" strike="noStrike" kern="1200" cap="none" spc="0" normalizeH="0" baseline="0" noProof="0">
              <a:ln>
                <a:noFill/>
              </a:ln>
              <a:solidFill>
                <a:srgbClr val="4E455D"/>
              </a:solidFill>
              <a:effectLst/>
              <a:uLnTx/>
              <a:uFillTx/>
              <a:latin typeface="Verdana Bold" pitchFamily="85" charset="0"/>
              <a:ea typeface="MS PGothic" pitchFamily="34" charset="-128"/>
              <a:cs typeface="Calibri"/>
            </a:endParaRPr>
          </a:p>
        </p:txBody>
      </p:sp>
      <p:pic>
        <p:nvPicPr>
          <p:cNvPr id="8" name="Image 7">
            <a:extLst>
              <a:ext uri="{FF2B5EF4-FFF2-40B4-BE49-F238E27FC236}">
                <a16:creationId xmlns:a16="http://schemas.microsoft.com/office/drawing/2014/main" id="{6EE30F39-DCE5-1C18-25F4-540F4BC85183}"/>
              </a:ext>
            </a:extLst>
          </p:cNvPr>
          <p:cNvPicPr>
            <a:picLocks noChangeAspect="1"/>
          </p:cNvPicPr>
          <p:nvPr/>
        </p:nvPicPr>
        <p:blipFill>
          <a:blip r:embed="rId4"/>
          <a:stretch>
            <a:fillRect/>
          </a:stretch>
        </p:blipFill>
        <p:spPr>
          <a:xfrm>
            <a:off x="3994659" y="5535125"/>
            <a:ext cx="4882393" cy="1112609"/>
          </a:xfrm>
          <a:prstGeom prst="rect">
            <a:avLst/>
          </a:prstGeom>
        </p:spPr>
      </p:pic>
      <p:sp>
        <p:nvSpPr>
          <p:cNvPr id="13" name="Rectangle à coins arrondis 6">
            <a:extLst>
              <a:ext uri="{FF2B5EF4-FFF2-40B4-BE49-F238E27FC236}">
                <a16:creationId xmlns:a16="http://schemas.microsoft.com/office/drawing/2014/main" id="{91D614E0-9586-108B-7E58-EBC7A57F4557}"/>
              </a:ext>
            </a:extLst>
          </p:cNvPr>
          <p:cNvSpPr/>
          <p:nvPr/>
        </p:nvSpPr>
        <p:spPr bwMode="auto">
          <a:xfrm>
            <a:off x="4497995" y="3202722"/>
            <a:ext cx="4362884" cy="2198337"/>
          </a:xfrm>
          <a:prstGeom prst="roundRect">
            <a:avLst/>
          </a:prstGeom>
          <a:noFill/>
          <a:ln w="38100" cap="flat" cmpd="sng" algn="ctr">
            <a:solidFill>
              <a:srgbClr val="00B0F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Calibri"/>
            </a:endParaRPr>
          </a:p>
        </p:txBody>
      </p:sp>
      <p:sp>
        <p:nvSpPr>
          <p:cNvPr id="2" name="Rectangle à coins arrondis 6">
            <a:extLst>
              <a:ext uri="{FF2B5EF4-FFF2-40B4-BE49-F238E27FC236}">
                <a16:creationId xmlns:a16="http://schemas.microsoft.com/office/drawing/2014/main" id="{FEFF852E-F2CE-155D-05F4-13C32B53FAFB}"/>
              </a:ext>
            </a:extLst>
          </p:cNvPr>
          <p:cNvSpPr/>
          <p:nvPr/>
        </p:nvSpPr>
        <p:spPr bwMode="auto">
          <a:xfrm>
            <a:off x="2172749" y="2407159"/>
            <a:ext cx="2399251" cy="563351"/>
          </a:xfrm>
          <a:prstGeom prst="roundRect">
            <a:avLst/>
          </a:prstGeom>
          <a:noFill/>
          <a:ln w="38100" cap="flat" cmpd="sng" algn="ctr">
            <a:solidFill>
              <a:srgbClr val="F2963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Calibri"/>
            </a:endParaRPr>
          </a:p>
        </p:txBody>
      </p:sp>
      <p:sp>
        <p:nvSpPr>
          <p:cNvPr id="5" name="Rectangle à coins arrondis 6">
            <a:extLst>
              <a:ext uri="{FF2B5EF4-FFF2-40B4-BE49-F238E27FC236}">
                <a16:creationId xmlns:a16="http://schemas.microsoft.com/office/drawing/2014/main" id="{333AB0AA-7A59-126D-6946-D2ACC3F8D911}"/>
              </a:ext>
            </a:extLst>
          </p:cNvPr>
          <p:cNvSpPr/>
          <p:nvPr/>
        </p:nvSpPr>
        <p:spPr bwMode="auto">
          <a:xfrm>
            <a:off x="59208" y="3219176"/>
            <a:ext cx="4362884" cy="2198337"/>
          </a:xfrm>
          <a:prstGeom prst="roundRect">
            <a:avLst/>
          </a:prstGeom>
          <a:noFill/>
          <a:ln w="38100"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Calibri"/>
            </a:endParaRPr>
          </a:p>
        </p:txBody>
      </p:sp>
      <p:sp>
        <p:nvSpPr>
          <p:cNvPr id="10" name="Titre 1">
            <a:extLst>
              <a:ext uri="{FF2B5EF4-FFF2-40B4-BE49-F238E27FC236}">
                <a16:creationId xmlns:a16="http://schemas.microsoft.com/office/drawing/2014/main" id="{633F8A89-389C-248E-8A95-8B12110E8A78}"/>
              </a:ext>
            </a:extLst>
          </p:cNvPr>
          <p:cNvSpPr>
            <a:spLocks noGrp="1"/>
          </p:cNvSpPr>
          <p:nvPr>
            <p:ph type="title"/>
          </p:nvPr>
        </p:nvSpPr>
        <p:spPr>
          <a:xfrm>
            <a:off x="2057400" y="304800"/>
            <a:ext cx="6763072" cy="992188"/>
          </a:xfrm>
        </p:spPr>
        <p:txBody>
          <a:bodyPr>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200" dirty="0"/>
              <a:t>L’offre de restitutions des données</a:t>
            </a:r>
            <a:endParaRPr lang="fr-FR" sz="2800" dirty="0">
              <a:latin typeface="Arial Bold"/>
            </a:endParaRPr>
          </a:p>
        </p:txBody>
      </p:sp>
      <p:sp>
        <p:nvSpPr>
          <p:cNvPr id="3" name="Rectangle à coins arrondis 6">
            <a:extLst>
              <a:ext uri="{FF2B5EF4-FFF2-40B4-BE49-F238E27FC236}">
                <a16:creationId xmlns:a16="http://schemas.microsoft.com/office/drawing/2014/main" id="{90BE4211-4103-C0F4-65BC-2B3718A1317A}"/>
              </a:ext>
            </a:extLst>
          </p:cNvPr>
          <p:cNvSpPr/>
          <p:nvPr/>
        </p:nvSpPr>
        <p:spPr bwMode="auto">
          <a:xfrm>
            <a:off x="4253351" y="5601428"/>
            <a:ext cx="4567121" cy="935897"/>
          </a:xfrm>
          <a:prstGeom prst="roundRect">
            <a:avLst/>
          </a:prstGeom>
          <a:noFill/>
          <a:ln w="38100"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Calibri"/>
            </a:endParaRPr>
          </a:p>
        </p:txBody>
      </p:sp>
      <p:pic>
        <p:nvPicPr>
          <p:cNvPr id="7" name="Image 6">
            <a:extLst>
              <a:ext uri="{FF2B5EF4-FFF2-40B4-BE49-F238E27FC236}">
                <a16:creationId xmlns:a16="http://schemas.microsoft.com/office/drawing/2014/main" id="{9B5484B5-26A2-DB48-9A26-9BDFBC629AC6}"/>
              </a:ext>
            </a:extLst>
          </p:cNvPr>
          <p:cNvPicPr>
            <a:picLocks noChangeAspect="1"/>
          </p:cNvPicPr>
          <p:nvPr/>
        </p:nvPicPr>
        <p:blipFill>
          <a:blip r:embed="rId5"/>
          <a:stretch>
            <a:fillRect/>
          </a:stretch>
        </p:blipFill>
        <p:spPr>
          <a:xfrm>
            <a:off x="282479" y="6122102"/>
            <a:ext cx="3780539" cy="435911"/>
          </a:xfrm>
          <a:prstGeom prst="rect">
            <a:avLst/>
          </a:prstGeom>
        </p:spPr>
      </p:pic>
    </p:spTree>
    <p:extLst>
      <p:ext uri="{BB962C8B-B14F-4D97-AF65-F5344CB8AC3E}">
        <p14:creationId xmlns:p14="http://schemas.microsoft.com/office/powerpoint/2010/main" val="7514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F36E33-8C45-3E91-9A20-B820AC790407}"/>
              </a:ext>
            </a:extLst>
          </p:cNvPr>
          <p:cNvSpPr>
            <a:spLocks noGrp="1"/>
          </p:cNvSpPr>
          <p:nvPr>
            <p:ph type="title"/>
          </p:nvPr>
        </p:nvSpPr>
        <p:spPr>
          <a:xfrm>
            <a:off x="1931843" y="304800"/>
            <a:ext cx="7296151" cy="992188"/>
          </a:xfrm>
        </p:spPr>
        <p:txBody>
          <a:bodyPr/>
          <a:lstStyle/>
          <a:p>
            <a:pPr algn="ctr"/>
            <a:r>
              <a:rPr lang="fr-FR" sz="2400" dirty="0"/>
              <a:t>Contrat d’objectif et de performance 2023-2027</a:t>
            </a:r>
            <a:br>
              <a:rPr lang="fr-FR" sz="2400" dirty="0"/>
            </a:br>
            <a:r>
              <a:rPr lang="fr-FR" sz="2400" dirty="0"/>
              <a:t>5 grandes orientations </a:t>
            </a:r>
            <a:endParaRPr lang="fr-FR" sz="2400" i="1" dirty="0"/>
          </a:p>
        </p:txBody>
      </p:sp>
      <p:sp>
        <p:nvSpPr>
          <p:cNvPr id="3" name="Espace réservé du contenu 2">
            <a:extLst>
              <a:ext uri="{FF2B5EF4-FFF2-40B4-BE49-F238E27FC236}">
                <a16:creationId xmlns:a16="http://schemas.microsoft.com/office/drawing/2014/main" id="{FC8CFE58-0A4D-10BC-930C-CBB7A1ABE3BA}"/>
              </a:ext>
            </a:extLst>
          </p:cNvPr>
          <p:cNvSpPr>
            <a:spLocks noGrp="1"/>
          </p:cNvSpPr>
          <p:nvPr>
            <p:ph idx="1"/>
          </p:nvPr>
        </p:nvSpPr>
        <p:spPr>
          <a:xfrm>
            <a:off x="461913" y="1704975"/>
            <a:ext cx="8418136" cy="4086225"/>
          </a:xfrm>
        </p:spPr>
        <p:txBody>
          <a:bodyPr/>
          <a:lstStyle/>
          <a:p>
            <a:r>
              <a:rPr lang="fr-FR" sz="2000" dirty="0"/>
              <a:t>Participer aux réformes de financement</a:t>
            </a:r>
          </a:p>
          <a:p>
            <a:r>
              <a:rPr lang="fr-FR" sz="2000" dirty="0"/>
              <a:t>Participer à l’amélioration de la qualité et à la pertinence de la prise en charge</a:t>
            </a:r>
          </a:p>
          <a:p>
            <a:r>
              <a:rPr lang="fr-FR" sz="2000" dirty="0"/>
              <a:t>Connaître, suivre et participer au pilotage du système de soins par le développement d’analyses prospectives</a:t>
            </a:r>
          </a:p>
          <a:p>
            <a:r>
              <a:rPr lang="fr-FR" sz="2000" dirty="0"/>
              <a:t>Développer une démarche de prospective technologique et mobiliser l’innovation au service des publics de l’agence</a:t>
            </a:r>
          </a:p>
          <a:p>
            <a:r>
              <a:rPr lang="fr-FR" sz="2000" dirty="0"/>
              <a:t>Assurer la performance de l’Agence</a:t>
            </a:r>
          </a:p>
          <a:p>
            <a:r>
              <a:rPr lang="fr-FR" sz="2000" dirty="0"/>
              <a:t>Ces orientations s’inscrivent dans le cadre général des politiques publiques définies au niveau national que sont notamment:</a:t>
            </a:r>
          </a:p>
          <a:p>
            <a:pPr lvl="1"/>
            <a:r>
              <a:rPr lang="fr-FR" sz="1700" dirty="0"/>
              <a:t>Les réformes du financement </a:t>
            </a:r>
          </a:p>
          <a:p>
            <a:pPr lvl="1"/>
            <a:r>
              <a:rPr lang="fr-FR" sz="1700" dirty="0"/>
              <a:t>La feuille de route 2023 – 2027 du numérique en santé </a:t>
            </a:r>
          </a:p>
          <a:p>
            <a:pPr lvl="1"/>
            <a:r>
              <a:rPr lang="fr-FR" sz="1700" dirty="0"/>
              <a:t>La feuille de route </a:t>
            </a:r>
            <a:r>
              <a:rPr lang="fr-FR" sz="1700" dirty="0" err="1"/>
              <a:t>AMDAC</a:t>
            </a:r>
            <a:r>
              <a:rPr lang="fr-FR" sz="1700" dirty="0"/>
              <a:t> (administration ministérielle des données, algorithmes et codes sources) incarnée pour les données de santé par le directeur de la DREES</a:t>
            </a:r>
          </a:p>
          <a:p>
            <a:endParaRPr lang="fr-FR" sz="2000" dirty="0"/>
          </a:p>
          <a:p>
            <a:endParaRPr lang="fr-FR" sz="2000" dirty="0"/>
          </a:p>
          <a:p>
            <a:endParaRPr lang="fr-FR" sz="2000" dirty="0"/>
          </a:p>
          <a:p>
            <a:pPr lvl="1">
              <a:defRPr/>
            </a:pPr>
            <a:endParaRPr lang="fr-FR" sz="1700" dirty="0">
              <a:latin typeface="Arial"/>
            </a:endParaRPr>
          </a:p>
          <a:p>
            <a:pPr lvl="1">
              <a:defRPr/>
            </a:pPr>
            <a:endParaRPr lang="fr-FR" sz="1700" dirty="0">
              <a:latin typeface="Arial"/>
            </a:endParaRPr>
          </a:p>
          <a:p>
            <a:pPr lvl="1" indent="-265113">
              <a:buClr>
                <a:srgbClr val="E4793C"/>
              </a:buClr>
              <a:buSzTx/>
              <a:defRPr/>
            </a:pPr>
            <a:endParaRPr kumimoji="0" lang="fr-FR" sz="1700" b="0" i="0" u="none" strike="noStrike" kern="0" cap="none" spc="0" normalizeH="0" baseline="0" noProof="0" dirty="0">
              <a:ln>
                <a:noFill/>
              </a:ln>
              <a:solidFill>
                <a:srgbClr val="4E455D"/>
              </a:solidFill>
              <a:effectLst/>
              <a:uLnTx/>
              <a:uFillTx/>
              <a:latin typeface="Arial"/>
              <a:ea typeface="ＭＳ Ｐゴシック" pitchFamily="34" charset="-128"/>
            </a:endParaRPr>
          </a:p>
          <a:p>
            <a:pPr lvl="1"/>
            <a:endParaRPr lang="fr-FR" sz="1700" dirty="0"/>
          </a:p>
          <a:p>
            <a:pPr lvl="1"/>
            <a:endParaRPr lang="fr-FR" sz="1400" dirty="0"/>
          </a:p>
          <a:p>
            <a:endParaRPr lang="fr-FR" sz="2000" dirty="0"/>
          </a:p>
        </p:txBody>
      </p:sp>
      <p:sp>
        <p:nvSpPr>
          <p:cNvPr id="4" name="Espace réservé du numéro de diapositive 3">
            <a:extLst>
              <a:ext uri="{FF2B5EF4-FFF2-40B4-BE49-F238E27FC236}">
                <a16:creationId xmlns:a16="http://schemas.microsoft.com/office/drawing/2014/main" id="{18D238C0-7F52-5132-7E6C-85D619EB8A5A}"/>
              </a:ext>
            </a:extLst>
          </p:cNvPr>
          <p:cNvSpPr>
            <a:spLocks noGrp="1"/>
          </p:cNvSpPr>
          <p:nvPr>
            <p:ph type="sldNum" sz="quarter" idx="12"/>
          </p:nvPr>
        </p:nvSpPr>
        <p:spPr/>
        <p:txBody>
          <a:bodyPr/>
          <a:lstStyle/>
          <a:p>
            <a:fld id="{DAC720FA-BF7E-495D-83F8-0CD569677D09}" type="slidenum">
              <a:rPr lang="fr-FR" smtClean="0"/>
              <a:t>4</a:t>
            </a:fld>
            <a:endParaRPr lang="fr-FR"/>
          </a:p>
        </p:txBody>
      </p:sp>
    </p:spTree>
    <p:extLst>
      <p:ext uri="{BB962C8B-B14F-4D97-AF65-F5344CB8AC3E}">
        <p14:creationId xmlns:p14="http://schemas.microsoft.com/office/powerpoint/2010/main" val="3931769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19C0532-2A54-1C32-8C62-DFF4DE8CE5D2}"/>
              </a:ext>
            </a:extLst>
          </p:cNvPr>
          <p:cNvPicPr>
            <a:picLocks noChangeAspect="1"/>
          </p:cNvPicPr>
          <p:nvPr/>
        </p:nvPicPr>
        <p:blipFill>
          <a:blip r:embed="rId3"/>
          <a:stretch>
            <a:fillRect/>
          </a:stretch>
        </p:blipFill>
        <p:spPr>
          <a:xfrm>
            <a:off x="7967459" y="4651231"/>
            <a:ext cx="946189" cy="1042645"/>
          </a:xfrm>
          <a:prstGeom prst="rect">
            <a:avLst/>
          </a:prstGeom>
        </p:spPr>
      </p:pic>
      <p:pic>
        <p:nvPicPr>
          <p:cNvPr id="9" name="Espace réservé du contenu 6">
            <a:extLst>
              <a:ext uri="{FF2B5EF4-FFF2-40B4-BE49-F238E27FC236}">
                <a16:creationId xmlns:a16="http://schemas.microsoft.com/office/drawing/2014/main" id="{132C0518-5B0F-491A-A461-FD489F6EA25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69438" y="1877735"/>
            <a:ext cx="2034705" cy="1907468"/>
          </a:xfrm>
        </p:spPr>
      </p:pic>
      <p:sp>
        <p:nvSpPr>
          <p:cNvPr id="6" name="Rectangle 5">
            <a:extLst>
              <a:ext uri="{FF2B5EF4-FFF2-40B4-BE49-F238E27FC236}">
                <a16:creationId xmlns:a16="http://schemas.microsoft.com/office/drawing/2014/main" id="{56DD4484-33FB-4710-B7D2-A1F6659184B3}"/>
              </a:ext>
            </a:extLst>
          </p:cNvPr>
          <p:cNvSpPr/>
          <p:nvPr/>
        </p:nvSpPr>
        <p:spPr>
          <a:xfrm>
            <a:off x="2078336" y="1898378"/>
            <a:ext cx="3537300" cy="2162964"/>
          </a:xfrm>
          <a:prstGeom prst="rect">
            <a:avLst/>
          </a:prstGeom>
        </p:spPr>
        <p:txBody>
          <a:bodyPr wrap="square">
            <a:spAutoFit/>
          </a:bodyPr>
          <a:lstStyle/>
          <a:p>
            <a:pPr marL="335756" marR="0" lvl="0" indent="-266700" algn="just"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Accès </a:t>
            </a:r>
            <a:r>
              <a:rPr kumimoji="0" lang="fr-FR" sz="1500" b="1"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gratuit</a:t>
            </a: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 centralisé à un environnement </a:t>
            </a:r>
            <a:r>
              <a:rPr kumimoji="0" lang="fr-FR" sz="1500" b="1"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sécurisé</a:t>
            </a: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 conforme au référentiel de sécurité du SNDS </a:t>
            </a:r>
          </a:p>
          <a:p>
            <a:pPr marL="69056" marR="0" lvl="0" indent="0" algn="l" defTabSz="685800" rtl="0" eaLnBrk="1" fontAlgn="auto" latinLnBrk="0" hangingPunct="1">
              <a:lnSpc>
                <a:spcPct val="100000"/>
              </a:lnSpc>
              <a:spcBef>
                <a:spcPct val="20000"/>
              </a:spcBef>
              <a:spcAft>
                <a:spcPts val="0"/>
              </a:spcAft>
              <a:buClr>
                <a:srgbClr val="E4793C"/>
              </a:buClr>
              <a:buSzTx/>
              <a:buFontTx/>
              <a:buNone/>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     avec :</a:t>
            </a:r>
          </a:p>
          <a:p>
            <a:pPr marL="678656" marR="0" lvl="1" indent="-266700" algn="l" defTabSz="685800" rtl="0" eaLnBrk="1" fontAlgn="auto" latinLnBrk="0" hangingPunct="1">
              <a:lnSpc>
                <a:spcPct val="100000"/>
              </a:lnSpc>
              <a:spcBef>
                <a:spcPct val="20000"/>
              </a:spcBef>
              <a:spcAft>
                <a:spcPts val="0"/>
              </a:spcAft>
              <a:buClr>
                <a:srgbClr val="70B221"/>
              </a:buClr>
              <a:buSzTx/>
              <a:buFont typeface="Arial" pitchFamily="34" charset="0"/>
              <a:buChar char="●"/>
              <a:tabLst/>
              <a:defRPr/>
            </a:pPr>
            <a:r>
              <a:rPr kumimoji="0" lang="fr-FR" sz="1275"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Authentification forte </a:t>
            </a:r>
          </a:p>
          <a:p>
            <a:pPr marL="678656" marR="0" lvl="1" indent="-266700" algn="l" defTabSz="685800" rtl="0" eaLnBrk="1" fontAlgn="auto" latinLnBrk="0" hangingPunct="1">
              <a:lnSpc>
                <a:spcPct val="100000"/>
              </a:lnSpc>
              <a:spcBef>
                <a:spcPct val="20000"/>
              </a:spcBef>
              <a:spcAft>
                <a:spcPts val="0"/>
              </a:spcAft>
              <a:buClr>
                <a:srgbClr val="70B221"/>
              </a:buClr>
              <a:buSzTx/>
              <a:buFont typeface="Arial" pitchFamily="34" charset="0"/>
              <a:buChar char="●"/>
              <a:tabLst/>
              <a:defRPr/>
            </a:pPr>
            <a:r>
              <a:rPr kumimoji="0" lang="fr-FR" sz="1275"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Traçabilité des traitements</a:t>
            </a:r>
          </a:p>
          <a:p>
            <a:pPr marL="678656" marR="0" lvl="1" indent="-266700" algn="l" defTabSz="685800" rtl="0" eaLnBrk="1" fontAlgn="auto" latinLnBrk="0" hangingPunct="1">
              <a:lnSpc>
                <a:spcPct val="100000"/>
              </a:lnSpc>
              <a:spcBef>
                <a:spcPct val="20000"/>
              </a:spcBef>
              <a:spcAft>
                <a:spcPts val="0"/>
              </a:spcAft>
              <a:buClr>
                <a:srgbClr val="70B221"/>
              </a:buClr>
              <a:buSzTx/>
              <a:buFont typeface="Arial" pitchFamily="34" charset="0"/>
              <a:buChar char="●"/>
              <a:tabLst/>
              <a:defRPr/>
            </a:pPr>
            <a:r>
              <a:rPr kumimoji="0" lang="fr-FR" sz="1275"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Enregistrement des sessions</a:t>
            </a:r>
          </a:p>
          <a:p>
            <a:pPr marL="335756" marR="0" lvl="0" indent="-266700" algn="l" defTabSz="685800" rtl="0" eaLnBrk="1" fontAlgn="auto" latinLnBrk="0" hangingPunct="1">
              <a:lnSpc>
                <a:spcPct val="100000"/>
              </a:lnSpc>
              <a:spcBef>
                <a:spcPct val="20000"/>
              </a:spcBef>
              <a:spcAft>
                <a:spcPts val="0"/>
              </a:spcAft>
              <a:buClr>
                <a:srgbClr val="70B221"/>
              </a:buClr>
              <a:buSzTx/>
              <a:buFont typeface="Arial" pitchFamily="34" charset="0"/>
              <a:buChar char="●"/>
              <a:tabLst/>
              <a:defRPr/>
            </a:pPr>
            <a:endParaRPr kumimoji="0" lang="fr-FR" sz="788"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endParaRPr>
          </a:p>
          <a:p>
            <a:pPr marL="69056" marR="0" lvl="0" indent="0" algn="l" defTabSz="685800" rtl="0" eaLnBrk="1" fontAlgn="auto" latinLnBrk="0" hangingPunct="1">
              <a:lnSpc>
                <a:spcPct val="100000"/>
              </a:lnSpc>
              <a:spcBef>
                <a:spcPct val="20000"/>
              </a:spcBef>
              <a:spcAft>
                <a:spcPts val="0"/>
              </a:spcAft>
              <a:buClr>
                <a:srgbClr val="E4793C"/>
              </a:buClr>
              <a:buSzTx/>
              <a:buFontTx/>
              <a:buNone/>
              <a:tabLst/>
              <a:defRPr/>
            </a:pPr>
            <a:endParaRPr kumimoji="0" lang="fr-FR" sz="135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endParaRPr>
          </a:p>
        </p:txBody>
      </p:sp>
      <p:sp>
        <p:nvSpPr>
          <p:cNvPr id="15" name="Titre 1">
            <a:extLst>
              <a:ext uri="{FF2B5EF4-FFF2-40B4-BE49-F238E27FC236}">
                <a16:creationId xmlns:a16="http://schemas.microsoft.com/office/drawing/2014/main" id="{059FE237-7037-4488-A16C-7756EA4B3251}"/>
              </a:ext>
            </a:extLst>
          </p:cNvPr>
          <p:cNvSpPr>
            <a:spLocks noGrp="1"/>
          </p:cNvSpPr>
          <p:nvPr>
            <p:ph type="title"/>
          </p:nvPr>
        </p:nvSpPr>
        <p:spPr>
          <a:xfrm>
            <a:off x="1561443" y="1120063"/>
            <a:ext cx="4959029" cy="744141"/>
          </a:xfrm>
        </p:spPr>
        <p:txBody>
          <a:bodyPr/>
          <a:lstStyle/>
          <a:p>
            <a:r>
              <a:rPr lang="fr-FR" sz="1800" dirty="0">
                <a:solidFill>
                  <a:srgbClr val="4E455D"/>
                </a:solidFill>
              </a:rPr>
              <a:t>L’environnement de travail</a:t>
            </a:r>
          </a:p>
        </p:txBody>
      </p:sp>
      <p:sp>
        <p:nvSpPr>
          <p:cNvPr id="8" name="Rectangle 7">
            <a:extLst>
              <a:ext uri="{FF2B5EF4-FFF2-40B4-BE49-F238E27FC236}">
                <a16:creationId xmlns:a16="http://schemas.microsoft.com/office/drawing/2014/main" id="{6D8809FF-3ED1-4BE5-9A74-4641F2BC0720}"/>
              </a:ext>
            </a:extLst>
          </p:cNvPr>
          <p:cNvSpPr/>
          <p:nvPr/>
        </p:nvSpPr>
        <p:spPr>
          <a:xfrm>
            <a:off x="5281547" y="3690020"/>
            <a:ext cx="3550445" cy="3520259"/>
          </a:xfrm>
          <a:prstGeom prst="rect">
            <a:avLst/>
          </a:prstGeom>
        </p:spPr>
        <p:txBody>
          <a:bodyPr wrap="square">
            <a:spAutoFit/>
          </a:bodyPr>
          <a:lstStyle/>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Les institutionnels</a:t>
            </a:r>
            <a:r>
              <a:rPr kumimoji="0" lang="fr-FR" sz="1500" b="0" i="1"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 </a:t>
            </a:r>
            <a:r>
              <a:rPr kumimoji="0" lang="fr-FR" sz="1350" b="0" i="1"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et notamment </a:t>
            </a: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a:t>
            </a:r>
          </a:p>
          <a:p>
            <a:pPr marL="678656" marR="0" lvl="1" indent="-266700" algn="l" defTabSz="685800" rtl="0" eaLnBrk="1" fontAlgn="auto" latinLnBrk="0" hangingPunct="1">
              <a:lnSpc>
                <a:spcPct val="100000"/>
              </a:lnSpc>
              <a:spcBef>
                <a:spcPct val="20000"/>
              </a:spcBef>
              <a:spcAft>
                <a:spcPts val="0"/>
              </a:spcAft>
              <a:buClr>
                <a:srgbClr val="70B221"/>
              </a:buClr>
              <a:buSzTx/>
              <a:buFont typeface="Arial" pitchFamily="34" charset="0"/>
              <a:buChar char="●"/>
              <a:tabLst/>
              <a:defRPr/>
            </a:pPr>
            <a:r>
              <a:rPr kumimoji="0" lang="fr-FR" sz="1200" b="0" i="0" u="none" strike="noStrike" kern="0" cap="none" spc="0" normalizeH="0" baseline="0" noProof="0" dirty="0">
                <a:ln>
                  <a:noFill/>
                </a:ln>
                <a:solidFill>
                  <a:srgbClr val="4E455D"/>
                </a:solidFill>
                <a:effectLst/>
                <a:highlight>
                  <a:srgbClr val="FFFF00"/>
                </a:highlight>
                <a:uLnTx/>
                <a:uFillTx/>
                <a:latin typeface="Arial"/>
                <a:ea typeface="ＭＳ Ｐゴシック" pitchFamily="34" charset="-128"/>
                <a:cs typeface="Calibri"/>
                <a:sym typeface="Helvetica"/>
              </a:rPr>
              <a:t>Agences régionales de santé (ARS)</a:t>
            </a:r>
          </a:p>
          <a:p>
            <a:pPr marL="678656" marR="0" lvl="1" indent="-266700" algn="l" defTabSz="685800" rtl="0" eaLnBrk="1" fontAlgn="auto" latinLnBrk="0" hangingPunct="1">
              <a:lnSpc>
                <a:spcPct val="100000"/>
              </a:lnSpc>
              <a:spcBef>
                <a:spcPct val="20000"/>
              </a:spcBef>
              <a:spcAft>
                <a:spcPts val="0"/>
              </a:spcAft>
              <a:buClr>
                <a:srgbClr val="70B221"/>
              </a:buClr>
              <a:buSzTx/>
              <a:buFont typeface="Arial" pitchFamily="34" charset="0"/>
              <a:buChar char="●"/>
              <a:tabLst/>
              <a:defRPr/>
            </a:pPr>
            <a:r>
              <a:rPr kumimoji="0" lang="fr-FR" sz="12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Directions d’administrations centrales</a:t>
            </a:r>
          </a:p>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Les agences nationales</a:t>
            </a:r>
          </a:p>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Les établissements de santé</a:t>
            </a:r>
          </a:p>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Les fédérations hospitalières</a:t>
            </a:r>
          </a:p>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Les chercheurs</a:t>
            </a:r>
          </a:p>
          <a:p>
            <a:pPr marL="69056" marR="0" lvl="0" indent="0" algn="l" defTabSz="685800" rtl="0" eaLnBrk="1" fontAlgn="auto" latinLnBrk="0" hangingPunct="1">
              <a:lnSpc>
                <a:spcPct val="100000"/>
              </a:lnSpc>
              <a:spcBef>
                <a:spcPct val="20000"/>
              </a:spcBef>
              <a:spcAft>
                <a:spcPts val="0"/>
              </a:spcAft>
              <a:buClr>
                <a:srgbClr val="E4793C"/>
              </a:buClr>
              <a:buSzTx/>
              <a:buFontTx/>
              <a:buNone/>
              <a:tabLst/>
              <a:defRPr/>
            </a:pPr>
            <a:endPar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endParaRPr>
          </a:p>
          <a:p>
            <a:pPr marL="69056" marR="0" lvl="0" indent="0" algn="just" defTabSz="685800" rtl="0" eaLnBrk="1" fontAlgn="auto" latinLnBrk="0" hangingPunct="1">
              <a:lnSpc>
                <a:spcPct val="100000"/>
              </a:lnSpc>
              <a:spcBef>
                <a:spcPct val="20000"/>
              </a:spcBef>
              <a:spcAft>
                <a:spcPts val="0"/>
              </a:spcAft>
              <a:buClr>
                <a:srgbClr val="E4793C"/>
              </a:buClr>
              <a:buSzTx/>
              <a:buFontTx/>
              <a:buNone/>
              <a:tabLst/>
              <a:defRPr/>
            </a:pP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A ce jour, </a:t>
            </a:r>
            <a:r>
              <a:rPr kumimoji="0" lang="fr-FR" sz="1500" b="0" i="0" u="none" strike="noStrike" kern="0" cap="none" spc="0" normalizeH="0" baseline="0" noProof="0" dirty="0">
                <a:ln>
                  <a:noFill/>
                </a:ln>
                <a:solidFill>
                  <a:srgbClr val="70B221"/>
                </a:solidFill>
                <a:effectLst/>
                <a:uLnTx/>
                <a:uFillTx/>
                <a:latin typeface="Arial"/>
                <a:ea typeface="ＭＳ Ｐゴシック" pitchFamily="34" charset="-128"/>
                <a:cs typeface="Calibri"/>
                <a:sym typeface="Helvetica"/>
              </a:rPr>
              <a:t>plus de 1000 utilisateurs </a:t>
            </a:r>
            <a:r>
              <a:rPr kumimoji="0" lang="fr-FR" sz="150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rPr>
              <a:t>ont un compte sur la plateforme dans </a:t>
            </a:r>
            <a:r>
              <a:rPr kumimoji="0" lang="fr-FR" sz="1500" b="0" i="0" u="none" strike="noStrike" kern="0" cap="none" spc="0" normalizeH="0" baseline="0" noProof="0" dirty="0">
                <a:ln>
                  <a:noFill/>
                </a:ln>
                <a:solidFill>
                  <a:srgbClr val="F2963F"/>
                </a:solidFill>
                <a:effectLst/>
                <a:uLnTx/>
                <a:uFillTx/>
                <a:latin typeface="Arial"/>
                <a:ea typeface="ＭＳ Ｐゴシック" pitchFamily="34" charset="-128"/>
                <a:cs typeface="Calibri"/>
                <a:sym typeface="Helvetica"/>
              </a:rPr>
              <a:t>plus de 330 structures.</a:t>
            </a:r>
          </a:p>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endParaRPr kumimoji="0" lang="fr-FR" sz="1275"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endParaRPr>
          </a:p>
          <a:p>
            <a:pPr marL="335756" marR="0" lvl="0" indent="-266700" algn="l" defTabSz="685800" rtl="0" eaLnBrk="1" fontAlgn="auto" latinLnBrk="0" hangingPunct="1">
              <a:lnSpc>
                <a:spcPct val="100000"/>
              </a:lnSpc>
              <a:spcBef>
                <a:spcPct val="20000"/>
              </a:spcBef>
              <a:spcAft>
                <a:spcPts val="0"/>
              </a:spcAft>
              <a:buClr>
                <a:srgbClr val="E4793C"/>
              </a:buClr>
              <a:buSzTx/>
              <a:buFont typeface="Arial" pitchFamily="34" charset="0"/>
              <a:buChar char="●"/>
              <a:tabLst/>
              <a:defRPr/>
            </a:pPr>
            <a:endParaRPr kumimoji="0" lang="fr-FR" sz="788"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endParaRPr>
          </a:p>
          <a:p>
            <a:pPr marL="69056" marR="0" lvl="0" indent="0" algn="l" defTabSz="685800" rtl="0" eaLnBrk="1" fontAlgn="auto" latinLnBrk="0" hangingPunct="1">
              <a:lnSpc>
                <a:spcPct val="100000"/>
              </a:lnSpc>
              <a:spcBef>
                <a:spcPct val="20000"/>
              </a:spcBef>
              <a:spcAft>
                <a:spcPts val="0"/>
              </a:spcAft>
              <a:buClr>
                <a:srgbClr val="E4793C"/>
              </a:buClr>
              <a:buSzTx/>
              <a:buFontTx/>
              <a:buNone/>
              <a:tabLst/>
              <a:defRPr/>
            </a:pPr>
            <a:endParaRPr kumimoji="0" lang="fr-FR" sz="1350" b="0" i="0" u="none" strike="noStrike" kern="0" cap="none" spc="0" normalizeH="0" baseline="0" noProof="0" dirty="0">
              <a:ln>
                <a:noFill/>
              </a:ln>
              <a:solidFill>
                <a:srgbClr val="4E455D"/>
              </a:solidFill>
              <a:effectLst/>
              <a:uLnTx/>
              <a:uFillTx/>
              <a:latin typeface="Arial"/>
              <a:ea typeface="ＭＳ Ｐゴシック" pitchFamily="34" charset="-128"/>
              <a:cs typeface="Calibri"/>
              <a:sym typeface="Helvetica"/>
            </a:endParaRPr>
          </a:p>
        </p:txBody>
      </p:sp>
      <p:sp>
        <p:nvSpPr>
          <p:cNvPr id="10" name="Titre 1">
            <a:extLst>
              <a:ext uri="{FF2B5EF4-FFF2-40B4-BE49-F238E27FC236}">
                <a16:creationId xmlns:a16="http://schemas.microsoft.com/office/drawing/2014/main" id="{32F64A50-5A11-4D15-B193-405F452E8272}"/>
              </a:ext>
            </a:extLst>
          </p:cNvPr>
          <p:cNvSpPr txBox="1">
            <a:spLocks/>
          </p:cNvSpPr>
          <p:nvPr/>
        </p:nvSpPr>
        <p:spPr>
          <a:xfrm>
            <a:off x="5378443" y="2970450"/>
            <a:ext cx="4972050" cy="74414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685800" rtl="0" latinLnBrk="0">
              <a:lnSpc>
                <a:spcPct val="100000"/>
              </a:lnSpc>
              <a:spcBef>
                <a:spcPts val="0"/>
              </a:spcBef>
              <a:spcAft>
                <a:spcPts val="0"/>
              </a:spcAft>
              <a:buClrTx/>
              <a:buSzTx/>
              <a:buFontTx/>
              <a:buNone/>
              <a:tabLst/>
              <a:defRPr sz="2100" b="1" i="0" u="none" strike="noStrike" cap="none" spc="0" baseline="0">
                <a:ln>
                  <a:noFill/>
                </a:ln>
                <a:solidFill>
                  <a:schemeClr val="accent3"/>
                </a:solidFill>
                <a:uFillTx/>
                <a:latin typeface="Arial"/>
                <a:ea typeface="Arial"/>
                <a:cs typeface="Arial"/>
                <a:sym typeface="Arial"/>
              </a:defRPr>
            </a:lvl1pPr>
            <a:lvl2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2pPr>
            <a:lvl3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3pPr>
            <a:lvl4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4pPr>
            <a:lvl5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5pPr>
            <a:lvl6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6pPr>
            <a:lvl7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7pPr>
            <a:lvl8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8pPr>
            <a:lvl9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4E455D"/>
                </a:solidFill>
                <a:effectLst/>
                <a:uLnTx/>
                <a:uFillTx/>
                <a:latin typeface="Arial"/>
                <a:cs typeface="Arial"/>
                <a:sym typeface="Arial"/>
              </a:rPr>
              <a:t>Pour qui ?</a:t>
            </a:r>
          </a:p>
        </p:txBody>
      </p:sp>
      <p:graphicFrame>
        <p:nvGraphicFramePr>
          <p:cNvPr id="12" name="Graphique 11">
            <a:extLst>
              <a:ext uri="{FF2B5EF4-FFF2-40B4-BE49-F238E27FC236}">
                <a16:creationId xmlns:a16="http://schemas.microsoft.com/office/drawing/2014/main" id="{D226D8D5-90A9-48A6-B01B-74C30A14868F}"/>
              </a:ext>
            </a:extLst>
          </p:cNvPr>
          <p:cNvGraphicFramePr>
            <a:graphicFrameLocks/>
          </p:cNvGraphicFramePr>
          <p:nvPr/>
        </p:nvGraphicFramePr>
        <p:xfrm>
          <a:off x="1561443" y="3867564"/>
          <a:ext cx="4972050" cy="3165169"/>
        </p:xfrm>
        <a:graphic>
          <a:graphicData uri="http://schemas.openxmlformats.org/drawingml/2006/chart">
            <c:chart xmlns:c="http://schemas.openxmlformats.org/drawingml/2006/chart" xmlns:r="http://schemas.openxmlformats.org/officeDocument/2006/relationships" r:id="rId5"/>
          </a:graphicData>
        </a:graphic>
      </p:graphicFrame>
      <p:sp>
        <p:nvSpPr>
          <p:cNvPr id="14" name="Titre 4">
            <a:extLst>
              <a:ext uri="{FF2B5EF4-FFF2-40B4-BE49-F238E27FC236}">
                <a16:creationId xmlns:a16="http://schemas.microsoft.com/office/drawing/2014/main" id="{376B09B0-DF5F-4E8A-B36A-CA4AB81FF8D5}"/>
              </a:ext>
            </a:extLst>
          </p:cNvPr>
          <p:cNvSpPr txBox="1">
            <a:spLocks/>
          </p:cNvSpPr>
          <p:nvPr/>
        </p:nvSpPr>
        <p:spPr>
          <a:xfrm>
            <a:off x="1759314" y="777954"/>
            <a:ext cx="7863742" cy="44920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Autofit/>
          </a:bodyPr>
          <a:lstStyle>
            <a:lvl1pPr marL="0" marR="0" indent="0" algn="l" defTabSz="685800" rtl="0" latinLnBrk="0">
              <a:lnSpc>
                <a:spcPct val="100000"/>
              </a:lnSpc>
              <a:spcBef>
                <a:spcPts val="0"/>
              </a:spcBef>
              <a:spcAft>
                <a:spcPts val="0"/>
              </a:spcAft>
              <a:buClrTx/>
              <a:buSzTx/>
              <a:buFontTx/>
              <a:buNone/>
              <a:tabLst/>
              <a:defRPr sz="2100" b="1" i="0" u="none" strike="noStrike" cap="none" spc="0" baseline="0">
                <a:ln>
                  <a:noFill/>
                </a:ln>
                <a:solidFill>
                  <a:schemeClr val="accent3"/>
                </a:solidFill>
                <a:uFillTx/>
                <a:latin typeface="Arial"/>
                <a:ea typeface="Arial"/>
                <a:cs typeface="Arial"/>
                <a:sym typeface="Arial"/>
              </a:defRPr>
            </a:lvl1pPr>
            <a:lvl2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2pPr>
            <a:lvl3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3pPr>
            <a:lvl4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4pPr>
            <a:lvl5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5pPr>
            <a:lvl6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6pPr>
            <a:lvl7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7pPr>
            <a:lvl8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8pPr>
            <a:lvl9pPr marL="0" marR="0" indent="0" algn="l" defTabSz="685800" rtl="0" latinLnBrk="0">
              <a:lnSpc>
                <a:spcPct val="100000"/>
              </a:lnSpc>
              <a:spcBef>
                <a:spcPts val="0"/>
              </a:spcBef>
              <a:spcAft>
                <a:spcPts val="0"/>
              </a:spcAft>
              <a:buClrTx/>
              <a:buSzTx/>
              <a:buFontTx/>
              <a:buNone/>
              <a:tabLst/>
              <a:defRPr sz="3000" b="1" i="0" u="none" strike="noStrike" cap="all" spc="0" baseline="0">
                <a:ln>
                  <a:noFill/>
                </a:ln>
                <a:solidFill>
                  <a:schemeClr val="accent3"/>
                </a:solidFill>
                <a:uFillTx/>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srgbClr val="4E455D"/>
                </a:solidFill>
                <a:effectLst/>
                <a:uLnTx/>
                <a:uFillTx/>
                <a:latin typeface="Arial Bold"/>
                <a:cs typeface="Arial" panose="020B0604020202020204" pitchFamily="34" charset="0"/>
                <a:sym typeface="Arial"/>
              </a:rPr>
              <a:t>La plateforme des données hospitalières : des données brutes à exploiter </a:t>
            </a:r>
          </a:p>
        </p:txBody>
      </p:sp>
      <p:pic>
        <p:nvPicPr>
          <p:cNvPr id="5" name="Image 4">
            <a:extLst>
              <a:ext uri="{FF2B5EF4-FFF2-40B4-BE49-F238E27FC236}">
                <a16:creationId xmlns:a16="http://schemas.microsoft.com/office/drawing/2014/main" id="{BA262F59-79F9-9F0E-43F0-0F99B9BB36DA}"/>
              </a:ext>
            </a:extLst>
          </p:cNvPr>
          <p:cNvPicPr>
            <a:picLocks noChangeAspect="1"/>
          </p:cNvPicPr>
          <p:nvPr/>
        </p:nvPicPr>
        <p:blipFill>
          <a:blip r:embed="rId6"/>
          <a:stretch>
            <a:fillRect/>
          </a:stretch>
        </p:blipFill>
        <p:spPr>
          <a:xfrm>
            <a:off x="1471559" y="3512795"/>
            <a:ext cx="635895" cy="261644"/>
          </a:xfrm>
          <a:prstGeom prst="rect">
            <a:avLst/>
          </a:prstGeom>
        </p:spPr>
      </p:pic>
      <p:pic>
        <p:nvPicPr>
          <p:cNvPr id="16" name="Image 15">
            <a:extLst>
              <a:ext uri="{FF2B5EF4-FFF2-40B4-BE49-F238E27FC236}">
                <a16:creationId xmlns:a16="http://schemas.microsoft.com/office/drawing/2014/main" id="{465B9A2A-2D6D-79FF-3CAD-BF98D3A93EA1}"/>
              </a:ext>
            </a:extLst>
          </p:cNvPr>
          <p:cNvPicPr>
            <a:picLocks noChangeAspect="1"/>
          </p:cNvPicPr>
          <p:nvPr/>
        </p:nvPicPr>
        <p:blipFill>
          <a:blip r:embed="rId7"/>
          <a:stretch>
            <a:fillRect/>
          </a:stretch>
        </p:blipFill>
        <p:spPr>
          <a:xfrm>
            <a:off x="1469507" y="3772777"/>
            <a:ext cx="729123" cy="270875"/>
          </a:xfrm>
          <a:prstGeom prst="rect">
            <a:avLst/>
          </a:prstGeom>
        </p:spPr>
      </p:pic>
      <p:pic>
        <p:nvPicPr>
          <p:cNvPr id="3" name="Image 2">
            <a:extLst>
              <a:ext uri="{FF2B5EF4-FFF2-40B4-BE49-F238E27FC236}">
                <a16:creationId xmlns:a16="http://schemas.microsoft.com/office/drawing/2014/main" id="{E78ACA98-EC49-CDB3-F6DA-3605EA0C25AC}"/>
              </a:ext>
            </a:extLst>
          </p:cNvPr>
          <p:cNvPicPr>
            <a:picLocks noChangeAspect="1"/>
          </p:cNvPicPr>
          <p:nvPr/>
        </p:nvPicPr>
        <p:blipFill>
          <a:blip r:embed="rId8"/>
          <a:stretch>
            <a:fillRect/>
          </a:stretch>
        </p:blipFill>
        <p:spPr>
          <a:xfrm>
            <a:off x="5588574" y="1747884"/>
            <a:ext cx="3434335" cy="1386944"/>
          </a:xfrm>
          <a:prstGeom prst="rect">
            <a:avLst/>
          </a:prstGeom>
        </p:spPr>
      </p:pic>
    </p:spTree>
    <p:extLst>
      <p:ext uri="{BB962C8B-B14F-4D97-AF65-F5344CB8AC3E}">
        <p14:creationId xmlns:p14="http://schemas.microsoft.com/office/powerpoint/2010/main" val="2082199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7086600" cy="992188"/>
          </a:xfrm>
        </p:spPr>
        <p:txBody>
          <a:bodyPr/>
          <a:lstStyle/>
          <a:p>
            <a:r>
              <a:rPr lang="fr-FR" dirty="0"/>
              <a:t>Solution ATIH : </a:t>
            </a:r>
            <a:br>
              <a:rPr lang="fr-FR" dirty="0"/>
            </a:br>
            <a:r>
              <a:rPr lang="fr-FR" dirty="0"/>
              <a:t>la plateforme des données hospitalières</a:t>
            </a:r>
          </a:p>
        </p:txBody>
      </p:sp>
      <p:sp>
        <p:nvSpPr>
          <p:cNvPr id="4" name="Espace réservé du numéro de diapositive 3"/>
          <p:cNvSpPr>
            <a:spLocks noGrp="1"/>
          </p:cNvSpPr>
          <p:nvPr>
            <p:ph type="sldNum" sz="quarter" idx="10"/>
          </p:nvPr>
        </p:nvSpPr>
        <p:spPr>
          <a:xfrm>
            <a:off x="8617768" y="6484912"/>
            <a:ext cx="418728" cy="47248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AB83387-5189-43E3-AF89-CE5E5E0F0CB5}" type="slidenum">
              <a:rPr kumimoji="0" lang="fr-FR" sz="1000" b="0" i="0" u="none" strike="noStrike" kern="1200" cap="none" spc="0" normalizeH="0" baseline="0" noProof="0" smtClean="0">
                <a:ln>
                  <a:noFill/>
                </a:ln>
                <a:solidFill>
                  <a:srgbClr val="4E455D"/>
                </a:solidFill>
                <a:effectLst/>
                <a:uLnTx/>
                <a:uFillTx/>
                <a:latin typeface="Arial" pitchFamily="34" charset="0"/>
                <a:ea typeface="ＭＳ Ｐゴシック"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fr-FR" sz="1000" b="0" i="0" u="none" strike="noStrike" kern="1200" cap="none" spc="0" normalizeH="0" baseline="0" noProof="0" dirty="0">
              <a:ln>
                <a:noFill/>
              </a:ln>
              <a:solidFill>
                <a:srgbClr val="4E455D"/>
              </a:solidFill>
              <a:effectLst/>
              <a:uLnTx/>
              <a:uFillTx/>
              <a:latin typeface="Arial" pitchFamily="34" charset="0"/>
              <a:ea typeface="ＭＳ Ｐゴシック" charset="0"/>
              <a:cs typeface="+mn-cs"/>
            </a:endParaRPr>
          </a:p>
        </p:txBody>
      </p:sp>
      <p:pic>
        <p:nvPicPr>
          <p:cNvPr id="6" name="Espace réservé du contenu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6448" y="2138897"/>
            <a:ext cx="3724025" cy="3575430"/>
          </a:xfrm>
        </p:spPr>
      </p:pic>
      <p:sp>
        <p:nvSpPr>
          <p:cNvPr id="7" name="Rectangle 6"/>
          <p:cNvSpPr/>
          <p:nvPr/>
        </p:nvSpPr>
        <p:spPr bwMode="auto">
          <a:xfrm>
            <a:off x="2700373" y="2996952"/>
            <a:ext cx="792088" cy="50405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25000" noProof="0" dirty="0">
                <a:ln>
                  <a:noFill/>
                </a:ln>
                <a:solidFill>
                  <a:srgbClr val="4E455D"/>
                </a:solidFill>
                <a:effectLst/>
                <a:uLnTx/>
                <a:uFillTx/>
                <a:latin typeface="Arial Bold"/>
                <a:ea typeface="ＭＳ Ｐゴシック" charset="0"/>
                <a:cs typeface="+mn-cs"/>
              </a:rPr>
              <a:t>ATIH</a:t>
            </a:r>
          </a:p>
        </p:txBody>
      </p:sp>
      <p:sp>
        <p:nvSpPr>
          <p:cNvPr id="8" name="Rectangle 7"/>
          <p:cNvSpPr/>
          <p:nvPr/>
        </p:nvSpPr>
        <p:spPr>
          <a:xfrm>
            <a:off x="4325515" y="1564647"/>
            <a:ext cx="4764698" cy="5570756"/>
          </a:xfrm>
          <a:prstGeom prst="rect">
            <a:avLst/>
          </a:prstGeom>
        </p:spPr>
        <p:txBody>
          <a:bodyPr wrap="square">
            <a:spAutoFit/>
          </a:bodyPr>
          <a:lstStyle/>
          <a:p>
            <a:pPr marL="447675" marR="0" lvl="0" indent="-355600" algn="l" defTabSz="9144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2000" b="1" i="0" u="none" strike="noStrike" kern="0" cap="none" spc="0" normalizeH="0" baseline="0" noProof="0" dirty="0">
                <a:ln>
                  <a:noFill/>
                </a:ln>
                <a:solidFill>
                  <a:srgbClr val="4E455D"/>
                </a:solidFill>
                <a:effectLst/>
                <a:uLnTx/>
                <a:uFillTx/>
                <a:latin typeface="Arial"/>
                <a:ea typeface="ＭＳ Ｐゴシック" pitchFamily="34" charset="-128"/>
                <a:cs typeface="+mn-cs"/>
              </a:rPr>
              <a:t>Un accès centralisé sécurisé à un serveur géré par l’ATIH</a:t>
            </a:r>
          </a:p>
          <a:p>
            <a:pPr marL="92075" marR="0" lvl="0" indent="0" algn="l" defTabSz="914400" rtl="0" eaLnBrk="1" fontAlgn="auto" latinLnBrk="0" hangingPunct="1">
              <a:lnSpc>
                <a:spcPct val="100000"/>
              </a:lnSpc>
              <a:spcBef>
                <a:spcPct val="20000"/>
              </a:spcBef>
              <a:spcAft>
                <a:spcPts val="0"/>
              </a:spcAft>
              <a:buClr>
                <a:srgbClr val="E4793C"/>
              </a:buClr>
              <a:buSzTx/>
              <a:buFontTx/>
              <a:buNone/>
              <a:tabLst/>
              <a:defRPr/>
            </a:pPr>
            <a:endParaRPr kumimoji="0" lang="fr-FR" sz="1000" b="0" i="0" u="none" strike="noStrike" kern="0" cap="none" spc="0" normalizeH="0" baseline="0" noProof="0" dirty="0">
              <a:ln>
                <a:noFill/>
              </a:ln>
              <a:solidFill>
                <a:srgbClr val="4E455D"/>
              </a:solidFill>
              <a:effectLst/>
              <a:uLnTx/>
              <a:uFillTx/>
              <a:latin typeface="Arial"/>
              <a:ea typeface="ＭＳ Ｐゴシック" pitchFamily="34" charset="-128"/>
              <a:cs typeface="+mn-cs"/>
            </a:endParaRPr>
          </a:p>
          <a:p>
            <a:pPr marL="447675" marR="0" lvl="0" indent="-355600" algn="l" defTabSz="9144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rPr>
              <a:t>Accès aux bases de données nationales du PMSI </a:t>
            </a:r>
          </a:p>
          <a:p>
            <a:pPr marL="447675" marR="0" lvl="0" indent="-355600" algn="l" defTabSz="914400" rtl="0" eaLnBrk="0" fontAlgn="base" latinLnBrk="0" hangingPunct="0">
              <a:lnSpc>
                <a:spcPct val="100000"/>
              </a:lnSpc>
              <a:spcBef>
                <a:spcPct val="20000"/>
              </a:spcBef>
              <a:spcAft>
                <a:spcPct val="0"/>
              </a:spcAft>
              <a:buClr>
                <a:srgbClr val="E4793C"/>
              </a:buClr>
              <a:buSzTx/>
              <a:buFont typeface="Arial" pitchFamily="34" charset="0"/>
              <a:buChar char="●"/>
              <a:tabLst/>
              <a:defRPr/>
            </a:pPr>
            <a:endParaRPr kumimoji="0" lang="fr-FR" sz="1000" b="0" i="0" u="none" strike="noStrike" kern="0" cap="none" spc="0" normalizeH="0" baseline="0" noProof="0" dirty="0">
              <a:ln>
                <a:noFill/>
              </a:ln>
              <a:solidFill>
                <a:srgbClr val="4E455D"/>
              </a:solidFill>
              <a:effectLst/>
              <a:uLnTx/>
              <a:uFillTx/>
              <a:latin typeface="Arial"/>
              <a:ea typeface="ＭＳ Ｐゴシック" pitchFamily="34" charset="-128"/>
              <a:cs typeface="+mn-cs"/>
            </a:endParaRPr>
          </a:p>
          <a:p>
            <a:pPr marL="447675" marR="0" lvl="0" indent="-355600" algn="l" defTabSz="914400" rtl="0" eaLnBrk="0" fontAlgn="base" latinLnBrk="0" hangingPunct="0">
              <a:lnSpc>
                <a:spcPct val="100000"/>
              </a:lnSpc>
              <a:spcBef>
                <a:spcPct val="20000"/>
              </a:spcBef>
              <a:spcAft>
                <a:spcPct val="0"/>
              </a:spcAft>
              <a:buClr>
                <a:srgbClr val="E4793C"/>
              </a:buClr>
              <a:buSzTx/>
              <a:buFont typeface="Arial" pitchFamily="34" charset="0"/>
              <a:buChar char="●"/>
              <a:tabLst/>
              <a:defRPr/>
            </a:pP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rPr>
              <a:t>Traitements effectués directement sur le serveur SAS</a:t>
            </a:r>
          </a:p>
          <a:p>
            <a:pPr marL="92075" marR="0" lvl="0" indent="0" algn="l" defTabSz="914400" rtl="0" eaLnBrk="0" fontAlgn="base" latinLnBrk="0" hangingPunct="0">
              <a:lnSpc>
                <a:spcPct val="100000"/>
              </a:lnSpc>
              <a:spcBef>
                <a:spcPct val="20000"/>
              </a:spcBef>
              <a:spcAft>
                <a:spcPct val="0"/>
              </a:spcAft>
              <a:buClr>
                <a:srgbClr val="E4793C"/>
              </a:buClr>
              <a:buSzTx/>
              <a:buFontTx/>
              <a:buNone/>
              <a:tabLst/>
              <a:defRPr/>
            </a:pPr>
            <a:endParaRPr kumimoji="0" lang="fr-FR" sz="1000" b="0" i="0" u="none" strike="noStrike" kern="0" cap="none" spc="0" normalizeH="0" baseline="0" noProof="0" dirty="0">
              <a:ln>
                <a:noFill/>
              </a:ln>
              <a:solidFill>
                <a:srgbClr val="4E455D"/>
              </a:solidFill>
              <a:effectLst/>
              <a:uLnTx/>
              <a:uFillTx/>
              <a:latin typeface="Arial"/>
              <a:ea typeface="ＭＳ Ｐゴシック" pitchFamily="34" charset="-128"/>
              <a:cs typeface="+mn-cs"/>
            </a:endParaRPr>
          </a:p>
          <a:p>
            <a:pPr marL="447675" marR="0" lvl="0" indent="-355600" algn="l" defTabSz="9144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rPr>
              <a:t>Une traçabilité des accès et traitements réalisés</a:t>
            </a:r>
          </a:p>
          <a:p>
            <a:pPr marL="92075" marR="0" lvl="0" indent="0" algn="l" defTabSz="914400" rtl="0" eaLnBrk="0" fontAlgn="base" latinLnBrk="0" hangingPunct="0">
              <a:lnSpc>
                <a:spcPct val="100000"/>
              </a:lnSpc>
              <a:spcBef>
                <a:spcPct val="20000"/>
              </a:spcBef>
              <a:spcAft>
                <a:spcPct val="0"/>
              </a:spcAft>
              <a:buClr>
                <a:srgbClr val="E4793C"/>
              </a:buClr>
              <a:buSzTx/>
              <a:buFontTx/>
              <a:buNone/>
              <a:tabLst/>
              <a:defRPr/>
            </a:pPr>
            <a:endParaRPr kumimoji="0" lang="fr-FR" sz="1000" b="0" i="0" u="none" strike="noStrike" kern="0" cap="none" spc="0" normalizeH="0" baseline="0" noProof="0" dirty="0">
              <a:ln>
                <a:noFill/>
              </a:ln>
              <a:solidFill>
                <a:srgbClr val="4E455D"/>
              </a:solidFill>
              <a:effectLst/>
              <a:uLnTx/>
              <a:uFillTx/>
              <a:latin typeface="Arial"/>
              <a:ea typeface="ＭＳ Ｐゴシック" pitchFamily="34" charset="-128"/>
              <a:cs typeface="+mn-cs"/>
            </a:endParaRPr>
          </a:p>
          <a:p>
            <a:pPr marL="447675" marR="0" lvl="0" indent="-355600" algn="l" defTabSz="914400" rtl="0" eaLnBrk="0" fontAlgn="base" latinLnBrk="0" hangingPunct="0">
              <a:lnSpc>
                <a:spcPct val="100000"/>
              </a:lnSpc>
              <a:spcBef>
                <a:spcPct val="20000"/>
              </a:spcBef>
              <a:spcAft>
                <a:spcPct val="0"/>
              </a:spcAft>
              <a:buClr>
                <a:srgbClr val="E4793C"/>
              </a:buClr>
              <a:buSzTx/>
              <a:buFont typeface="Arial" pitchFamily="34" charset="0"/>
              <a:buChar char="●"/>
              <a:tabLst/>
              <a:defRPr/>
            </a:pP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rPr>
              <a:t>Entrées/sorties de données possibles depuis l’interface</a:t>
            </a:r>
          </a:p>
          <a:p>
            <a:pPr marL="92075" marR="0" lvl="0" indent="0" algn="l" defTabSz="914400" rtl="0" eaLnBrk="0" fontAlgn="base" latinLnBrk="0" hangingPunct="0">
              <a:lnSpc>
                <a:spcPct val="100000"/>
              </a:lnSpc>
              <a:spcBef>
                <a:spcPct val="20000"/>
              </a:spcBef>
              <a:spcAft>
                <a:spcPct val="0"/>
              </a:spcAft>
              <a:buClr>
                <a:srgbClr val="E4793C"/>
              </a:buClr>
              <a:buSzTx/>
              <a:buFontTx/>
              <a:buNone/>
              <a:tabLst/>
              <a:defRPr/>
            </a:pPr>
            <a:endParaRPr kumimoji="0" lang="fr-FR" sz="1000" b="0" i="0" u="none" strike="noStrike" kern="0" cap="none" spc="0" normalizeH="0" baseline="0" noProof="0" dirty="0">
              <a:ln>
                <a:noFill/>
              </a:ln>
              <a:solidFill>
                <a:srgbClr val="4E455D"/>
              </a:solidFill>
              <a:effectLst/>
              <a:uLnTx/>
              <a:uFillTx/>
              <a:latin typeface="Arial"/>
              <a:ea typeface="ＭＳ Ｐゴシック" pitchFamily="34" charset="-128"/>
              <a:cs typeface="+mn-cs"/>
            </a:endParaRPr>
          </a:p>
          <a:p>
            <a:pPr marL="447675" marR="0" lvl="0" indent="-355600" algn="l" defTabSz="914400" rtl="0" eaLnBrk="1" fontAlgn="auto" latinLnBrk="0" hangingPunct="1">
              <a:lnSpc>
                <a:spcPct val="100000"/>
              </a:lnSpc>
              <a:spcBef>
                <a:spcPct val="20000"/>
              </a:spcBef>
              <a:spcAft>
                <a:spcPts val="0"/>
              </a:spcAft>
              <a:buClr>
                <a:srgbClr val="E4793C"/>
              </a:buClr>
              <a:buSzTx/>
              <a:buFont typeface="Arial" pitchFamily="34" charset="0"/>
              <a:buChar char="●"/>
              <a:tabLst/>
              <a:defRPr/>
            </a:pP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rPr>
              <a:t>Authentification forte via un jeton (« </a:t>
            </a:r>
            <a:r>
              <a:rPr kumimoji="0" lang="fr-FR" sz="2000" b="0" i="0" u="none" strike="noStrike" kern="0" cap="none" spc="0" normalizeH="0" baseline="0" noProof="0" dirty="0" err="1">
                <a:ln>
                  <a:noFill/>
                </a:ln>
                <a:solidFill>
                  <a:srgbClr val="4E455D"/>
                </a:solidFill>
                <a:effectLst/>
                <a:uLnTx/>
                <a:uFillTx/>
                <a:latin typeface="Arial"/>
                <a:ea typeface="ＭＳ Ｐゴシック" pitchFamily="34" charset="-128"/>
                <a:cs typeface="+mn-cs"/>
              </a:rPr>
              <a:t>token</a:t>
            </a:r>
            <a:r>
              <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rPr>
              <a:t> ») personnel</a:t>
            </a:r>
          </a:p>
          <a:p>
            <a:pPr marL="447675" marR="0" lvl="0" indent="-355600" algn="l" defTabSz="914400" rtl="0" eaLnBrk="0" fontAlgn="base" latinLnBrk="0" hangingPunct="0">
              <a:lnSpc>
                <a:spcPct val="100000"/>
              </a:lnSpc>
              <a:spcBef>
                <a:spcPct val="20000"/>
              </a:spcBef>
              <a:spcAft>
                <a:spcPct val="0"/>
              </a:spcAft>
              <a:buClr>
                <a:srgbClr val="E4793C"/>
              </a:buClr>
              <a:buSzTx/>
              <a:buFont typeface="Arial" pitchFamily="34" charset="0"/>
              <a:buChar char="●"/>
              <a:tabLst/>
              <a:defRPr/>
            </a:pPr>
            <a:endParaRPr kumimoji="0" lang="fr-FR" sz="2000" b="0" i="0" u="none" strike="noStrike" kern="0" cap="none" spc="0" normalizeH="0" baseline="0" noProof="0" dirty="0">
              <a:ln>
                <a:noFill/>
              </a:ln>
              <a:solidFill>
                <a:srgbClr val="4E455D"/>
              </a:solidFill>
              <a:effectLst/>
              <a:uLnTx/>
              <a:uFillTx/>
              <a:latin typeface="Arial"/>
              <a:ea typeface="ＭＳ Ｐゴシック" pitchFamily="34" charset="-128"/>
              <a:cs typeface="+mn-cs"/>
            </a:endParaRPr>
          </a:p>
        </p:txBody>
      </p:sp>
      <p:sp>
        <p:nvSpPr>
          <p:cNvPr id="5" name="Rectangle 4">
            <a:extLst>
              <a:ext uri="{FF2B5EF4-FFF2-40B4-BE49-F238E27FC236}">
                <a16:creationId xmlns:a16="http://schemas.microsoft.com/office/drawing/2014/main" id="{1ADFFC0D-528B-4C5E-B194-307C747CD0CF}"/>
              </a:ext>
            </a:extLst>
          </p:cNvPr>
          <p:cNvSpPr/>
          <p:nvPr/>
        </p:nvSpPr>
        <p:spPr>
          <a:xfrm>
            <a:off x="103093" y="5744125"/>
            <a:ext cx="240702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Calibri"/>
                <a:ea typeface="ＭＳ Ｐゴシック"/>
                <a:cs typeface="+mn-cs"/>
              </a:rPr>
              <a:t>Une connexion à un bureau à distance</a:t>
            </a:r>
            <a:endParaRPr kumimoji="0" lang="fr-FR" sz="2000" b="0" i="0" u="none" strike="noStrike" kern="1200" cap="none" spc="0" normalizeH="0" baseline="0" noProof="0" dirty="0">
              <a:ln>
                <a:noFill/>
              </a:ln>
              <a:solidFill>
                <a:srgbClr val="0070C0"/>
              </a:solidFill>
              <a:effectLst/>
              <a:uLnTx/>
              <a:uFillTx/>
              <a:latin typeface="Arial"/>
              <a:ea typeface="ＭＳ Ｐゴシック"/>
              <a:cs typeface="+mn-cs"/>
            </a:endParaRPr>
          </a:p>
        </p:txBody>
      </p:sp>
    </p:spTree>
    <p:extLst>
      <p:ext uri="{BB962C8B-B14F-4D97-AF65-F5344CB8AC3E}">
        <p14:creationId xmlns:p14="http://schemas.microsoft.com/office/powerpoint/2010/main" val="139229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connexion</a:t>
            </a:r>
          </a:p>
        </p:txBody>
      </p:sp>
      <p:sp>
        <p:nvSpPr>
          <p:cNvPr id="4" name="Espace réservé du numéro de diapositive 3"/>
          <p:cNvSpPr>
            <a:spLocks noGrp="1"/>
          </p:cNvSpPr>
          <p:nvPr>
            <p:ph type="sldNum" sz="quarter" idx="10"/>
          </p:nvPr>
        </p:nvSpPr>
        <p:spPr>
          <a:xfrm>
            <a:off x="8588829" y="6400800"/>
            <a:ext cx="19050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906F8B4-365A-46F3-9C5C-7889764C9AFB}" type="slidenum">
              <a:rPr kumimoji="0" lang="fr-FR" sz="1000" b="0" i="0" u="none" strike="noStrike" kern="1200" cap="none" spc="0" normalizeH="0" baseline="0" noProof="0" smtClean="0">
                <a:ln>
                  <a:noFill/>
                </a:ln>
                <a:solidFill>
                  <a:srgbClr val="4E455D"/>
                </a:solidFill>
                <a:effectLst/>
                <a:uLnTx/>
                <a:uFillTx/>
                <a:latin typeface="Arial" pitchFamily="34" charset="0"/>
                <a:ea typeface="ＭＳ Ｐゴシック"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42</a:t>
            </a:fld>
            <a:endParaRPr kumimoji="0" lang="fr-FR" sz="1000" b="0" i="0" u="none" strike="noStrike" kern="1200" cap="none" spc="0" normalizeH="0" baseline="0" noProof="0" dirty="0">
              <a:ln>
                <a:noFill/>
              </a:ln>
              <a:solidFill>
                <a:srgbClr val="4E455D"/>
              </a:solidFill>
              <a:effectLst/>
              <a:uLnTx/>
              <a:uFillTx/>
              <a:latin typeface="Arial" pitchFamily="34" charset="0"/>
              <a:ea typeface="ＭＳ Ｐゴシック" charset="0"/>
              <a:cs typeface="+mn-cs"/>
            </a:endParaRPr>
          </a:p>
        </p:txBody>
      </p:sp>
      <p:sp>
        <p:nvSpPr>
          <p:cNvPr id="5" name="ZoneTexte 4"/>
          <p:cNvSpPr txBox="1"/>
          <p:nvPr/>
        </p:nvSpPr>
        <p:spPr>
          <a:xfrm>
            <a:off x="659423" y="1491343"/>
            <a:ext cx="7787891"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0" i="1" u="none" strike="noStrike" kern="1200" cap="none" spc="0" normalizeH="0" baseline="0" noProof="0" dirty="0">
                <a:ln>
                  <a:noFill/>
                </a:ln>
                <a:solidFill>
                  <a:srgbClr val="4E455D"/>
                </a:solidFill>
                <a:effectLst/>
                <a:uLnTx/>
                <a:uFillTx/>
                <a:latin typeface="Arial"/>
                <a:ea typeface="ＭＳ Ｐゴシック" charset="-128"/>
                <a:cs typeface="+mn-cs"/>
              </a:rPr>
              <a:t>	</a:t>
            </a:r>
            <a:r>
              <a:rPr kumimoji="0" lang="fr-FR" sz="2400" b="0" i="1" u="none" strike="noStrike" kern="1200" cap="none" spc="0" normalizeH="0" baseline="0" noProof="0" dirty="0">
                <a:ln>
                  <a:noFill/>
                </a:ln>
                <a:solidFill>
                  <a:srgbClr val="4E455D"/>
                </a:solidFill>
                <a:effectLst/>
                <a:uLnTx/>
                <a:uFillTx/>
                <a:latin typeface="Arial"/>
                <a:ea typeface="ＭＳ Ｐゴシック" charset="-128"/>
                <a:cs typeface="+mn-cs"/>
                <a:hlinkClick r:id="rId3"/>
              </a:rPr>
              <a:t>https://acces-securise.atih.sante.fr</a:t>
            </a:r>
            <a:endParaRPr kumimoji="0" lang="fr-FR" sz="2400" b="0" i="1" u="none" strike="noStrike" kern="1200" cap="none" spc="0" normalizeH="0" baseline="0" noProof="0" dirty="0">
              <a:ln>
                <a:noFill/>
              </a:ln>
              <a:solidFill>
                <a:srgbClr val="4E455D"/>
              </a:solidFill>
              <a:effectLst/>
              <a:uLnTx/>
              <a:uFillTx/>
              <a:latin typeface="Arial"/>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4E455D"/>
                </a:solidFill>
                <a:effectLst/>
                <a:uLnTx/>
                <a:uFillTx/>
                <a:latin typeface="Arial"/>
                <a:ea typeface="ＭＳ Ｐゴシック" charset="-128"/>
                <a:cs typeface="+mn-cs"/>
              </a:rPr>
              <a:t>Voici la page d’authentification </a:t>
            </a:r>
            <a:r>
              <a:rPr kumimoji="0" lang="fr-FR" sz="2400" b="0" i="0" u="none" strike="noStrike" kern="1200" cap="none" spc="0" normalizeH="0" baseline="0" noProof="0" dirty="0">
                <a:ln>
                  <a:noFill/>
                </a:ln>
                <a:solidFill>
                  <a:srgbClr val="4E455D"/>
                </a:solidFill>
                <a:effectLst/>
                <a:uLnTx/>
                <a:uFillTx/>
                <a:latin typeface="Arial"/>
                <a:ea typeface="ＭＳ Ｐゴシック" charset="-128"/>
                <a:cs typeface="+mn-cs"/>
              </a:rPr>
              <a:t>:</a:t>
            </a: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128"/>
              <a:cs typeface="+mn-cs"/>
            </a:endParaRPr>
          </a:p>
        </p:txBody>
      </p:sp>
      <p:pic>
        <p:nvPicPr>
          <p:cNvPr id="6" name="Image 5">
            <a:extLst>
              <a:ext uri="{FF2B5EF4-FFF2-40B4-BE49-F238E27FC236}">
                <a16:creationId xmlns:a16="http://schemas.microsoft.com/office/drawing/2014/main" id="{C98F779B-BD2C-58FD-7FA7-1A9F76461625}"/>
              </a:ext>
            </a:extLst>
          </p:cNvPr>
          <p:cNvPicPr>
            <a:picLocks noChangeAspect="1"/>
          </p:cNvPicPr>
          <p:nvPr/>
        </p:nvPicPr>
        <p:blipFill>
          <a:blip r:embed="rId4"/>
          <a:stretch>
            <a:fillRect/>
          </a:stretch>
        </p:blipFill>
        <p:spPr>
          <a:xfrm>
            <a:off x="580566" y="2516695"/>
            <a:ext cx="7656330" cy="3571860"/>
          </a:xfrm>
          <a:prstGeom prst="rect">
            <a:avLst/>
          </a:prstGeom>
        </p:spPr>
      </p:pic>
    </p:spTree>
    <p:extLst>
      <p:ext uri="{BB962C8B-B14F-4D97-AF65-F5344CB8AC3E}">
        <p14:creationId xmlns:p14="http://schemas.microsoft.com/office/powerpoint/2010/main" val="439409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Bureau d’accueil de la plateforme</a:t>
            </a:r>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06F8B4-365A-46F3-9C5C-7889764C9AFB}" type="slidenum">
              <a:rPr kumimoji="0" lang="fr-FR" sz="900" b="0" i="0" u="none" strike="noStrike" kern="1200" cap="none" spc="0" normalizeH="0" baseline="0" noProof="0" smtClean="0">
                <a:ln>
                  <a:noFill/>
                </a:ln>
                <a:solidFill>
                  <a:srgbClr val="4E455D"/>
                </a:solidFill>
                <a:effectLst/>
                <a:uLnTx/>
                <a:uFillTx/>
                <a:latin typeface="Arial Bol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fr-FR" sz="900" b="0" i="0" u="none" strike="noStrike" kern="1200" cap="none" spc="0" normalizeH="0" baseline="0" noProof="0" dirty="0">
              <a:ln>
                <a:noFill/>
              </a:ln>
              <a:solidFill>
                <a:srgbClr val="4E455D"/>
              </a:solidFill>
              <a:effectLst/>
              <a:uLnTx/>
              <a:uFillTx/>
              <a:latin typeface="Arial Bold" charset="0"/>
              <a:ea typeface="ＭＳ Ｐゴシック" charset="-128"/>
              <a:cs typeface="+mn-cs"/>
            </a:endParaRPr>
          </a:p>
        </p:txBody>
      </p:sp>
      <p:pic>
        <p:nvPicPr>
          <p:cNvPr id="3" name="Image 2">
            <a:extLst>
              <a:ext uri="{FF2B5EF4-FFF2-40B4-BE49-F238E27FC236}">
                <a16:creationId xmlns:a16="http://schemas.microsoft.com/office/drawing/2014/main" id="{8E5D2E9A-1F7B-4248-90DB-EEF62B2E4317}"/>
              </a:ext>
            </a:extLst>
          </p:cNvPr>
          <p:cNvPicPr>
            <a:picLocks noChangeAspect="1"/>
          </p:cNvPicPr>
          <p:nvPr/>
        </p:nvPicPr>
        <p:blipFill>
          <a:blip r:embed="rId2"/>
          <a:stretch>
            <a:fillRect/>
          </a:stretch>
        </p:blipFill>
        <p:spPr>
          <a:xfrm>
            <a:off x="152400" y="2230642"/>
            <a:ext cx="8839200" cy="3090256"/>
          </a:xfrm>
          <a:prstGeom prst="rect">
            <a:avLst/>
          </a:prstGeom>
        </p:spPr>
      </p:pic>
    </p:spTree>
    <p:extLst>
      <p:ext uri="{BB962C8B-B14F-4D97-AF65-F5344CB8AC3E}">
        <p14:creationId xmlns:p14="http://schemas.microsoft.com/office/powerpoint/2010/main" val="2633321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08DB168-0EE9-5B8C-61AB-FB994C9EEA0D}"/>
              </a:ext>
            </a:extLst>
          </p:cNvPr>
          <p:cNvSpPr>
            <a:spLocks noGrp="1"/>
          </p:cNvSpPr>
          <p:nvPr>
            <p:ph type="title"/>
          </p:nvPr>
        </p:nvSpPr>
        <p:spPr/>
        <p:txBody>
          <a:bodyPr>
            <a:normAutofit/>
          </a:bodyPr>
          <a:lstStyle/>
          <a:p>
            <a:r>
              <a:rPr lang="fr-FR" sz="2800" dirty="0">
                <a:latin typeface="Arial Bold"/>
              </a:rPr>
              <a:t>Bases brutes mises à disposition </a:t>
            </a:r>
          </a:p>
        </p:txBody>
      </p:sp>
      <p:pic>
        <p:nvPicPr>
          <p:cNvPr id="4" name="Image 3">
            <a:extLst>
              <a:ext uri="{FF2B5EF4-FFF2-40B4-BE49-F238E27FC236}">
                <a16:creationId xmlns:a16="http://schemas.microsoft.com/office/drawing/2014/main" id="{C9470919-8018-1A91-6469-99158B9EB39D}"/>
              </a:ext>
            </a:extLst>
          </p:cNvPr>
          <p:cNvPicPr>
            <a:picLocks noChangeAspect="1"/>
          </p:cNvPicPr>
          <p:nvPr/>
        </p:nvPicPr>
        <p:blipFill>
          <a:blip r:embed="rId2"/>
          <a:stretch>
            <a:fillRect/>
          </a:stretch>
        </p:blipFill>
        <p:spPr>
          <a:xfrm>
            <a:off x="7419796" y="212516"/>
            <a:ext cx="1518010" cy="605031"/>
          </a:xfrm>
          <a:prstGeom prst="rect">
            <a:avLst/>
          </a:prstGeom>
        </p:spPr>
      </p:pic>
      <p:graphicFrame>
        <p:nvGraphicFramePr>
          <p:cNvPr id="6" name="Tableau 5">
            <a:extLst>
              <a:ext uri="{FF2B5EF4-FFF2-40B4-BE49-F238E27FC236}">
                <a16:creationId xmlns:a16="http://schemas.microsoft.com/office/drawing/2014/main" id="{9685EAAA-4163-71D6-25D5-8BD9C4D39129}"/>
              </a:ext>
            </a:extLst>
          </p:cNvPr>
          <p:cNvGraphicFramePr>
            <a:graphicFrameLocks noGrp="1"/>
          </p:cNvGraphicFramePr>
          <p:nvPr/>
        </p:nvGraphicFramePr>
        <p:xfrm>
          <a:off x="292338" y="1843502"/>
          <a:ext cx="8417280" cy="3217884"/>
        </p:xfrm>
        <a:graphic>
          <a:graphicData uri="http://schemas.openxmlformats.org/drawingml/2006/table">
            <a:tbl>
              <a:tblPr firstRow="1" bandRow="1">
                <a:tableStyleId>{21E4AEA4-8DFA-4A89-87EB-49C32662AFE0}</a:tableStyleId>
              </a:tblPr>
              <a:tblGrid>
                <a:gridCol w="1732170">
                  <a:extLst>
                    <a:ext uri="{9D8B030D-6E8A-4147-A177-3AD203B41FA5}">
                      <a16:colId xmlns:a16="http://schemas.microsoft.com/office/drawing/2014/main" val="753497091"/>
                    </a:ext>
                  </a:extLst>
                </a:gridCol>
                <a:gridCol w="4504877">
                  <a:extLst>
                    <a:ext uri="{9D8B030D-6E8A-4147-A177-3AD203B41FA5}">
                      <a16:colId xmlns:a16="http://schemas.microsoft.com/office/drawing/2014/main" val="280038906"/>
                    </a:ext>
                  </a:extLst>
                </a:gridCol>
                <a:gridCol w="2180233">
                  <a:extLst>
                    <a:ext uri="{9D8B030D-6E8A-4147-A177-3AD203B41FA5}">
                      <a16:colId xmlns:a16="http://schemas.microsoft.com/office/drawing/2014/main" val="3086215796"/>
                    </a:ext>
                  </a:extLst>
                </a:gridCol>
              </a:tblGrid>
              <a:tr h="184689">
                <a:tc>
                  <a:txBody>
                    <a:bodyPr/>
                    <a:lstStyle>
                      <a:lvl1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9pPr>
                    </a:lstStyle>
                    <a:p>
                      <a:pPr algn="l"/>
                      <a:r>
                        <a:rPr lang="fr-FR" sz="1200" dirty="0"/>
                        <a:t>Catégories de données</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9pPr>
                    </a:lstStyle>
                    <a:p>
                      <a:pPr algn="l"/>
                      <a:r>
                        <a:rPr lang="fr-FR" sz="1200" dirty="0"/>
                        <a:t>Descriptif</a:t>
                      </a:r>
                      <a:endParaRPr lang="fr-FR" sz="110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9pPr>
                    </a:lstStyle>
                    <a:p>
                      <a:pPr algn="l"/>
                      <a:r>
                        <a:rPr lang="fr-FR" sz="1200" dirty="0"/>
                        <a:t>Années disponibles</a:t>
                      </a:r>
                    </a:p>
                  </a:txBody>
                  <a:tcPr marL="56252" marR="56252" marT="28127" marB="28127"/>
                </a:tc>
                <a:extLst>
                  <a:ext uri="{0D108BD9-81ED-4DB2-BD59-A6C34878D82A}">
                    <a16:rowId xmlns:a16="http://schemas.microsoft.com/office/drawing/2014/main" val="657672751"/>
                  </a:ext>
                </a:extLst>
              </a:tr>
              <a:tr h="209832">
                <a:tc gridSpan="3">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l"/>
                      <a:r>
                        <a:rPr lang="fr-FR" sz="1200" b="1" dirty="0"/>
                        <a:t>DONNÉES MÉDICALES</a:t>
                      </a:r>
                    </a:p>
                  </a:txBody>
                  <a:tcPr marL="56252" marR="56252" marT="28127" marB="28127"/>
                </a:tc>
                <a:tc hMerge="1">
                  <a:txBody>
                    <a:bodyPr/>
                    <a:lstStyle/>
                    <a:p>
                      <a:endParaRPr lang="fr-FR"/>
                    </a:p>
                  </a:txBody>
                  <a:tcPr/>
                </a:tc>
                <a:tc hMerge="1">
                  <a:txBody>
                    <a:bodyPr/>
                    <a:lstStyle/>
                    <a:p>
                      <a:endParaRPr lang="fr-FR" sz="1100" dirty="0"/>
                    </a:p>
                  </a:txBody>
                  <a:tcPr marL="56252" marR="56252" marT="28127" marB="28127"/>
                </a:tc>
                <a:extLst>
                  <a:ext uri="{0D108BD9-81ED-4DB2-BD59-A6C34878D82A}">
                    <a16:rowId xmlns:a16="http://schemas.microsoft.com/office/drawing/2014/main" val="725549833"/>
                  </a:ext>
                </a:extLst>
              </a:tr>
              <a:tr h="425483">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kern="1200" dirty="0">
                          <a:effectLst/>
                        </a:rPr>
                        <a:t>Données PMSI</a:t>
                      </a:r>
                      <a:endParaRPr lang="fr-FR" sz="1100" kern="1200" dirty="0">
                        <a:solidFill>
                          <a:schemeClr val="dk1"/>
                        </a:solidFill>
                        <a:effectLst/>
                        <a:latin typeface="+mn-lt"/>
                        <a:ea typeface="+mn-ea"/>
                        <a:cs typeface="+mn-cs"/>
                      </a:endParaRP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kern="1200" dirty="0">
                          <a:effectLst/>
                        </a:rPr>
                        <a:t>Données brutes des 4 champs de l’activité hospitalière </a:t>
                      </a:r>
                    </a:p>
                    <a:p>
                      <a:pPr algn="just"/>
                      <a:r>
                        <a:rPr lang="fr-FR" sz="1100" kern="1200" dirty="0">
                          <a:effectLst/>
                        </a:rPr>
                        <a:t>(MCO, SMR, HAD et PSY)</a:t>
                      </a:r>
                    </a:p>
                    <a:p>
                      <a:pPr algn="just"/>
                      <a:endParaRPr lang="fr-FR" sz="1100" kern="1200" dirty="0">
                        <a:solidFill>
                          <a:schemeClr val="dk1"/>
                        </a:solidFill>
                        <a:effectLst/>
                      </a:endParaRPr>
                    </a:p>
                    <a:p>
                      <a:pPr algn="just"/>
                      <a:r>
                        <a:rPr lang="fr-FR" sz="1100" kern="1200" dirty="0">
                          <a:solidFill>
                            <a:schemeClr val="dk1"/>
                          </a:solidFill>
                          <a:effectLst/>
                        </a:rPr>
                        <a:t>Données PMSI agrégées pour le périnatal </a:t>
                      </a:r>
                      <a:endParaRPr lang="fr-FR" sz="1100" kern="1200" dirty="0">
                        <a:solidFill>
                          <a:schemeClr val="dk1"/>
                        </a:solidFill>
                        <a:effectLst/>
                        <a:latin typeface="+mn-lt"/>
                        <a:ea typeface="+mn-ea"/>
                        <a:cs typeface="+mn-cs"/>
                      </a:endParaRP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l"/>
                      <a:r>
                        <a:rPr lang="fr-FR" sz="1100" b="0" dirty="0"/>
                        <a:t>À partir de 2014 </a:t>
                      </a:r>
                      <a:r>
                        <a:rPr lang="fr-FR" sz="1100" b="0" kern="1200" dirty="0">
                          <a:effectLst/>
                        </a:rPr>
                        <a:t>et jusqu’à 2024</a:t>
                      </a:r>
                      <a:endParaRPr lang="fr-FR" sz="1100" b="0" dirty="0"/>
                    </a:p>
                  </a:txBody>
                  <a:tcPr marL="56252" marR="56252" marT="28127" marB="28127"/>
                </a:tc>
                <a:extLst>
                  <a:ext uri="{0D108BD9-81ED-4DB2-BD59-A6C34878D82A}">
                    <a16:rowId xmlns:a16="http://schemas.microsoft.com/office/drawing/2014/main" val="1322338645"/>
                  </a:ext>
                </a:extLst>
              </a:tr>
              <a:tr h="425483">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kern="1200" dirty="0">
                          <a:effectLst/>
                        </a:rPr>
                        <a:t>Données RPU</a:t>
                      </a:r>
                      <a:endParaRPr lang="fr-FR" sz="110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kern="1200" dirty="0">
                          <a:effectLst/>
                        </a:rPr>
                        <a:t>Bases nationales annuelles des Résumés des Passages aux Urgences qui comportent des infos administratives, démographiques et médicales pour chaque patient pris en charge aux urgences</a:t>
                      </a:r>
                      <a:endParaRPr lang="fr-FR" sz="110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kern="1200" dirty="0">
                          <a:effectLst/>
                        </a:rPr>
                        <a:t>A partir de 2016 et jusqu’à 2023</a:t>
                      </a:r>
                      <a:endParaRPr lang="fr-FR" sz="1100" b="0" dirty="0"/>
                    </a:p>
                    <a:p>
                      <a:pPr algn="l"/>
                      <a:endParaRPr lang="fr-FR" sz="1100" b="0" dirty="0"/>
                    </a:p>
                  </a:txBody>
                  <a:tcPr marL="56252" marR="56252" marT="28127" marB="28127"/>
                </a:tc>
                <a:extLst>
                  <a:ext uri="{0D108BD9-81ED-4DB2-BD59-A6C34878D82A}">
                    <a16:rowId xmlns:a16="http://schemas.microsoft.com/office/drawing/2014/main" val="2216915127"/>
                  </a:ext>
                </a:extLst>
              </a:tr>
              <a:tr h="553043">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kern="1200" dirty="0">
                          <a:effectLst/>
                        </a:rPr>
                        <a:t>Données issues de l’enquête Achat et consommation de médicaments à l’hôpital</a:t>
                      </a:r>
                      <a:endParaRPr lang="fr-FR" sz="110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kern="1200" dirty="0">
                          <a:effectLst/>
                        </a:rPr>
                        <a:t>En</a:t>
                      </a:r>
                      <a:r>
                        <a:rPr lang="fr-FR" sz="1100" dirty="0"/>
                        <a:t>quête annuelle rétrospective (déclaration en année N des achats et consommations de l’année N-1) réalisée par l’ATIH sur demande du ministère de la Santé et de la Prévention, intéressant tous les établissements sanitaires des secteurs public et privé ayant une pharmacie à usage intérieur (PUI) et les hôpitaux du service de santé des armées inclus</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l"/>
                      <a:r>
                        <a:rPr lang="fr-FR" sz="1100" b="0" kern="1200" dirty="0">
                          <a:effectLst/>
                        </a:rPr>
                        <a:t>A partir de 2015 et jusqu’à 2021 </a:t>
                      </a:r>
                      <a:endParaRPr lang="fr-FR" sz="1100" b="0" dirty="0"/>
                    </a:p>
                  </a:txBody>
                  <a:tcPr marL="56252" marR="56252" marT="28127" marB="28127"/>
                </a:tc>
                <a:extLst>
                  <a:ext uri="{0D108BD9-81ED-4DB2-BD59-A6C34878D82A}">
                    <a16:rowId xmlns:a16="http://schemas.microsoft.com/office/drawing/2014/main" val="4273803959"/>
                  </a:ext>
                </a:extLst>
              </a:tr>
              <a:tr h="425483">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l"/>
                      <a:r>
                        <a:rPr lang="fr-FR" sz="1100" dirty="0"/>
                        <a:t>Référentiels et nomenclatures diverses</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100" dirty="0"/>
                        <a:t>Nomenclature PMSI</a:t>
                      </a:r>
                    </a:p>
                    <a:p>
                      <a:pPr algn="just"/>
                      <a:r>
                        <a:rPr lang="fr-FR" sz="1100" dirty="0"/>
                        <a:t>Nomenclature générale</a:t>
                      </a:r>
                    </a:p>
                    <a:p>
                      <a:pPr algn="just"/>
                      <a:r>
                        <a:rPr lang="fr-FR" sz="1100" dirty="0"/>
                        <a:t>Nomenclature Covid</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l"/>
                      <a:r>
                        <a:rPr lang="fr-FR" sz="1100" b="0" dirty="0"/>
                        <a:t>A partir de 2007 et jusqu’à 2023</a:t>
                      </a:r>
                    </a:p>
                  </a:txBody>
                  <a:tcPr marL="56252" marR="56252" marT="28127" marB="28127"/>
                </a:tc>
                <a:extLst>
                  <a:ext uri="{0D108BD9-81ED-4DB2-BD59-A6C34878D82A}">
                    <a16:rowId xmlns:a16="http://schemas.microsoft.com/office/drawing/2014/main" val="2864343758"/>
                  </a:ext>
                </a:extLst>
              </a:tr>
            </a:tbl>
          </a:graphicData>
        </a:graphic>
      </p:graphicFrame>
    </p:spTree>
    <p:extLst>
      <p:ext uri="{BB962C8B-B14F-4D97-AF65-F5344CB8AC3E}">
        <p14:creationId xmlns:p14="http://schemas.microsoft.com/office/powerpoint/2010/main" val="1306059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08DB168-0EE9-5B8C-61AB-FB994C9EEA0D}"/>
              </a:ext>
            </a:extLst>
          </p:cNvPr>
          <p:cNvSpPr>
            <a:spLocks noGrp="1"/>
          </p:cNvSpPr>
          <p:nvPr>
            <p:ph type="title"/>
          </p:nvPr>
        </p:nvSpPr>
        <p:spPr/>
        <p:txBody>
          <a:bodyPr>
            <a:normAutofit/>
          </a:bodyPr>
          <a:lstStyle/>
          <a:p>
            <a:r>
              <a:rPr lang="fr-FR" sz="2800" dirty="0">
                <a:latin typeface="Arial Bold"/>
              </a:rPr>
              <a:t>Bases brutes mises à disposition </a:t>
            </a:r>
          </a:p>
        </p:txBody>
      </p:sp>
      <p:pic>
        <p:nvPicPr>
          <p:cNvPr id="4" name="Image 3">
            <a:extLst>
              <a:ext uri="{FF2B5EF4-FFF2-40B4-BE49-F238E27FC236}">
                <a16:creationId xmlns:a16="http://schemas.microsoft.com/office/drawing/2014/main" id="{C9470919-8018-1A91-6469-99158B9EB39D}"/>
              </a:ext>
            </a:extLst>
          </p:cNvPr>
          <p:cNvPicPr>
            <a:picLocks noChangeAspect="1"/>
          </p:cNvPicPr>
          <p:nvPr/>
        </p:nvPicPr>
        <p:blipFill>
          <a:blip r:embed="rId2"/>
          <a:stretch>
            <a:fillRect/>
          </a:stretch>
        </p:blipFill>
        <p:spPr>
          <a:xfrm>
            <a:off x="7419796" y="212516"/>
            <a:ext cx="1518010" cy="605031"/>
          </a:xfrm>
          <a:prstGeom prst="rect">
            <a:avLst/>
          </a:prstGeom>
        </p:spPr>
      </p:pic>
      <p:graphicFrame>
        <p:nvGraphicFramePr>
          <p:cNvPr id="5" name="Tableau 4">
            <a:extLst>
              <a:ext uri="{FF2B5EF4-FFF2-40B4-BE49-F238E27FC236}">
                <a16:creationId xmlns:a16="http://schemas.microsoft.com/office/drawing/2014/main" id="{32C25544-54DA-51C1-43FB-69F50B26E7A6}"/>
              </a:ext>
            </a:extLst>
          </p:cNvPr>
          <p:cNvGraphicFramePr>
            <a:graphicFrameLocks noGrp="1"/>
          </p:cNvGraphicFramePr>
          <p:nvPr>
            <p:extLst>
              <p:ext uri="{D42A27DB-BD31-4B8C-83A1-F6EECF244321}">
                <p14:modId xmlns:p14="http://schemas.microsoft.com/office/powerpoint/2010/main" val="2591941717"/>
              </p:ext>
            </p:extLst>
          </p:nvPr>
        </p:nvGraphicFramePr>
        <p:xfrm>
          <a:off x="124288" y="2248195"/>
          <a:ext cx="8813518" cy="3267011"/>
        </p:xfrm>
        <a:graphic>
          <a:graphicData uri="http://schemas.openxmlformats.org/drawingml/2006/table">
            <a:tbl>
              <a:tblPr firstRow="1" bandRow="1">
                <a:tableStyleId>{5C22544A-7EE6-4342-B048-85BDC9FD1C3A}</a:tableStyleId>
              </a:tblPr>
              <a:tblGrid>
                <a:gridCol w="2300937">
                  <a:extLst>
                    <a:ext uri="{9D8B030D-6E8A-4147-A177-3AD203B41FA5}">
                      <a16:colId xmlns:a16="http://schemas.microsoft.com/office/drawing/2014/main" val="753497091"/>
                    </a:ext>
                  </a:extLst>
                </a:gridCol>
                <a:gridCol w="4866613">
                  <a:extLst>
                    <a:ext uri="{9D8B030D-6E8A-4147-A177-3AD203B41FA5}">
                      <a16:colId xmlns:a16="http://schemas.microsoft.com/office/drawing/2014/main" val="1789842910"/>
                    </a:ext>
                  </a:extLst>
                </a:gridCol>
                <a:gridCol w="1645968">
                  <a:extLst>
                    <a:ext uri="{9D8B030D-6E8A-4147-A177-3AD203B41FA5}">
                      <a16:colId xmlns:a16="http://schemas.microsoft.com/office/drawing/2014/main" val="3086215796"/>
                    </a:ext>
                  </a:extLst>
                </a:gridCol>
              </a:tblGrid>
              <a:tr h="235122">
                <a:tc>
                  <a:txBody>
                    <a:bodyPr/>
                    <a:lstStyle>
                      <a:lvl1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9pPr>
                    </a:lstStyle>
                    <a:p>
                      <a:pPr algn="just"/>
                      <a:r>
                        <a:rPr lang="fr-FR" sz="1200" dirty="0"/>
                        <a:t>Catégories de données</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9pPr>
                    </a:lstStyle>
                    <a:p>
                      <a:pPr algn="just"/>
                      <a:r>
                        <a:rPr lang="fr-FR" sz="1200" dirty="0"/>
                        <a:t>Descriptif</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1" i="0" u="none" strike="noStrike" cap="none" spc="0" baseline="0">
                          <a:ln>
                            <a:noFill/>
                          </a:ln>
                          <a:solidFill>
                            <a:schemeClr val="lt1"/>
                          </a:solidFill>
                          <a:uFillTx/>
                          <a:latin typeface="Calibri" panose="020F0502020204030204"/>
                          <a:sym typeface="Arial"/>
                        </a:defRPr>
                      </a:lvl9pPr>
                    </a:lstStyle>
                    <a:p>
                      <a:pPr algn="just"/>
                      <a:r>
                        <a:rPr lang="fr-FR" sz="1200" dirty="0"/>
                        <a:t>Années disponibles</a:t>
                      </a:r>
                    </a:p>
                  </a:txBody>
                  <a:tcPr marL="56252" marR="56252" marT="28127" marB="28127"/>
                </a:tc>
                <a:extLst>
                  <a:ext uri="{0D108BD9-81ED-4DB2-BD59-A6C34878D82A}">
                    <a16:rowId xmlns:a16="http://schemas.microsoft.com/office/drawing/2014/main" val="657672751"/>
                  </a:ext>
                </a:extLst>
              </a:tr>
              <a:tr h="235122">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200" b="1" dirty="0"/>
                        <a:t>DONNÉES FINANCIERES</a:t>
                      </a:r>
                      <a:endParaRPr lang="fr-FR" sz="1200" b="1" i="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endParaRPr lang="fr-FR" sz="110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endParaRPr lang="fr-FR" sz="1100" dirty="0"/>
                    </a:p>
                  </a:txBody>
                  <a:tcPr marL="56252" marR="56252" marT="28127" marB="28127"/>
                </a:tc>
                <a:extLst>
                  <a:ext uri="{0D108BD9-81ED-4DB2-BD59-A6C34878D82A}">
                    <a16:rowId xmlns:a16="http://schemas.microsoft.com/office/drawing/2014/main" val="725549833"/>
                  </a:ext>
                </a:extLst>
              </a:tr>
              <a:tr h="504841">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kern="1200" dirty="0">
                          <a:solidFill>
                            <a:schemeClr val="dk1"/>
                          </a:solidFill>
                          <a:effectLst/>
                        </a:rPr>
                        <a:t>Comptes Financiers (CF)</a:t>
                      </a:r>
                    </a:p>
                    <a:p>
                      <a:pPr algn="just"/>
                      <a:endParaRPr lang="fr-FR" sz="1000" b="0" kern="1200" dirty="0">
                        <a:solidFill>
                          <a:schemeClr val="dk1"/>
                        </a:solidFill>
                        <a:effectLst/>
                        <a:latin typeface="+mn-lt"/>
                        <a:ea typeface="+mn-ea"/>
                        <a:cs typeface="+mn-cs"/>
                      </a:endParaRP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000" dirty="0"/>
                        <a:t>Le rapport sur le compte financier (CF) détaille la situation financière (situation budgétaire, situation patrimoniale) constatée des établissements de santé antérieurement sous dotation globale sur un exercice donné.</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000" b="0" dirty="0"/>
                        <a:t>A partir de 2016 et jusqu’à 2022 </a:t>
                      </a:r>
                    </a:p>
                  </a:txBody>
                  <a:tcPr marL="56252" marR="56252" marT="28127" marB="28127"/>
                </a:tc>
                <a:extLst>
                  <a:ext uri="{0D108BD9-81ED-4DB2-BD59-A6C34878D82A}">
                    <a16:rowId xmlns:a16="http://schemas.microsoft.com/office/drawing/2014/main" val="1322338645"/>
                  </a:ext>
                </a:extLst>
              </a:tr>
              <a:tr h="354997">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000" b="0" dirty="0"/>
                        <a:t>Décisions modificatives (DM)</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endParaRPr lang="fr-FR" sz="100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dirty="0"/>
                        <a:t>A partir de 2017 et jusqu’à 2023</a:t>
                      </a:r>
                    </a:p>
                  </a:txBody>
                  <a:tcPr marL="56252" marR="56252" marT="28127" marB="28127"/>
                </a:tc>
                <a:extLst>
                  <a:ext uri="{0D108BD9-81ED-4DB2-BD59-A6C34878D82A}">
                    <a16:rowId xmlns:a16="http://schemas.microsoft.com/office/drawing/2014/main" val="2216915127"/>
                  </a:ext>
                </a:extLst>
              </a:tr>
              <a:tr h="279060">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kern="1200" dirty="0">
                          <a:solidFill>
                            <a:schemeClr val="dk1"/>
                          </a:solidFill>
                          <a:effectLst/>
                        </a:rPr>
                        <a:t>Etats prévisionnels des recettes et des dépenses (EPRD) </a:t>
                      </a:r>
                    </a:p>
                    <a:p>
                      <a:pPr algn="just"/>
                      <a:endParaRPr lang="fr-FR" sz="1000" b="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kern="1200" dirty="0">
                          <a:solidFill>
                            <a:schemeClr val="dk1"/>
                          </a:solidFill>
                          <a:effectLst/>
                        </a:rPr>
                        <a:t>Les EPRD permettent de déterminer les dépenses et recettes annuelles des établissements de santé</a:t>
                      </a:r>
                      <a:endParaRPr lang="fr-FR" sz="1000" b="0" kern="1200" dirty="0">
                        <a:solidFill>
                          <a:schemeClr val="dk1"/>
                        </a:solidFill>
                        <a:effectLst/>
                        <a:latin typeface="+mn-lt"/>
                        <a:ea typeface="+mn-ea"/>
                        <a:cs typeface="+mn-cs"/>
                      </a:endParaRP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dirty="0"/>
                        <a:t>A partir de 2017 et jusqu’à 2023</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000" b="0" dirty="0"/>
                    </a:p>
                  </a:txBody>
                  <a:tcPr marL="56252" marR="56252" marT="28127" marB="28127"/>
                </a:tc>
                <a:extLst>
                  <a:ext uri="{0D108BD9-81ED-4DB2-BD59-A6C34878D82A}">
                    <a16:rowId xmlns:a16="http://schemas.microsoft.com/office/drawing/2014/main" val="1025023065"/>
                  </a:ext>
                </a:extLst>
              </a:tr>
              <a:tr h="734927">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dirty="0"/>
                        <a:t>Rapports infra-annuels (RIA) </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i="0" u="none" strike="noStrike" kern="1200" cap="none" spc="0" baseline="0" dirty="0">
                          <a:ln>
                            <a:noFill/>
                          </a:ln>
                          <a:solidFill>
                            <a:schemeClr val="dk1"/>
                          </a:solidFill>
                          <a:effectLst/>
                          <a:uFillTx/>
                          <a:latin typeface="Calibri" panose="020F0502020204030204"/>
                          <a:ea typeface="+mn-ea"/>
                          <a:cs typeface="+mn-cs"/>
                          <a:sym typeface="Arial"/>
                        </a:rPr>
                        <a:t>Pour le suivi de l’exécution de l’EPRD, les établissements produisent deux rapports infra-annuels (RIA). Ces RIA sont constitués à l’issue des données du 3e trimestre (RIA1), puis à l’issue des données de fin d’année (RIA2). Le RIA2 correspond à un compte financier de l'exercice N-1 anticipé.</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dirty="0"/>
                        <a:t>A partir de 2017 et jusqu’à 2022</a:t>
                      </a:r>
                    </a:p>
                    <a:p>
                      <a:pPr algn="just"/>
                      <a:endParaRPr lang="fr-FR" sz="1000" b="0" dirty="0"/>
                    </a:p>
                  </a:txBody>
                  <a:tcPr marL="56252" marR="56252" marT="28127" marB="28127"/>
                </a:tc>
                <a:extLst>
                  <a:ext uri="{0D108BD9-81ED-4DB2-BD59-A6C34878D82A}">
                    <a16:rowId xmlns:a16="http://schemas.microsoft.com/office/drawing/2014/main" val="2910691780"/>
                  </a:ext>
                </a:extLst>
              </a:tr>
              <a:tr h="654684">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000" b="0" dirty="0"/>
                        <a:t>Retraitement comptable (RTC)</a:t>
                      </a:r>
                      <a:endParaRPr lang="fr-FR" sz="1000" b="0" i="0" dirty="0"/>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algn="just"/>
                      <a:r>
                        <a:rPr lang="fr-FR" sz="1000" dirty="0"/>
                        <a:t>Le RTC est un document officiel transmis aux tutelles régionales et nationales qui, comprend des données comptables retraitées, des clés et unités d’œuvre annuelles et présente une vision du compte de résultat principal de l’établissement par titre de dépenses pour chacune de ses activités principales.</a:t>
                      </a:r>
                    </a:p>
                  </a:txBody>
                  <a:tcPr marL="56252" marR="56252" marT="28127" marB="28127"/>
                </a:tc>
                <a:tc>
                  <a:txBody>
                    <a:bodyPr/>
                    <a:lstStyle>
                      <a:lvl1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1pPr>
                      <a:lvl2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2pPr>
                      <a:lvl3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3pPr>
                      <a:lvl4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4pPr>
                      <a:lvl5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5pPr>
                      <a:lvl6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6pPr>
                      <a:lvl7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7pPr>
                      <a:lvl8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8pPr>
                      <a:lvl9pPr marL="0" marR="0" indent="0" algn="r" defTabSz="685800" rtl="0" latinLnBrk="0">
                        <a:lnSpc>
                          <a:spcPct val="100000"/>
                        </a:lnSpc>
                        <a:spcBef>
                          <a:spcPts val="0"/>
                        </a:spcBef>
                        <a:spcAft>
                          <a:spcPts val="0"/>
                        </a:spcAft>
                        <a:buClrTx/>
                        <a:buSzTx/>
                        <a:buFontTx/>
                        <a:buNone/>
                        <a:tabLst/>
                        <a:defRPr sz="675" b="0" i="0" u="none" strike="noStrike" cap="none" spc="0" baseline="0">
                          <a:ln>
                            <a:noFill/>
                          </a:ln>
                          <a:solidFill>
                            <a:schemeClr val="dk1"/>
                          </a:solidFill>
                          <a:uFillTx/>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000" b="0" dirty="0"/>
                        <a:t>A partir de 2016 et jusqu’à 2022</a:t>
                      </a:r>
                    </a:p>
                    <a:p>
                      <a:pPr algn="just"/>
                      <a:endParaRPr lang="fr-FR" sz="1000" b="0" dirty="0"/>
                    </a:p>
                  </a:txBody>
                  <a:tcPr marL="56252" marR="56252" marT="28127" marB="28127"/>
                </a:tc>
                <a:extLst>
                  <a:ext uri="{0D108BD9-81ED-4DB2-BD59-A6C34878D82A}">
                    <a16:rowId xmlns:a16="http://schemas.microsoft.com/office/drawing/2014/main" val="1510238858"/>
                  </a:ext>
                </a:extLst>
              </a:tr>
            </a:tbl>
          </a:graphicData>
        </a:graphic>
      </p:graphicFrame>
    </p:spTree>
    <p:extLst>
      <p:ext uri="{BB962C8B-B14F-4D97-AF65-F5344CB8AC3E}">
        <p14:creationId xmlns:p14="http://schemas.microsoft.com/office/powerpoint/2010/main" val="1172725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08DB168-0EE9-5B8C-61AB-FB994C9EEA0D}"/>
              </a:ext>
            </a:extLst>
          </p:cNvPr>
          <p:cNvSpPr>
            <a:spLocks noGrp="1"/>
          </p:cNvSpPr>
          <p:nvPr>
            <p:ph type="title"/>
          </p:nvPr>
        </p:nvSpPr>
        <p:spPr/>
        <p:txBody>
          <a:bodyPr>
            <a:normAutofit/>
          </a:bodyPr>
          <a:lstStyle/>
          <a:p>
            <a:r>
              <a:rPr lang="fr-FR" sz="2800" dirty="0">
                <a:latin typeface="Arial Bold"/>
              </a:rPr>
              <a:t>Bases brutes mises à disposition </a:t>
            </a:r>
          </a:p>
        </p:txBody>
      </p:sp>
      <p:pic>
        <p:nvPicPr>
          <p:cNvPr id="4" name="Image 3">
            <a:extLst>
              <a:ext uri="{FF2B5EF4-FFF2-40B4-BE49-F238E27FC236}">
                <a16:creationId xmlns:a16="http://schemas.microsoft.com/office/drawing/2014/main" id="{C9470919-8018-1A91-6469-99158B9EB39D}"/>
              </a:ext>
            </a:extLst>
          </p:cNvPr>
          <p:cNvPicPr>
            <a:picLocks noChangeAspect="1"/>
          </p:cNvPicPr>
          <p:nvPr/>
        </p:nvPicPr>
        <p:blipFill>
          <a:blip r:embed="rId2"/>
          <a:stretch>
            <a:fillRect/>
          </a:stretch>
        </p:blipFill>
        <p:spPr>
          <a:xfrm>
            <a:off x="7419796" y="212516"/>
            <a:ext cx="1518010" cy="605031"/>
          </a:xfrm>
          <a:prstGeom prst="rect">
            <a:avLst/>
          </a:prstGeom>
        </p:spPr>
      </p:pic>
      <p:graphicFrame>
        <p:nvGraphicFramePr>
          <p:cNvPr id="2" name="Tableau 1">
            <a:extLst>
              <a:ext uri="{FF2B5EF4-FFF2-40B4-BE49-F238E27FC236}">
                <a16:creationId xmlns:a16="http://schemas.microsoft.com/office/drawing/2014/main" id="{26836FF0-A953-4FAB-2254-E09F3E294958}"/>
              </a:ext>
            </a:extLst>
          </p:cNvPr>
          <p:cNvGraphicFramePr>
            <a:graphicFrameLocks noGrp="1"/>
          </p:cNvGraphicFramePr>
          <p:nvPr/>
        </p:nvGraphicFramePr>
        <p:xfrm>
          <a:off x="164615" y="1905727"/>
          <a:ext cx="8814769" cy="4661366"/>
        </p:xfrm>
        <a:graphic>
          <a:graphicData uri="http://schemas.openxmlformats.org/drawingml/2006/table">
            <a:tbl>
              <a:tblPr firstRow="1" bandRow="1">
                <a:tableStyleId>{073A0DAA-6AF3-43AB-8588-CEC1D06C72B9}</a:tableStyleId>
              </a:tblPr>
              <a:tblGrid>
                <a:gridCol w="2294500">
                  <a:extLst>
                    <a:ext uri="{9D8B030D-6E8A-4147-A177-3AD203B41FA5}">
                      <a16:colId xmlns:a16="http://schemas.microsoft.com/office/drawing/2014/main" val="753497091"/>
                    </a:ext>
                  </a:extLst>
                </a:gridCol>
                <a:gridCol w="4323425">
                  <a:extLst>
                    <a:ext uri="{9D8B030D-6E8A-4147-A177-3AD203B41FA5}">
                      <a16:colId xmlns:a16="http://schemas.microsoft.com/office/drawing/2014/main" val="3502910704"/>
                    </a:ext>
                  </a:extLst>
                </a:gridCol>
                <a:gridCol w="2196844">
                  <a:extLst>
                    <a:ext uri="{9D8B030D-6E8A-4147-A177-3AD203B41FA5}">
                      <a16:colId xmlns:a16="http://schemas.microsoft.com/office/drawing/2014/main" val="112480825"/>
                    </a:ext>
                  </a:extLst>
                </a:gridCol>
              </a:tblGrid>
              <a:tr h="265609">
                <a:tc>
                  <a:txBody>
                    <a:bodyPr/>
                    <a:lstStyle/>
                    <a:p>
                      <a:pPr algn="just"/>
                      <a:r>
                        <a:rPr lang="fr-FR" sz="1100" dirty="0"/>
                        <a:t>Catégories de données</a:t>
                      </a:r>
                    </a:p>
                  </a:txBody>
                  <a:tcPr marL="56252" marR="56252" marT="28127" marB="28127"/>
                </a:tc>
                <a:tc>
                  <a:txBody>
                    <a:bodyPr/>
                    <a:lstStyle/>
                    <a:p>
                      <a:pPr algn="just"/>
                      <a:r>
                        <a:rPr lang="fr-FR" sz="1100"/>
                        <a:t>Descriptif</a:t>
                      </a:r>
                      <a:endParaRPr lang="fr-FR" sz="1100" dirty="0"/>
                    </a:p>
                  </a:txBody>
                  <a:tcPr marL="56252" marR="56252" marT="28127" marB="28127"/>
                </a:tc>
                <a:tc>
                  <a:txBody>
                    <a:bodyPr/>
                    <a:lstStyle/>
                    <a:p>
                      <a:pPr algn="just"/>
                      <a:r>
                        <a:rPr lang="fr-FR" sz="1100"/>
                        <a:t>Années disponibles</a:t>
                      </a:r>
                      <a:endParaRPr lang="fr-FR" sz="1100" dirty="0"/>
                    </a:p>
                  </a:txBody>
                  <a:tcPr marL="56252" marR="56252" marT="28127" marB="28127"/>
                </a:tc>
                <a:extLst>
                  <a:ext uri="{0D108BD9-81ED-4DB2-BD59-A6C34878D82A}">
                    <a16:rowId xmlns:a16="http://schemas.microsoft.com/office/drawing/2014/main" val="657672751"/>
                  </a:ext>
                </a:extLst>
              </a:tr>
              <a:tr h="650300">
                <a:tc>
                  <a:txBody>
                    <a:bodyPr/>
                    <a:lstStyle/>
                    <a:p>
                      <a:pPr algn="just"/>
                      <a:r>
                        <a:rPr lang="fr-FR" sz="1200" b="1" dirty="0"/>
                        <a:t>DONNÉES SAE </a:t>
                      </a:r>
                      <a:endParaRPr lang="fr-FR" sz="1200" b="1" i="0" dirty="0"/>
                    </a:p>
                  </a:txBody>
                  <a:tcPr marL="56252" marR="56252" marT="28127" marB="28127"/>
                </a:tc>
                <a:tc>
                  <a:txBody>
                    <a:bodyPr/>
                    <a:lstStyle/>
                    <a:p>
                      <a:pPr algn="just"/>
                      <a:r>
                        <a:rPr lang="fr-FR" sz="1100"/>
                        <a:t>Données statistiques et administratives de la SAE </a:t>
                      </a:r>
                      <a:r>
                        <a:rPr lang="fr-FR" sz="1100" b="0"/>
                        <a:t>(</a:t>
                      </a:r>
                      <a:r>
                        <a:rPr lang="fr-FR" sz="1100" b="0" kern="1200">
                          <a:solidFill>
                            <a:schemeClr val="dk1"/>
                          </a:solidFill>
                          <a:effectLst/>
                        </a:rPr>
                        <a:t>Statistique annuelle des établissements de santé)</a:t>
                      </a:r>
                      <a:endParaRPr lang="fr-FR" sz="1200" b="1" i="0" dirty="0"/>
                    </a:p>
                  </a:txBody>
                  <a:tcPr marL="56252" marR="56252" marT="28127" marB="28127"/>
                </a:tc>
                <a:tc>
                  <a:txBody>
                    <a:bodyPr/>
                    <a:lstStyle/>
                    <a:p>
                      <a:pPr algn="just"/>
                      <a:r>
                        <a:rPr lang="fr-FR" sz="1100"/>
                        <a:t>A partir de 2008 et jusqu’à 2022 pour les données administratives </a:t>
                      </a:r>
                    </a:p>
                    <a:p>
                      <a:pPr algn="just"/>
                      <a:endParaRPr lang="fr-FR" sz="1100"/>
                    </a:p>
                    <a:p>
                      <a:pPr algn="just"/>
                      <a:r>
                        <a:rPr lang="fr-FR" sz="1100"/>
                        <a:t>A partir de 2009 et jusqu’à 2021 pour les données statistiques</a:t>
                      </a:r>
                      <a:endParaRPr lang="fr-FR" sz="1200" b="1" i="0" dirty="0"/>
                    </a:p>
                  </a:txBody>
                  <a:tcPr marL="56252" marR="56252" marT="28127" marB="28127"/>
                </a:tc>
                <a:extLst>
                  <a:ext uri="{0D108BD9-81ED-4DB2-BD59-A6C34878D82A}">
                    <a16:rowId xmlns:a16="http://schemas.microsoft.com/office/drawing/2014/main" val="725549833"/>
                  </a:ext>
                </a:extLst>
              </a:tr>
              <a:tr h="95268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b="1" dirty="0"/>
                        <a:t>DONNÉES DU BILAN SOCIAL </a:t>
                      </a:r>
                    </a:p>
                    <a:p>
                      <a:pPr algn="just"/>
                      <a:endParaRPr lang="fr-FR" sz="1100" kern="1200" dirty="0">
                        <a:solidFill>
                          <a:schemeClr val="dk1"/>
                        </a:solidFill>
                        <a:effectLst/>
                        <a:latin typeface="+mn-lt"/>
                        <a:ea typeface="+mn-ea"/>
                        <a:cs typeface="+mn-cs"/>
                      </a:endParaRPr>
                    </a:p>
                  </a:txBody>
                  <a:tcPr marL="56252" marR="56252" marT="28127" marB="28127"/>
                </a:tc>
                <a:tc>
                  <a:txBody>
                    <a:bodyPr/>
                    <a:lstStyle/>
                    <a:p>
                      <a:pPr algn="just"/>
                      <a:r>
                        <a:rPr lang="fr-FR" sz="1100" dirty="0"/>
                        <a:t>Le Bilan social est une enquête sur la situation du personnel dans un établissement réalisée par l'ATIH pour le compte du Ministère en charge de la Santé. Il apporte une vue d'ensemble des caractéristiques du personnel et de leurs conditions de travail dans le but de repérer les éventuels dysfonctionnements aux fins d’y remédier et d'anticiper une politique de gestion des ressources humaines. </a:t>
                      </a:r>
                    </a:p>
                    <a:p>
                      <a:pPr algn="just"/>
                      <a:endParaRPr lang="fr-FR" sz="1100" kern="1200" dirty="0">
                        <a:solidFill>
                          <a:schemeClr val="dk1"/>
                        </a:solidFill>
                        <a:effectLst/>
                        <a:latin typeface="+mn-lt"/>
                        <a:ea typeface="+mn-ea"/>
                        <a:cs typeface="+mn-cs"/>
                      </a:endParaRPr>
                    </a:p>
                  </a:txBody>
                  <a:tcPr marL="56252" marR="56252" marT="28127" marB="28127"/>
                </a:tc>
                <a:tc>
                  <a:txBody>
                    <a:bodyPr/>
                    <a:lstStyle/>
                    <a:p>
                      <a:pPr algn="just"/>
                      <a:r>
                        <a:rPr lang="fr-FR" sz="1100" b="0" dirty="0"/>
                        <a:t>A partir de 2016 et jusqu’à 2021</a:t>
                      </a:r>
                      <a:endParaRPr lang="fr-FR" sz="1100" kern="1200" dirty="0">
                        <a:solidFill>
                          <a:schemeClr val="dk1"/>
                        </a:solidFill>
                        <a:effectLst/>
                        <a:latin typeface="+mn-lt"/>
                        <a:ea typeface="+mn-ea"/>
                        <a:cs typeface="+mn-cs"/>
                      </a:endParaRPr>
                    </a:p>
                  </a:txBody>
                  <a:tcPr marL="56252" marR="56252" marT="28127" marB="28127"/>
                </a:tc>
                <a:extLst>
                  <a:ext uri="{0D108BD9-81ED-4DB2-BD59-A6C34878D82A}">
                    <a16:rowId xmlns:a16="http://schemas.microsoft.com/office/drawing/2014/main" val="1322338645"/>
                  </a:ext>
                </a:extLst>
              </a:tr>
              <a:tr h="445566">
                <a:tc gridSpan="3">
                  <a:txBody>
                    <a:bodyPr/>
                    <a:lstStyle/>
                    <a:p>
                      <a:pPr algn="just"/>
                      <a:r>
                        <a:rPr lang="fr-FR" sz="1200" b="1" dirty="0"/>
                        <a:t>DONNÉES MÉDICO-SOCIALES</a:t>
                      </a:r>
                    </a:p>
                    <a:p>
                      <a:pPr algn="just"/>
                      <a:endParaRPr lang="fr-FR" sz="1100" dirty="0"/>
                    </a:p>
                  </a:txBody>
                  <a:tcPr marL="56252" marR="56252" marT="28127" marB="28127"/>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216915127"/>
                  </a:ext>
                </a:extLst>
              </a:tr>
              <a:tr h="11133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a:t>Données du tableau de bord de la performance du secteur médico-social</a:t>
                      </a:r>
                    </a:p>
                  </a:txBody>
                  <a:tcPr marL="56252" marR="56252" marT="28127" marB="2812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a:t>Le tableau de bord de la performance du secteur médico-social renvoie à la restitution d’indicateurs nécessaires au pilotage de la performance des établissements et services médico-sociaux (ESMS) accompagnant des personnes âgées ou personnes handicapées.</a:t>
                      </a:r>
                      <a:endParaRPr lang="fr-FR" sz="1100" dirty="0"/>
                    </a:p>
                  </a:txBody>
                  <a:tcPr marL="56252" marR="56252" marT="28127" marB="2812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a:t>A partir de 2015 et jusqu’à 2021</a:t>
                      </a:r>
                      <a:endParaRPr lang="fr-FR" sz="1100" dirty="0"/>
                    </a:p>
                  </a:txBody>
                  <a:tcPr marL="56252" marR="56252" marT="28127" marB="28127"/>
                </a:tc>
                <a:extLst>
                  <a:ext uri="{0D108BD9-81ED-4DB2-BD59-A6C34878D82A}">
                    <a16:rowId xmlns:a16="http://schemas.microsoft.com/office/drawing/2014/main" val="1576911205"/>
                  </a:ext>
                </a:extLst>
              </a:tr>
              <a:tr h="5450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a:t>Données sur les services de soins infirmiers à domicile (SSIAD) </a:t>
                      </a:r>
                    </a:p>
                  </a:txBody>
                  <a:tcPr marL="56252" marR="56252" marT="28127" marB="2812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100" dirty="0"/>
                    </a:p>
                  </a:txBody>
                  <a:tcPr marL="56252" marR="56252" marT="28127" marB="2812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dirty="0"/>
                        <a:t>2022 et 2023 uniquement</a:t>
                      </a:r>
                    </a:p>
                  </a:txBody>
                  <a:tcPr marL="56252" marR="56252" marT="28127" marB="28127"/>
                </a:tc>
                <a:extLst>
                  <a:ext uri="{0D108BD9-81ED-4DB2-BD59-A6C34878D82A}">
                    <a16:rowId xmlns:a16="http://schemas.microsoft.com/office/drawing/2014/main" val="154902795"/>
                  </a:ext>
                </a:extLst>
              </a:tr>
            </a:tbl>
          </a:graphicData>
        </a:graphic>
      </p:graphicFrame>
    </p:spTree>
    <p:extLst>
      <p:ext uri="{BB962C8B-B14F-4D97-AF65-F5344CB8AC3E}">
        <p14:creationId xmlns:p14="http://schemas.microsoft.com/office/powerpoint/2010/main" val="3977158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BA3F1A6-E723-7876-1D96-AE87A7441319}"/>
              </a:ext>
            </a:extLst>
          </p:cNvPr>
          <p:cNvSpPr>
            <a:spLocks noGrp="1"/>
          </p:cNvSpPr>
          <p:nvPr>
            <p:ph type="title"/>
          </p:nvPr>
        </p:nvSpPr>
        <p:spPr/>
        <p:txBody>
          <a:bodyPr>
            <a:normAutofit/>
          </a:bodyPr>
          <a:lstStyle/>
          <a:p>
            <a:r>
              <a:rPr lang="fr-FR" sz="2800" dirty="0"/>
              <a:t>Dictionnaire interactif (PMSI)</a:t>
            </a:r>
          </a:p>
        </p:txBody>
      </p:sp>
      <p:pic>
        <p:nvPicPr>
          <p:cNvPr id="5" name="Image 4">
            <a:extLst>
              <a:ext uri="{FF2B5EF4-FFF2-40B4-BE49-F238E27FC236}">
                <a16:creationId xmlns:a16="http://schemas.microsoft.com/office/drawing/2014/main" id="{FCA1ED09-D56E-CD28-485E-7D0D5FAFDCDF}"/>
              </a:ext>
            </a:extLst>
          </p:cNvPr>
          <p:cNvPicPr>
            <a:picLocks noChangeAspect="1"/>
          </p:cNvPicPr>
          <p:nvPr/>
        </p:nvPicPr>
        <p:blipFill>
          <a:blip r:embed="rId2"/>
          <a:stretch>
            <a:fillRect/>
          </a:stretch>
        </p:blipFill>
        <p:spPr>
          <a:xfrm>
            <a:off x="2113156" y="1313526"/>
            <a:ext cx="5811876" cy="3252801"/>
          </a:xfrm>
          <a:prstGeom prst="rect">
            <a:avLst/>
          </a:prstGeom>
        </p:spPr>
      </p:pic>
      <p:pic>
        <p:nvPicPr>
          <p:cNvPr id="7" name="Image 6">
            <a:extLst>
              <a:ext uri="{FF2B5EF4-FFF2-40B4-BE49-F238E27FC236}">
                <a16:creationId xmlns:a16="http://schemas.microsoft.com/office/drawing/2014/main" id="{34E07B3B-F4BA-8CDF-9E6C-E2A24C1BE7A4}"/>
              </a:ext>
            </a:extLst>
          </p:cNvPr>
          <p:cNvPicPr>
            <a:picLocks noChangeAspect="1"/>
          </p:cNvPicPr>
          <p:nvPr/>
        </p:nvPicPr>
        <p:blipFill>
          <a:blip r:embed="rId3"/>
          <a:stretch>
            <a:fillRect/>
          </a:stretch>
        </p:blipFill>
        <p:spPr>
          <a:xfrm>
            <a:off x="5568474" y="3164161"/>
            <a:ext cx="3365512" cy="1399607"/>
          </a:xfrm>
          <a:prstGeom prst="rect">
            <a:avLst/>
          </a:prstGeom>
        </p:spPr>
      </p:pic>
      <p:pic>
        <p:nvPicPr>
          <p:cNvPr id="2" name="Image 1">
            <a:extLst>
              <a:ext uri="{FF2B5EF4-FFF2-40B4-BE49-F238E27FC236}">
                <a16:creationId xmlns:a16="http://schemas.microsoft.com/office/drawing/2014/main" id="{F2C9A037-CDD7-713D-93A3-0C8D792675E0}"/>
              </a:ext>
            </a:extLst>
          </p:cNvPr>
          <p:cNvPicPr>
            <a:picLocks noChangeAspect="1"/>
          </p:cNvPicPr>
          <p:nvPr/>
        </p:nvPicPr>
        <p:blipFill>
          <a:blip r:embed="rId4"/>
          <a:stretch>
            <a:fillRect/>
          </a:stretch>
        </p:blipFill>
        <p:spPr>
          <a:xfrm>
            <a:off x="345688" y="2966925"/>
            <a:ext cx="3423424" cy="1794078"/>
          </a:xfrm>
          <a:prstGeom prst="rect">
            <a:avLst/>
          </a:prstGeom>
        </p:spPr>
      </p:pic>
      <p:pic>
        <p:nvPicPr>
          <p:cNvPr id="4" name="Image 3">
            <a:extLst>
              <a:ext uri="{FF2B5EF4-FFF2-40B4-BE49-F238E27FC236}">
                <a16:creationId xmlns:a16="http://schemas.microsoft.com/office/drawing/2014/main" id="{418CEC9C-38BE-71C6-E8B6-B090BA41FBC6}"/>
              </a:ext>
            </a:extLst>
          </p:cNvPr>
          <p:cNvPicPr>
            <a:picLocks noChangeAspect="1"/>
          </p:cNvPicPr>
          <p:nvPr/>
        </p:nvPicPr>
        <p:blipFill>
          <a:blip r:embed="rId5"/>
          <a:stretch>
            <a:fillRect/>
          </a:stretch>
        </p:blipFill>
        <p:spPr>
          <a:xfrm>
            <a:off x="3943930" y="4675959"/>
            <a:ext cx="3806283" cy="2004179"/>
          </a:xfrm>
          <a:prstGeom prst="rect">
            <a:avLst/>
          </a:prstGeom>
        </p:spPr>
      </p:pic>
      <p:sp>
        <p:nvSpPr>
          <p:cNvPr id="6" name="ZoneTexte 5">
            <a:extLst>
              <a:ext uri="{FF2B5EF4-FFF2-40B4-BE49-F238E27FC236}">
                <a16:creationId xmlns:a16="http://schemas.microsoft.com/office/drawing/2014/main" id="{6CC24295-2010-523B-EA13-82267109EA24}"/>
              </a:ext>
            </a:extLst>
          </p:cNvPr>
          <p:cNvSpPr txBox="1"/>
          <p:nvPr/>
        </p:nvSpPr>
        <p:spPr>
          <a:xfrm>
            <a:off x="3235878" y="1588217"/>
            <a:ext cx="2948003" cy="5437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25000" noProof="0" dirty="0">
                <a:ln>
                  <a:noFill/>
                </a:ln>
                <a:solidFill>
                  <a:srgbClr val="00B0F0"/>
                </a:solidFill>
                <a:effectLst/>
                <a:uLnTx/>
                <a:uFillTx/>
                <a:latin typeface="Arial Bold"/>
                <a:ea typeface="ＭＳ Ｐゴシック" charset="-128"/>
                <a:cs typeface="Calibri"/>
              </a:rPr>
              <a:t>d</a:t>
            </a:r>
            <a:r>
              <a:rPr kumimoji="0" lang="fr-FR" sz="2000" b="0" i="0" u="none" strike="noStrike" kern="1200" cap="none" spc="0" normalizeH="0" baseline="-25000" noProof="0" dirty="0" err="1">
                <a:ln>
                  <a:noFill/>
                </a:ln>
                <a:solidFill>
                  <a:srgbClr val="00B0F0"/>
                </a:solidFill>
                <a:effectLst/>
                <a:uLnTx/>
                <a:uFillTx/>
                <a:latin typeface="Arial Bold"/>
                <a:ea typeface="ＭＳ Ｐゴシック" charset="-128"/>
                <a:cs typeface="Calibri"/>
              </a:rPr>
              <a:t>ico.atih</a:t>
            </a:r>
            <a:r>
              <a:rPr kumimoji="0" lang="fr-FR" sz="2000" b="0" i="0" u="none" strike="noStrike" kern="1200" cap="none" spc="0" normalizeH="0" baseline="-25000" noProof="0" dirty="0">
                <a:ln>
                  <a:noFill/>
                </a:ln>
                <a:solidFill>
                  <a:srgbClr val="00B0F0"/>
                </a:solidFill>
                <a:effectLst/>
                <a:uLnTx/>
                <a:uFillTx/>
                <a:latin typeface="Arial Bold"/>
                <a:ea typeface="ＭＳ Ｐゴシック" charset="-128"/>
                <a:cs typeface="Calibri"/>
              </a:rPr>
              <a:t>.sante.fr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128"/>
              <a:cs typeface="Calibri"/>
            </a:endParaRPr>
          </a:p>
        </p:txBody>
      </p:sp>
      <p:pic>
        <p:nvPicPr>
          <p:cNvPr id="8" name="Image 7">
            <a:extLst>
              <a:ext uri="{FF2B5EF4-FFF2-40B4-BE49-F238E27FC236}">
                <a16:creationId xmlns:a16="http://schemas.microsoft.com/office/drawing/2014/main" id="{391B19C4-E094-2470-874E-7AD97570DE17}"/>
              </a:ext>
            </a:extLst>
          </p:cNvPr>
          <p:cNvPicPr>
            <a:picLocks noChangeAspect="1"/>
          </p:cNvPicPr>
          <p:nvPr/>
        </p:nvPicPr>
        <p:blipFill>
          <a:blip r:embed="rId6"/>
          <a:stretch>
            <a:fillRect/>
          </a:stretch>
        </p:blipFill>
        <p:spPr>
          <a:xfrm>
            <a:off x="3610948" y="1594883"/>
            <a:ext cx="479346" cy="363562"/>
          </a:xfrm>
          <a:prstGeom prst="rect">
            <a:avLst/>
          </a:prstGeom>
        </p:spPr>
      </p:pic>
    </p:spTree>
    <p:extLst>
      <p:ext uri="{BB962C8B-B14F-4D97-AF65-F5344CB8AC3E}">
        <p14:creationId xmlns:p14="http://schemas.microsoft.com/office/powerpoint/2010/main" val="346448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DB7F68FD-0CCA-3954-1E50-9C85943C56B9}"/>
              </a:ext>
            </a:extLst>
          </p:cNvPr>
          <p:cNvSpPr>
            <a:spLocks noGrp="1"/>
          </p:cNvSpPr>
          <p:nvPr>
            <p:ph type="title"/>
          </p:nvPr>
        </p:nvSpPr>
        <p:spPr>
          <a:xfrm>
            <a:off x="1683275" y="656069"/>
            <a:ext cx="7200900" cy="384721"/>
          </a:xfrm>
        </p:spPr>
        <p:txBody>
          <a:bodyPr/>
          <a:lstStyle/>
          <a:p>
            <a:r>
              <a:rPr lang="fr-FR" dirty="0"/>
              <a:t>La plateforme des données hospitalières</a:t>
            </a:r>
          </a:p>
        </p:txBody>
      </p:sp>
      <p:sp>
        <p:nvSpPr>
          <p:cNvPr id="7" name="Espace réservé du texte 6">
            <a:extLst>
              <a:ext uri="{FF2B5EF4-FFF2-40B4-BE49-F238E27FC236}">
                <a16:creationId xmlns:a16="http://schemas.microsoft.com/office/drawing/2014/main" id="{642A0883-7405-3C01-698A-4C497258FF13}"/>
              </a:ext>
            </a:extLst>
          </p:cNvPr>
          <p:cNvSpPr>
            <a:spLocks noGrp="1"/>
          </p:cNvSpPr>
          <p:nvPr>
            <p:ph type="body" sz="quarter" idx="12"/>
          </p:nvPr>
        </p:nvSpPr>
        <p:spPr>
          <a:xfrm>
            <a:off x="1191802" y="1155623"/>
            <a:ext cx="8718777" cy="5027017"/>
          </a:xfrm>
        </p:spPr>
        <p:txBody>
          <a:bodyPr/>
          <a:lstStyle/>
          <a:p>
            <a:pPr lvl="1"/>
            <a:endParaRPr lang="fr-FR" sz="2000" b="1" dirty="0">
              <a:solidFill>
                <a:schemeClr val="accent1"/>
              </a:solidFill>
            </a:endParaRPr>
          </a:p>
          <a:p>
            <a:pPr algn="l"/>
            <a:r>
              <a:rPr lang="fr-FR" sz="1800" dirty="0"/>
              <a:t> Vous n’avez pas encore d’accès ? </a:t>
            </a:r>
            <a:endParaRPr lang="fr-FR" sz="1800" dirty="0">
              <a:solidFill>
                <a:schemeClr val="tx1"/>
              </a:solidFill>
              <a:latin typeface="+mj-lt"/>
              <a:cs typeface="Times New Roman" panose="02020603050405020304" pitchFamily="18" charset="0"/>
            </a:endParaRPr>
          </a:p>
          <a:p>
            <a:pPr algn="l"/>
            <a:endParaRPr lang="fr-FR" sz="11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r>
              <a:rPr lang="fr-FR" sz="1800" dirty="0">
                <a:solidFill>
                  <a:schemeClr val="tx1"/>
                </a:solidFill>
                <a:latin typeface="+mj-lt"/>
                <a:cs typeface="Times New Roman" panose="02020603050405020304" pitchFamily="18" charset="0"/>
              </a:rPr>
              <a:t>Enregistrez votre organisme </a:t>
            </a:r>
          </a:p>
          <a:p>
            <a:pPr marL="171450" indent="-171450">
              <a:buFont typeface="Arial" panose="020B0604020202020204" pitchFamily="34" charset="0"/>
              <a:buChar char="•"/>
            </a:pPr>
            <a:r>
              <a:rPr lang="fr-FR" sz="1800" dirty="0">
                <a:solidFill>
                  <a:schemeClr val="tx1"/>
                </a:solidFill>
                <a:latin typeface="+mj-lt"/>
                <a:cs typeface="Times New Roman" panose="02020603050405020304" pitchFamily="18" charset="0"/>
              </a:rPr>
              <a:t>Déclarez un référent et un suppléant pour gérer les accès</a:t>
            </a:r>
          </a:p>
          <a:p>
            <a:pPr marL="171450" indent="-171450">
              <a:buFont typeface="Arial" panose="020B0604020202020204" pitchFamily="34" charset="0"/>
              <a:buChar char="•"/>
            </a:pPr>
            <a:endParaRPr lang="fr-FR" sz="11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endParaRPr lang="fr-FR" sz="11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endParaRPr lang="fr-FR" sz="11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r>
              <a:rPr lang="fr-FR" sz="1800" dirty="0">
                <a:solidFill>
                  <a:schemeClr val="tx1"/>
                </a:solidFill>
                <a:latin typeface="+mj-lt"/>
                <a:cs typeface="Times New Roman" panose="02020603050405020304" pitchFamily="18" charset="0"/>
              </a:rPr>
              <a:t>Une </a:t>
            </a:r>
            <a:r>
              <a:rPr lang="fr-FR" sz="1800" dirty="0">
                <a:solidFill>
                  <a:schemeClr val="tx2"/>
                </a:solidFill>
                <a:latin typeface="+mj-lt"/>
                <a:ea typeface="+mj-ea"/>
                <a:cs typeface="+mj-cs"/>
              </a:rPr>
              <a:t>convention</a:t>
            </a:r>
            <a:r>
              <a:rPr lang="fr-FR" sz="1800" dirty="0">
                <a:solidFill>
                  <a:schemeClr val="tx1"/>
                </a:solidFill>
                <a:latin typeface="+mj-lt"/>
                <a:cs typeface="Times New Roman" panose="02020603050405020304" pitchFamily="18" charset="0"/>
              </a:rPr>
              <a:t> avec l’ATIH est signée par structure avec un référent et des utilisateurs listés.</a:t>
            </a:r>
          </a:p>
          <a:p>
            <a:pPr marL="171450" indent="-171450">
              <a:buFont typeface="Arial" panose="020B0604020202020204" pitchFamily="34" charset="0"/>
              <a:buChar char="•"/>
            </a:pPr>
            <a:r>
              <a:rPr lang="fr-FR" sz="1800" dirty="0">
                <a:solidFill>
                  <a:schemeClr val="tx1"/>
                </a:solidFill>
                <a:latin typeface="+mj-lt"/>
                <a:cs typeface="Times New Roman" panose="02020603050405020304" pitchFamily="18" charset="0"/>
              </a:rPr>
              <a:t>Une </a:t>
            </a:r>
            <a:r>
              <a:rPr lang="fr-FR" sz="1800" dirty="0">
                <a:solidFill>
                  <a:schemeClr val="tx2"/>
                </a:solidFill>
                <a:latin typeface="+mj-lt"/>
                <a:ea typeface="+mj-ea"/>
                <a:cs typeface="+mj-cs"/>
              </a:rPr>
              <a:t>authentification forte </a:t>
            </a:r>
            <a:r>
              <a:rPr lang="fr-FR" sz="1800" dirty="0">
                <a:solidFill>
                  <a:schemeClr val="tx1"/>
                </a:solidFill>
                <a:latin typeface="+mj-lt"/>
                <a:cs typeface="Times New Roman" panose="02020603050405020304" pitchFamily="18" charset="0"/>
              </a:rPr>
              <a:t>par jeton d’authentification (</a:t>
            </a:r>
            <a:r>
              <a:rPr lang="fr-FR" sz="1800" dirty="0" err="1">
                <a:solidFill>
                  <a:schemeClr val="tx1"/>
                </a:solidFill>
                <a:latin typeface="+mj-lt"/>
                <a:cs typeface="Times New Roman" panose="02020603050405020304" pitchFamily="18" charset="0"/>
              </a:rPr>
              <a:t>token</a:t>
            </a:r>
            <a:r>
              <a:rPr lang="fr-FR" sz="1800" dirty="0">
                <a:solidFill>
                  <a:schemeClr val="tx1"/>
                </a:solidFill>
                <a:latin typeface="+mj-lt"/>
                <a:cs typeface="Times New Roman" panose="02020603050405020304" pitchFamily="18" charset="0"/>
              </a:rPr>
              <a:t> individuel et nominatif). </a:t>
            </a:r>
          </a:p>
          <a:p>
            <a:pPr marL="171450" indent="-171450">
              <a:buFont typeface="Arial" panose="020B0604020202020204" pitchFamily="34" charset="0"/>
              <a:buChar char="•"/>
            </a:pPr>
            <a:endParaRPr lang="fr-FR" sz="18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endParaRPr lang="fr-FR" sz="18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endParaRPr lang="fr-FR" sz="18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endParaRPr lang="fr-FR" sz="18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endParaRPr lang="fr-FR" sz="1800" dirty="0">
              <a:solidFill>
                <a:schemeClr val="tx1"/>
              </a:solidFill>
              <a:latin typeface="+mj-lt"/>
              <a:cs typeface="Times New Roman" panose="02020603050405020304" pitchFamily="18" charset="0"/>
            </a:endParaRPr>
          </a:p>
          <a:p>
            <a:pPr marL="171450" indent="-171450">
              <a:buFont typeface="Arial" panose="020B0604020202020204" pitchFamily="34" charset="0"/>
              <a:buChar char="•"/>
            </a:pPr>
            <a:r>
              <a:rPr lang="fr-FR" sz="1800" dirty="0">
                <a:solidFill>
                  <a:schemeClr val="tx1"/>
                </a:solidFill>
                <a:latin typeface="+mj-lt"/>
                <a:cs typeface="Times New Roman" panose="02020603050405020304" pitchFamily="18" charset="0"/>
              </a:rPr>
              <a:t>Cette procédure est entièrement dématérialisée (formulaire en ligne) </a:t>
            </a:r>
          </a:p>
          <a:p>
            <a:pPr marL="171450" indent="-171450">
              <a:buFont typeface="Arial" panose="020B0604020202020204" pitchFamily="34" charset="0"/>
              <a:buChar char="•"/>
            </a:pPr>
            <a:endParaRPr lang="fr-FR" sz="1800" dirty="0">
              <a:solidFill>
                <a:schemeClr val="tx1"/>
              </a:solidFill>
              <a:latin typeface="+mj-lt"/>
              <a:cs typeface="Times New Roman" panose="02020603050405020304" pitchFamily="18" charset="0"/>
            </a:endParaRPr>
          </a:p>
          <a:p>
            <a:pPr lvl="1"/>
            <a:endParaRPr lang="fr-FR" b="1" dirty="0">
              <a:solidFill>
                <a:schemeClr val="tx2"/>
              </a:solidFill>
              <a:latin typeface="+mj-lt"/>
              <a:ea typeface="+mj-ea"/>
              <a:cs typeface="+mj-cs"/>
            </a:endParaRPr>
          </a:p>
          <a:p>
            <a:pPr lvl="1"/>
            <a:r>
              <a:rPr lang="fr-FR" b="1" dirty="0">
                <a:solidFill>
                  <a:schemeClr val="tx2"/>
                </a:solidFill>
                <a:latin typeface="+mj-lt"/>
                <a:ea typeface="+mj-ea"/>
                <a:cs typeface="+mj-cs"/>
              </a:rPr>
              <a:t> </a:t>
            </a:r>
          </a:p>
          <a:p>
            <a:pPr lvl="1"/>
            <a:endParaRPr lang="fr-FR" b="1" dirty="0">
              <a:solidFill>
                <a:schemeClr val="tx2"/>
              </a:solidFill>
            </a:endParaRPr>
          </a:p>
          <a:p>
            <a:pPr marL="171450" lvl="1" indent="-171450">
              <a:buFont typeface="Wingdings" panose="05000000000000000000" pitchFamily="2" charset="2"/>
              <a:buChar char="à"/>
            </a:pPr>
            <a:endParaRPr lang="fr-FR" b="1" dirty="0">
              <a:solidFill>
                <a:schemeClr val="tx2"/>
              </a:solidFill>
            </a:endParaRPr>
          </a:p>
          <a:p>
            <a:pPr marL="171450" lvl="1" indent="-171450">
              <a:buFont typeface="Wingdings" panose="05000000000000000000" pitchFamily="2" charset="2"/>
              <a:buChar char="à"/>
            </a:pPr>
            <a:endParaRPr lang="fr-FR" b="1" dirty="0">
              <a:solidFill>
                <a:schemeClr val="tx2"/>
              </a:solidFill>
            </a:endParaRPr>
          </a:p>
          <a:p>
            <a:pPr lvl="2"/>
            <a:endParaRPr lang="fr-FR" dirty="0"/>
          </a:p>
        </p:txBody>
      </p:sp>
      <p:sp>
        <p:nvSpPr>
          <p:cNvPr id="8" name="ZoneTexte 7">
            <a:extLst>
              <a:ext uri="{FF2B5EF4-FFF2-40B4-BE49-F238E27FC236}">
                <a16:creationId xmlns:a16="http://schemas.microsoft.com/office/drawing/2014/main" id="{E39097A6-F815-BFD6-8C27-ABD7B55477BF}"/>
              </a:ext>
            </a:extLst>
          </p:cNvPr>
          <p:cNvSpPr txBox="1"/>
          <p:nvPr/>
        </p:nvSpPr>
        <p:spPr>
          <a:xfrm>
            <a:off x="772143" y="2808404"/>
            <a:ext cx="7941072" cy="430887"/>
          </a:xfrm>
          <a:prstGeom prst="rect">
            <a:avLst/>
          </a:prstGeom>
          <a:noFill/>
        </p:spPr>
        <p:txBody>
          <a:bodyPr wrap="square" lIns="36000" tIns="0" rIns="36000" bIns="0" rtlCol="0">
            <a:spAutoFit/>
          </a:bodyPr>
          <a:lstStyle/>
          <a:p>
            <a:pPr marL="342900" lvl="1" algn="ctr" defTabSz="685800" eaLnBrk="1" fontAlgn="auto" hangingPunct="1">
              <a:spcBef>
                <a:spcPts val="0"/>
              </a:spcBef>
              <a:spcAft>
                <a:spcPts val="0"/>
              </a:spcAft>
              <a:defRPr/>
            </a:pPr>
            <a:r>
              <a:rPr lang="fr-FR" sz="1400" b="1" baseline="0" dirty="0">
                <a:solidFill>
                  <a:schemeClr val="accent1"/>
                </a:solidFill>
                <a:latin typeface="Arial" panose="020B0604020202020204"/>
                <a:ea typeface="+mn-ea"/>
              </a:rPr>
              <a:t>Adresses nominatives </a:t>
            </a:r>
            <a:r>
              <a:rPr lang="fr-FR" sz="1400" baseline="0" dirty="0">
                <a:solidFill>
                  <a:prstClr val="black"/>
                </a:solidFill>
                <a:latin typeface="Arial" panose="020B0604020202020204"/>
                <a:ea typeface="+mn-ea"/>
                <a:cs typeface="Times New Roman" panose="02020603050405020304" pitchFamily="18" charset="0"/>
              </a:rPr>
              <a:t>(non génériques) et en lien avec votre structure afin d'engager la responsabilité individuelle de chacun.</a:t>
            </a:r>
          </a:p>
        </p:txBody>
      </p:sp>
      <p:pic>
        <p:nvPicPr>
          <p:cNvPr id="12" name="Graphique 11">
            <a:extLst>
              <a:ext uri="{FF2B5EF4-FFF2-40B4-BE49-F238E27FC236}">
                <a16:creationId xmlns:a16="http://schemas.microsoft.com/office/drawing/2014/main" id="{80537173-4DF5-0402-18FF-85C62A5897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497" y="2858828"/>
            <a:ext cx="308610" cy="330041"/>
          </a:xfrm>
          <a:prstGeom prst="rect">
            <a:avLst/>
          </a:prstGeom>
        </p:spPr>
      </p:pic>
      <p:sp>
        <p:nvSpPr>
          <p:cNvPr id="13" name="ZoneTexte 12">
            <a:extLst>
              <a:ext uri="{FF2B5EF4-FFF2-40B4-BE49-F238E27FC236}">
                <a16:creationId xmlns:a16="http://schemas.microsoft.com/office/drawing/2014/main" id="{F47FC979-D9F9-835B-B328-162FFA0BD5C3}"/>
              </a:ext>
            </a:extLst>
          </p:cNvPr>
          <p:cNvSpPr txBox="1"/>
          <p:nvPr/>
        </p:nvSpPr>
        <p:spPr>
          <a:xfrm>
            <a:off x="1783324" y="4531208"/>
            <a:ext cx="3551819" cy="2585323"/>
          </a:xfrm>
          <a:prstGeom prst="rect">
            <a:avLst/>
          </a:prstGeom>
          <a:noFill/>
        </p:spPr>
        <p:txBody>
          <a:bodyPr wrap="square" lIns="36000" tIns="0" rIns="36000" bIns="0" rtlCol="0">
            <a:spAutoFit/>
          </a:bodyPr>
          <a:lstStyle/>
          <a:p>
            <a:pPr algn="ctr" defTabSz="685800" eaLnBrk="1" fontAlgn="auto" hangingPunct="1">
              <a:spcBef>
                <a:spcPts val="0"/>
              </a:spcBef>
              <a:spcAft>
                <a:spcPts val="0"/>
              </a:spcAft>
              <a:defRPr/>
            </a:pPr>
            <a:r>
              <a:rPr lang="fr-FR" sz="1400" b="1" baseline="0" dirty="0">
                <a:solidFill>
                  <a:srgbClr val="2B3BB2"/>
                </a:solidFill>
                <a:latin typeface="Arial" panose="020B0604020202020204"/>
                <a:ea typeface="+mn-ea"/>
              </a:rPr>
              <a:t>Exigences Cnil</a:t>
            </a:r>
          </a:p>
          <a:p>
            <a:pPr algn="just" defTabSz="685800" eaLnBrk="1" fontAlgn="auto" hangingPunct="1">
              <a:spcBef>
                <a:spcPts val="0"/>
              </a:spcBef>
              <a:spcAft>
                <a:spcPts val="0"/>
              </a:spcAft>
              <a:defRPr/>
            </a:pPr>
            <a:r>
              <a:rPr lang="fr-FR" sz="1400" baseline="0" dirty="0">
                <a:solidFill>
                  <a:prstClr val="black"/>
                </a:solidFill>
                <a:latin typeface="Arial" panose="020B0604020202020204"/>
                <a:ea typeface="+mn-ea"/>
                <a:cs typeface="Times New Roman" panose="02020603050405020304" pitchFamily="18" charset="0"/>
              </a:rPr>
              <a:t>Autorisation de la Cnil pour accéder à des données de santé à caractère personnel à fournir à l’ATIH</a:t>
            </a:r>
            <a:r>
              <a:rPr lang="fr-FR" sz="1400" i="1" baseline="0" dirty="0">
                <a:solidFill>
                  <a:schemeClr val="accent1"/>
                </a:solidFill>
                <a:latin typeface="Arial" panose="020B0604020202020204"/>
                <a:ea typeface="+mn-ea"/>
                <a:cs typeface="Times New Roman" panose="02020603050405020304" pitchFamily="18" charset="0"/>
              </a:rPr>
              <a:t>(</a:t>
            </a:r>
            <a:r>
              <a:rPr lang="fr-FR" sz="1400" i="1" baseline="0" dirty="0">
                <a:solidFill>
                  <a:schemeClr val="accent1"/>
                </a:solidFill>
                <a:latin typeface="Arial" panose="020B0604020202020204"/>
                <a:ea typeface="+mn-ea"/>
              </a:rPr>
              <a:t>sauf pour les organismes inscrits sur la liste des accès permanents au SNDS</a:t>
            </a:r>
            <a:r>
              <a:rPr lang="fr-FR" sz="1400" i="1" baseline="0" dirty="0">
                <a:solidFill>
                  <a:schemeClr val="accent1"/>
                </a:solidFill>
                <a:latin typeface="Arial" panose="020B0604020202020204"/>
                <a:ea typeface="+mn-ea"/>
                <a:cs typeface="Times New Roman" panose="02020603050405020304" pitchFamily="18" charset="0"/>
              </a:rPr>
              <a:t>).</a:t>
            </a:r>
          </a:p>
          <a:p>
            <a:pPr algn="just" defTabSz="685800" eaLnBrk="1" fontAlgn="auto" hangingPunct="1">
              <a:spcBef>
                <a:spcPts val="0"/>
              </a:spcBef>
              <a:spcAft>
                <a:spcPts val="0"/>
              </a:spcAft>
              <a:defRPr/>
            </a:pPr>
            <a:endParaRPr lang="fr-FR" sz="1400" baseline="0" dirty="0">
              <a:solidFill>
                <a:prstClr val="black"/>
              </a:solidFill>
              <a:latin typeface="Arial" panose="020B0604020202020204"/>
              <a:ea typeface="+mn-ea"/>
              <a:cs typeface="Times New Roman" panose="02020603050405020304" pitchFamily="18" charset="0"/>
            </a:endParaRPr>
          </a:p>
          <a:p>
            <a:pPr algn="just" defTabSz="685800" eaLnBrk="1" fontAlgn="auto" hangingPunct="1">
              <a:spcBef>
                <a:spcPts val="0"/>
              </a:spcBef>
              <a:spcAft>
                <a:spcPts val="0"/>
              </a:spcAft>
              <a:defRPr/>
            </a:pPr>
            <a:endParaRPr lang="fr-FR" sz="1200" baseline="0" dirty="0">
              <a:solidFill>
                <a:prstClr val="black"/>
              </a:solidFill>
              <a:latin typeface="Arial" panose="020B0604020202020204"/>
              <a:ea typeface="+mn-ea"/>
              <a:cs typeface="Times New Roman" panose="02020603050405020304" pitchFamily="18" charset="0"/>
            </a:endParaRPr>
          </a:p>
          <a:p>
            <a:pPr algn="just" defTabSz="685800" eaLnBrk="1" fontAlgn="auto" hangingPunct="1">
              <a:spcBef>
                <a:spcPts val="0"/>
              </a:spcBef>
              <a:spcAft>
                <a:spcPts val="0"/>
              </a:spcAft>
              <a:defRPr/>
            </a:pPr>
            <a:endParaRPr lang="fr-FR" sz="1200" dirty="0">
              <a:solidFill>
                <a:prstClr val="black"/>
              </a:solidFill>
              <a:latin typeface="Arial" panose="020B0604020202020204"/>
              <a:cs typeface="Times New Roman" panose="02020603050405020304" pitchFamily="18" charset="0"/>
            </a:endParaRPr>
          </a:p>
          <a:p>
            <a:pPr algn="just" defTabSz="685800" eaLnBrk="1" fontAlgn="auto" hangingPunct="1">
              <a:spcBef>
                <a:spcPts val="0"/>
              </a:spcBef>
              <a:spcAft>
                <a:spcPts val="0"/>
              </a:spcAft>
              <a:defRPr/>
            </a:pPr>
            <a:endParaRPr lang="fr-FR" sz="1200" baseline="0" dirty="0">
              <a:solidFill>
                <a:prstClr val="black"/>
              </a:solidFill>
              <a:latin typeface="Arial" panose="020B0604020202020204"/>
              <a:ea typeface="+mn-ea"/>
              <a:cs typeface="Times New Roman" panose="02020603050405020304" pitchFamily="18" charset="0"/>
            </a:endParaRPr>
          </a:p>
          <a:p>
            <a:pPr algn="just" defTabSz="685800" eaLnBrk="1" fontAlgn="auto" hangingPunct="1">
              <a:spcBef>
                <a:spcPts val="0"/>
              </a:spcBef>
              <a:spcAft>
                <a:spcPts val="0"/>
              </a:spcAft>
              <a:defRPr/>
            </a:pPr>
            <a:endParaRPr lang="fr-FR" sz="1200" baseline="0" dirty="0">
              <a:solidFill>
                <a:prstClr val="black"/>
              </a:solidFill>
              <a:latin typeface="Arial" panose="020B0604020202020204"/>
              <a:ea typeface="+mn-ea"/>
              <a:cs typeface="Times New Roman" panose="02020603050405020304" pitchFamily="18" charset="0"/>
            </a:endParaRPr>
          </a:p>
          <a:p>
            <a:pPr algn="just" defTabSz="685800" eaLnBrk="1" fontAlgn="auto" hangingPunct="1">
              <a:spcBef>
                <a:spcPts val="0"/>
              </a:spcBef>
              <a:spcAft>
                <a:spcPts val="0"/>
              </a:spcAft>
              <a:defRPr/>
            </a:pPr>
            <a:endParaRPr lang="fr-FR" sz="1200" baseline="0" dirty="0">
              <a:solidFill>
                <a:prstClr val="black"/>
              </a:solidFill>
              <a:latin typeface="Arial" panose="020B0604020202020204"/>
              <a:ea typeface="+mn-ea"/>
              <a:cs typeface="Times New Roman" panose="02020603050405020304" pitchFamily="18" charset="0"/>
            </a:endParaRPr>
          </a:p>
          <a:p>
            <a:pPr defTabSz="685800" eaLnBrk="1" fontAlgn="auto" hangingPunct="1">
              <a:spcBef>
                <a:spcPts val="0"/>
              </a:spcBef>
              <a:spcAft>
                <a:spcPts val="0"/>
              </a:spcAft>
              <a:defRPr/>
            </a:pPr>
            <a:endParaRPr lang="fr-FR" sz="1400" baseline="0" dirty="0" err="1">
              <a:solidFill>
                <a:prstClr val="black"/>
              </a:solidFill>
              <a:latin typeface="Arial" panose="020B0604020202020204"/>
              <a:ea typeface="+mn-ea"/>
            </a:endParaRPr>
          </a:p>
        </p:txBody>
      </p:sp>
      <p:pic>
        <p:nvPicPr>
          <p:cNvPr id="14" name="Graphique 13">
            <a:extLst>
              <a:ext uri="{FF2B5EF4-FFF2-40B4-BE49-F238E27FC236}">
                <a16:creationId xmlns:a16="http://schemas.microsoft.com/office/drawing/2014/main" id="{84BCBE12-D9D8-7734-1142-7FB9D940AD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5577" y="5372327"/>
            <a:ext cx="458629" cy="325755"/>
          </a:xfrm>
          <a:prstGeom prst="rect">
            <a:avLst/>
          </a:prstGeom>
        </p:spPr>
      </p:pic>
      <p:sp>
        <p:nvSpPr>
          <p:cNvPr id="15" name="ZoneTexte 14">
            <a:extLst>
              <a:ext uri="{FF2B5EF4-FFF2-40B4-BE49-F238E27FC236}">
                <a16:creationId xmlns:a16="http://schemas.microsoft.com/office/drawing/2014/main" id="{A4314425-7BAB-0053-C36D-07176D378A8E}"/>
              </a:ext>
            </a:extLst>
          </p:cNvPr>
          <p:cNvSpPr txBox="1"/>
          <p:nvPr/>
        </p:nvSpPr>
        <p:spPr>
          <a:xfrm>
            <a:off x="6866528" y="4877479"/>
            <a:ext cx="2016224" cy="1354217"/>
          </a:xfrm>
          <a:prstGeom prst="rect">
            <a:avLst/>
          </a:prstGeom>
          <a:noFill/>
        </p:spPr>
        <p:txBody>
          <a:bodyPr wrap="square" lIns="36000" tIns="0" rIns="36000" bIns="0" rtlCol="0">
            <a:spAutoFit/>
          </a:bodyPr>
          <a:lstStyle/>
          <a:p>
            <a:pPr defTabSz="685800" eaLnBrk="1" fontAlgn="auto" hangingPunct="1">
              <a:spcBef>
                <a:spcPts val="0"/>
              </a:spcBef>
              <a:spcAft>
                <a:spcPts val="0"/>
              </a:spcAft>
              <a:defRPr/>
            </a:pPr>
            <a:r>
              <a:rPr lang="fr-FR" sz="1100" baseline="0" dirty="0">
                <a:solidFill>
                  <a:prstClr val="black"/>
                </a:solidFill>
                <a:latin typeface="Arial" panose="020B0604020202020204"/>
                <a:ea typeface="+mn-ea"/>
              </a:rPr>
              <a:t>Pour toutes vos questions </a:t>
            </a:r>
          </a:p>
          <a:p>
            <a:pPr defTabSz="685800" eaLnBrk="1" fontAlgn="auto" hangingPunct="1">
              <a:spcBef>
                <a:spcPts val="0"/>
              </a:spcBef>
              <a:spcAft>
                <a:spcPts val="0"/>
              </a:spcAft>
              <a:defRPr/>
            </a:pPr>
            <a:r>
              <a:rPr lang="fr-FR" sz="1100" baseline="0" dirty="0">
                <a:solidFill>
                  <a:prstClr val="black"/>
                </a:solidFill>
                <a:latin typeface="Arial" panose="020B0604020202020204"/>
                <a:ea typeface="+mn-ea"/>
              </a:rPr>
              <a:t>Sur les données et le conventionnement :</a:t>
            </a:r>
          </a:p>
          <a:p>
            <a:pPr defTabSz="685800" eaLnBrk="1" fontAlgn="auto" hangingPunct="1">
              <a:spcBef>
                <a:spcPts val="0"/>
              </a:spcBef>
              <a:spcAft>
                <a:spcPts val="0"/>
              </a:spcAft>
              <a:defRPr/>
            </a:pPr>
            <a:r>
              <a:rPr lang="fr-FR" sz="1100" baseline="0" dirty="0">
                <a:solidFill>
                  <a:srgbClr val="FF5A64"/>
                </a:solidFill>
                <a:latin typeface="Arial" panose="020B0604020202020204"/>
                <a:ea typeface="+mn-ea"/>
                <a:hlinkClick r:id="rId6">
                  <a:extLst>
                    <a:ext uri="{A12FA001-AC4F-418D-AE19-62706E023703}">
                      <ahyp:hlinkClr xmlns:ahyp="http://schemas.microsoft.com/office/drawing/2018/hyperlinkcolor" val="tx"/>
                    </a:ext>
                  </a:extLst>
                </a:hlinkClick>
              </a:rPr>
              <a:t>demande_base@atih.sante.fr</a:t>
            </a:r>
            <a:endParaRPr lang="fr-FR" sz="1100" baseline="0" dirty="0">
              <a:solidFill>
                <a:srgbClr val="FF5A64"/>
              </a:solidFill>
              <a:latin typeface="Arial" panose="020B0604020202020204"/>
              <a:ea typeface="+mn-ea"/>
            </a:endParaRPr>
          </a:p>
          <a:p>
            <a:pPr defTabSz="685800" eaLnBrk="1" fontAlgn="auto" hangingPunct="1">
              <a:spcBef>
                <a:spcPts val="0"/>
              </a:spcBef>
              <a:spcAft>
                <a:spcPts val="0"/>
              </a:spcAft>
              <a:defRPr/>
            </a:pPr>
            <a:endParaRPr lang="fr-FR" sz="1100" baseline="0" dirty="0">
              <a:solidFill>
                <a:prstClr val="black"/>
              </a:solidFill>
              <a:latin typeface="Arial" panose="020B0604020202020204"/>
              <a:ea typeface="+mn-ea"/>
            </a:endParaRPr>
          </a:p>
          <a:p>
            <a:pPr defTabSz="685800" eaLnBrk="1" fontAlgn="auto" hangingPunct="1">
              <a:spcBef>
                <a:spcPts val="0"/>
              </a:spcBef>
              <a:spcAft>
                <a:spcPts val="0"/>
              </a:spcAft>
              <a:defRPr/>
            </a:pPr>
            <a:r>
              <a:rPr lang="fr-FR" sz="1100" baseline="0" dirty="0">
                <a:solidFill>
                  <a:prstClr val="black"/>
                </a:solidFill>
                <a:latin typeface="Arial" panose="020B0604020202020204"/>
                <a:ea typeface="+mn-ea"/>
              </a:rPr>
              <a:t>D’ordre administratif :</a:t>
            </a:r>
            <a:endParaRPr lang="fr-FR" sz="1100" baseline="0" dirty="0">
              <a:solidFill>
                <a:srgbClr val="FF5A64"/>
              </a:solidFill>
              <a:latin typeface="Arial" panose="020B0604020202020204"/>
              <a:ea typeface="+mn-ea"/>
              <a:hlinkClick r:id="" action="ppaction://noaction">
                <a:extLst>
                  <a:ext uri="{A12FA001-AC4F-418D-AE19-62706E023703}">
                    <ahyp:hlinkClr xmlns:ahyp="http://schemas.microsoft.com/office/drawing/2018/hyperlinkcolor" val="tx"/>
                  </a:ext>
                </a:extLst>
              </a:hlinkClick>
            </a:endParaRPr>
          </a:p>
          <a:p>
            <a:pPr defTabSz="685800" eaLnBrk="1" fontAlgn="auto" hangingPunct="1">
              <a:spcBef>
                <a:spcPts val="0"/>
              </a:spcBef>
              <a:spcAft>
                <a:spcPts val="0"/>
              </a:spcAft>
              <a:defRPr/>
            </a:pPr>
            <a:r>
              <a:rPr lang="fr-FR" sz="1100" baseline="0" dirty="0">
                <a:solidFill>
                  <a:srgbClr val="FF5A64"/>
                </a:solidFill>
                <a:latin typeface="Arial" panose="020B0604020202020204"/>
                <a:ea typeface="+mn-ea"/>
                <a:hlinkClick r:id="" action="ppaction://noaction">
                  <a:extLst>
                    <a:ext uri="{A12FA001-AC4F-418D-AE19-62706E023703}">
                      <ahyp:hlinkClr xmlns:ahyp="http://schemas.microsoft.com/office/drawing/2018/hyperlinkcolor" val="tx"/>
                    </a:ext>
                  </a:extLst>
                </a:hlinkClick>
              </a:rPr>
              <a:t>acces-</a:t>
            </a:r>
            <a:r>
              <a:rPr lang="fr-FR" sz="1100" baseline="0" dirty="0">
                <a:solidFill>
                  <a:srgbClr val="FF5A64"/>
                </a:solidFill>
                <a:latin typeface="Arial" panose="020B0604020202020204"/>
                <a:ea typeface="+mn-ea"/>
                <a:hlinkClick r:id="rId7">
                  <a:extLst>
                    <a:ext uri="{A12FA001-AC4F-418D-AE19-62706E023703}">
                      <ahyp:hlinkClr xmlns:ahyp="http://schemas.microsoft.com/office/drawing/2018/hyperlinkcolor" val="tx"/>
                    </a:ext>
                  </a:extLst>
                </a:hlinkClick>
              </a:rPr>
              <a:t>securise@atih.sante.fr</a:t>
            </a:r>
            <a:endParaRPr lang="fr-FR" sz="1100" baseline="0" dirty="0">
              <a:solidFill>
                <a:srgbClr val="FF5A64"/>
              </a:solidFill>
              <a:latin typeface="Arial" panose="020B0604020202020204"/>
              <a:ea typeface="+mn-ea"/>
            </a:endParaRPr>
          </a:p>
          <a:p>
            <a:pPr defTabSz="685800" eaLnBrk="1" fontAlgn="auto" hangingPunct="1">
              <a:spcBef>
                <a:spcPts val="0"/>
              </a:spcBef>
              <a:spcAft>
                <a:spcPts val="0"/>
              </a:spcAft>
              <a:defRPr/>
            </a:pPr>
            <a:endParaRPr lang="fr-FR" sz="1100" baseline="0" dirty="0">
              <a:solidFill>
                <a:prstClr val="black"/>
              </a:solidFill>
              <a:latin typeface="Arial" panose="020B0604020202020204"/>
              <a:ea typeface="+mn-ea"/>
            </a:endParaRPr>
          </a:p>
        </p:txBody>
      </p:sp>
      <p:pic>
        <p:nvPicPr>
          <p:cNvPr id="16" name="Graphique 15">
            <a:extLst>
              <a:ext uri="{FF2B5EF4-FFF2-40B4-BE49-F238E27FC236}">
                <a16:creationId xmlns:a16="http://schemas.microsoft.com/office/drawing/2014/main" id="{69CC2FBD-7A99-5306-9E20-24D0A2E8E8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024" y="3946349"/>
            <a:ext cx="351473" cy="291465"/>
          </a:xfrm>
          <a:prstGeom prst="rect">
            <a:avLst/>
          </a:prstGeom>
        </p:spPr>
      </p:pic>
    </p:spTree>
    <p:extLst>
      <p:ext uri="{BB962C8B-B14F-4D97-AF65-F5344CB8AC3E}">
        <p14:creationId xmlns:p14="http://schemas.microsoft.com/office/powerpoint/2010/main" val="3974970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605C6A9B-7AA7-4512-8E6E-1FBA5AA03FB0}"/>
              </a:ext>
            </a:extLst>
          </p:cNvPr>
          <p:cNvSpPr>
            <a:spLocks noGrp="1"/>
          </p:cNvSpPr>
          <p:nvPr>
            <p:ph type="title"/>
          </p:nvPr>
        </p:nvSpPr>
        <p:spPr>
          <a:xfrm>
            <a:off x="2057399" y="250482"/>
            <a:ext cx="6629401" cy="992188"/>
          </a:xfrm>
        </p:spPr>
        <p:txBody>
          <a:bodyPr/>
          <a:lstStyle/>
          <a:p>
            <a:r>
              <a:rPr lang="fr-FR" sz="2400" dirty="0"/>
              <a:t>Modalités d’accès aux données via la plateforme des données hospitalières</a:t>
            </a:r>
            <a:endParaRPr lang="fr-FR" sz="2400" dirty="0">
              <a:solidFill>
                <a:srgbClr val="00A6D5"/>
              </a:solidFill>
            </a:endParaRPr>
          </a:p>
        </p:txBody>
      </p:sp>
      <p:pic>
        <p:nvPicPr>
          <p:cNvPr id="23" name="Image 22">
            <a:extLst>
              <a:ext uri="{FF2B5EF4-FFF2-40B4-BE49-F238E27FC236}">
                <a16:creationId xmlns:a16="http://schemas.microsoft.com/office/drawing/2014/main" id="{AB1B065E-F54E-313C-A582-9EBD026606C4}"/>
              </a:ext>
            </a:extLst>
          </p:cNvPr>
          <p:cNvPicPr>
            <a:picLocks noChangeAspect="1"/>
          </p:cNvPicPr>
          <p:nvPr/>
        </p:nvPicPr>
        <p:blipFill rotWithShape="1">
          <a:blip r:embed="rId3"/>
          <a:srcRect r="16215"/>
          <a:stretch/>
        </p:blipFill>
        <p:spPr>
          <a:xfrm>
            <a:off x="2569010" y="1308047"/>
            <a:ext cx="4164691" cy="3178876"/>
          </a:xfrm>
          <a:prstGeom prst="rect">
            <a:avLst/>
          </a:prstGeom>
        </p:spPr>
      </p:pic>
      <p:pic>
        <p:nvPicPr>
          <p:cNvPr id="25" name="Image 24">
            <a:extLst>
              <a:ext uri="{FF2B5EF4-FFF2-40B4-BE49-F238E27FC236}">
                <a16:creationId xmlns:a16="http://schemas.microsoft.com/office/drawing/2014/main" id="{29C5EC9B-BB00-1A09-AE78-71F5316FE424}"/>
              </a:ext>
            </a:extLst>
          </p:cNvPr>
          <p:cNvPicPr>
            <a:picLocks noChangeAspect="1"/>
          </p:cNvPicPr>
          <p:nvPr/>
        </p:nvPicPr>
        <p:blipFill rotWithShape="1">
          <a:blip r:embed="rId4"/>
          <a:srcRect l="12293" t="12125" r="9753"/>
          <a:stretch/>
        </p:blipFill>
        <p:spPr>
          <a:xfrm>
            <a:off x="3091525" y="4318971"/>
            <a:ext cx="4415464" cy="2371078"/>
          </a:xfrm>
          <a:prstGeom prst="rect">
            <a:avLst/>
          </a:prstGeom>
        </p:spPr>
      </p:pic>
      <p:pic>
        <p:nvPicPr>
          <p:cNvPr id="2" name="Image 1">
            <a:extLst>
              <a:ext uri="{FF2B5EF4-FFF2-40B4-BE49-F238E27FC236}">
                <a16:creationId xmlns:a16="http://schemas.microsoft.com/office/drawing/2014/main" id="{A605C995-CB90-6036-E012-41EEE7F58FFA}"/>
              </a:ext>
            </a:extLst>
          </p:cNvPr>
          <p:cNvPicPr>
            <a:picLocks noChangeAspect="1"/>
          </p:cNvPicPr>
          <p:nvPr/>
        </p:nvPicPr>
        <p:blipFill>
          <a:blip r:embed="rId5"/>
          <a:stretch>
            <a:fillRect/>
          </a:stretch>
        </p:blipFill>
        <p:spPr>
          <a:xfrm>
            <a:off x="6563665" y="6335648"/>
            <a:ext cx="479346" cy="363562"/>
          </a:xfrm>
          <a:prstGeom prst="rect">
            <a:avLst/>
          </a:prstGeom>
        </p:spPr>
      </p:pic>
      <p:sp>
        <p:nvSpPr>
          <p:cNvPr id="3" name="ZoneTexte 2">
            <a:extLst>
              <a:ext uri="{FF2B5EF4-FFF2-40B4-BE49-F238E27FC236}">
                <a16:creationId xmlns:a16="http://schemas.microsoft.com/office/drawing/2014/main" id="{8A6944B4-6BFB-0990-6F96-7FB2DD805B0A}"/>
              </a:ext>
            </a:extLst>
          </p:cNvPr>
          <p:cNvSpPr txBox="1"/>
          <p:nvPr/>
        </p:nvSpPr>
        <p:spPr>
          <a:xfrm>
            <a:off x="6954014" y="6335648"/>
            <a:ext cx="3298846" cy="5437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1200" cap="none" spc="0" normalizeH="0" baseline="-25000" noProof="0" dirty="0">
                <a:ln>
                  <a:noFill/>
                </a:ln>
                <a:solidFill>
                  <a:srgbClr val="00B0F0"/>
                </a:solidFill>
                <a:effectLst/>
                <a:uLnTx/>
                <a:uFillTx/>
                <a:latin typeface="Arial Bold"/>
                <a:ea typeface="ＭＳ Ｐゴシック" charset="-128"/>
                <a:cs typeface="+mn-cs"/>
              </a:rPr>
              <a:t>restitutions.atih.sante.fr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25000" noProof="0" dirty="0">
              <a:ln>
                <a:noFill/>
              </a:ln>
              <a:solidFill>
                <a:srgbClr val="4E455D"/>
              </a:solidFill>
              <a:effectLst/>
              <a:uLnTx/>
              <a:uFillTx/>
              <a:latin typeface="Times" charset="0"/>
              <a:ea typeface="ＭＳ Ｐゴシック" charset="-128"/>
              <a:cs typeface="+mn-cs"/>
            </a:endParaRPr>
          </a:p>
        </p:txBody>
      </p:sp>
      <p:pic>
        <p:nvPicPr>
          <p:cNvPr id="5" name="Image 4">
            <a:extLst>
              <a:ext uri="{FF2B5EF4-FFF2-40B4-BE49-F238E27FC236}">
                <a16:creationId xmlns:a16="http://schemas.microsoft.com/office/drawing/2014/main" id="{FAD0EE42-7EA0-6262-7C54-3709D5E61FA1}"/>
              </a:ext>
            </a:extLst>
          </p:cNvPr>
          <p:cNvPicPr>
            <a:picLocks noChangeAspect="1"/>
          </p:cNvPicPr>
          <p:nvPr/>
        </p:nvPicPr>
        <p:blipFill>
          <a:blip r:embed="rId6"/>
          <a:stretch>
            <a:fillRect/>
          </a:stretch>
        </p:blipFill>
        <p:spPr>
          <a:xfrm>
            <a:off x="6803338" y="1662783"/>
            <a:ext cx="1897715" cy="883952"/>
          </a:xfrm>
          <a:prstGeom prst="rect">
            <a:avLst/>
          </a:prstGeom>
        </p:spPr>
      </p:pic>
    </p:spTree>
    <p:extLst>
      <p:ext uri="{BB962C8B-B14F-4D97-AF65-F5344CB8AC3E}">
        <p14:creationId xmlns:p14="http://schemas.microsoft.com/office/powerpoint/2010/main" val="225081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096000" cy="570689"/>
          </a:xfrm>
        </p:spPr>
        <p:txBody>
          <a:bodyPr/>
          <a:lstStyle/>
          <a:p>
            <a:pPr algn="ctr"/>
            <a:r>
              <a:rPr lang="fr-FR" dirty="0"/>
              <a:t>Sommaire</a:t>
            </a:r>
          </a:p>
        </p:txBody>
      </p:sp>
      <p:sp>
        <p:nvSpPr>
          <p:cNvPr id="12" name="Espace réservé du numéro de diapositive 11">
            <a:extLst>
              <a:ext uri="{FF2B5EF4-FFF2-40B4-BE49-F238E27FC236}">
                <a16:creationId xmlns:a16="http://schemas.microsoft.com/office/drawing/2014/main" id="{325E07C1-FE93-F5F5-81D8-960E3B1B3085}"/>
              </a:ext>
            </a:extLst>
          </p:cNvPr>
          <p:cNvSpPr>
            <a:spLocks noGrp="1"/>
          </p:cNvSpPr>
          <p:nvPr>
            <p:ph type="sldNum" sz="quarter" idx="12"/>
          </p:nvPr>
        </p:nvSpPr>
        <p:spPr/>
        <p:txBody>
          <a:bodyPr/>
          <a:lstStyle/>
          <a:p>
            <a:fld id="{DAC720FA-BF7E-495D-83F8-0CD569677D09}" type="slidenum">
              <a:rPr lang="fr-FR" smtClean="0"/>
              <a:t>5</a:t>
            </a:fld>
            <a:endParaRPr lang="fr-FR"/>
          </a:p>
        </p:txBody>
      </p:sp>
      <p:graphicFrame>
        <p:nvGraphicFramePr>
          <p:cNvPr id="6" name="Diagramme 5">
            <a:extLst>
              <a:ext uri="{FF2B5EF4-FFF2-40B4-BE49-F238E27FC236}">
                <a16:creationId xmlns:a16="http://schemas.microsoft.com/office/drawing/2014/main" id="{8CAC7AAA-AD36-8AA1-35F9-96576693A027}"/>
              </a:ext>
            </a:extLst>
          </p:cNvPr>
          <p:cNvGraphicFramePr/>
          <p:nvPr>
            <p:extLst>
              <p:ext uri="{D42A27DB-BD31-4B8C-83A1-F6EECF244321}">
                <p14:modId xmlns:p14="http://schemas.microsoft.com/office/powerpoint/2010/main" val="1587662787"/>
              </p:ext>
            </p:extLst>
          </p:nvPr>
        </p:nvGraphicFramePr>
        <p:xfrm>
          <a:off x="340236" y="1488502"/>
          <a:ext cx="8473023" cy="506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338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BBA7FBE-98BF-C440-CAD7-5ABECAFA8B83}"/>
              </a:ext>
            </a:extLst>
          </p:cNvPr>
          <p:cNvPicPr>
            <a:picLocks noChangeAspect="1"/>
          </p:cNvPicPr>
          <p:nvPr/>
        </p:nvPicPr>
        <p:blipFill rotWithShape="1">
          <a:blip r:embed="rId2"/>
          <a:srcRect t="11459"/>
          <a:stretch/>
        </p:blipFill>
        <p:spPr>
          <a:xfrm>
            <a:off x="231787" y="1361632"/>
            <a:ext cx="8737342" cy="3932899"/>
          </a:xfrm>
          <a:prstGeom prst="rect">
            <a:avLst/>
          </a:prstGeom>
        </p:spPr>
      </p:pic>
      <p:pic>
        <p:nvPicPr>
          <p:cNvPr id="9" name="Image 8">
            <a:extLst>
              <a:ext uri="{FF2B5EF4-FFF2-40B4-BE49-F238E27FC236}">
                <a16:creationId xmlns:a16="http://schemas.microsoft.com/office/drawing/2014/main" id="{DAA3294D-D1F8-6371-F5C1-DB197A8A9C5F}"/>
              </a:ext>
            </a:extLst>
          </p:cNvPr>
          <p:cNvPicPr>
            <a:picLocks noChangeAspect="1"/>
          </p:cNvPicPr>
          <p:nvPr/>
        </p:nvPicPr>
        <p:blipFill rotWithShape="1">
          <a:blip r:embed="rId3"/>
          <a:srcRect t="3342" r="1741"/>
          <a:stretch/>
        </p:blipFill>
        <p:spPr>
          <a:xfrm>
            <a:off x="0" y="3005728"/>
            <a:ext cx="8784976" cy="2530583"/>
          </a:xfrm>
          <a:prstGeom prst="rect">
            <a:avLst/>
          </a:prstGeom>
        </p:spPr>
      </p:pic>
      <p:sp>
        <p:nvSpPr>
          <p:cNvPr id="4" name="Espace réservé du numéro de diapositive 3">
            <a:extLst>
              <a:ext uri="{FF2B5EF4-FFF2-40B4-BE49-F238E27FC236}">
                <a16:creationId xmlns:a16="http://schemas.microsoft.com/office/drawing/2014/main" id="{5C213A81-8D21-86F7-6888-D6104E954BF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2BFE25-F8A7-43F5-B86E-9B61EB81DFC0}"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fr-FR" sz="900" b="0" i="0" u="none" strike="noStrike" kern="1200" cap="none" spc="0" normalizeH="0" baseline="0" noProof="0">
              <a:ln>
                <a:noFill/>
              </a:ln>
              <a:solidFill>
                <a:srgbClr val="4E455D"/>
              </a:solidFill>
              <a:effectLst/>
              <a:uLnTx/>
              <a:uFillTx/>
              <a:latin typeface="Verdana Bold" pitchFamily="85" charset="0"/>
              <a:ea typeface="MS PGothic" pitchFamily="34" charset="-128"/>
              <a:cs typeface="+mn-cs"/>
            </a:endParaRPr>
          </a:p>
        </p:txBody>
      </p:sp>
      <p:pic>
        <p:nvPicPr>
          <p:cNvPr id="8" name="Image 7">
            <a:extLst>
              <a:ext uri="{FF2B5EF4-FFF2-40B4-BE49-F238E27FC236}">
                <a16:creationId xmlns:a16="http://schemas.microsoft.com/office/drawing/2014/main" id="{6EE30F39-DCE5-1C18-25F4-540F4BC85183}"/>
              </a:ext>
            </a:extLst>
          </p:cNvPr>
          <p:cNvPicPr>
            <a:picLocks noChangeAspect="1"/>
          </p:cNvPicPr>
          <p:nvPr/>
        </p:nvPicPr>
        <p:blipFill>
          <a:blip r:embed="rId4"/>
          <a:stretch>
            <a:fillRect/>
          </a:stretch>
        </p:blipFill>
        <p:spPr>
          <a:xfrm>
            <a:off x="3994659" y="5535125"/>
            <a:ext cx="4882393" cy="1112609"/>
          </a:xfrm>
          <a:prstGeom prst="rect">
            <a:avLst/>
          </a:prstGeom>
        </p:spPr>
      </p:pic>
      <p:sp>
        <p:nvSpPr>
          <p:cNvPr id="13" name="Rectangle à coins arrondis 6">
            <a:extLst>
              <a:ext uri="{FF2B5EF4-FFF2-40B4-BE49-F238E27FC236}">
                <a16:creationId xmlns:a16="http://schemas.microsoft.com/office/drawing/2014/main" id="{91D614E0-9586-108B-7E58-EBC7A57F4557}"/>
              </a:ext>
            </a:extLst>
          </p:cNvPr>
          <p:cNvSpPr/>
          <p:nvPr/>
        </p:nvSpPr>
        <p:spPr bwMode="auto">
          <a:xfrm>
            <a:off x="4497995" y="3202722"/>
            <a:ext cx="4362884" cy="2198337"/>
          </a:xfrm>
          <a:prstGeom prst="roundRect">
            <a:avLst/>
          </a:prstGeom>
          <a:noFill/>
          <a:ln w="38100" cap="flat" cmpd="sng" algn="ctr">
            <a:solidFill>
              <a:srgbClr val="00B0F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mn-cs"/>
            </a:endParaRPr>
          </a:p>
        </p:txBody>
      </p:sp>
      <p:sp>
        <p:nvSpPr>
          <p:cNvPr id="2" name="Rectangle à coins arrondis 6">
            <a:extLst>
              <a:ext uri="{FF2B5EF4-FFF2-40B4-BE49-F238E27FC236}">
                <a16:creationId xmlns:a16="http://schemas.microsoft.com/office/drawing/2014/main" id="{FEFF852E-F2CE-155D-05F4-13C32B53FAFB}"/>
              </a:ext>
            </a:extLst>
          </p:cNvPr>
          <p:cNvSpPr/>
          <p:nvPr/>
        </p:nvSpPr>
        <p:spPr bwMode="auto">
          <a:xfrm>
            <a:off x="2172749" y="2407159"/>
            <a:ext cx="2399251" cy="563351"/>
          </a:xfrm>
          <a:prstGeom prst="roundRect">
            <a:avLst/>
          </a:prstGeom>
          <a:noFill/>
          <a:ln w="38100" cap="flat" cmpd="sng" algn="ctr">
            <a:solidFill>
              <a:srgbClr val="F2963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mn-cs"/>
            </a:endParaRPr>
          </a:p>
        </p:txBody>
      </p:sp>
      <p:sp>
        <p:nvSpPr>
          <p:cNvPr id="7" name="Titre 1">
            <a:extLst>
              <a:ext uri="{FF2B5EF4-FFF2-40B4-BE49-F238E27FC236}">
                <a16:creationId xmlns:a16="http://schemas.microsoft.com/office/drawing/2014/main" id="{53A10496-D2DB-8E25-A851-AAFF4AD0F730}"/>
              </a:ext>
            </a:extLst>
          </p:cNvPr>
          <p:cNvSpPr>
            <a:spLocks noGrp="1"/>
          </p:cNvSpPr>
          <p:nvPr>
            <p:ph type="title"/>
          </p:nvPr>
        </p:nvSpPr>
        <p:spPr>
          <a:xfrm>
            <a:off x="2057400" y="304800"/>
            <a:ext cx="6763072" cy="992188"/>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200" dirty="0"/>
              <a:t>Restitutions des données</a:t>
            </a:r>
            <a:endParaRPr lang="fr-FR" sz="2800" dirty="0">
              <a:latin typeface="Arial Bold"/>
            </a:endParaRPr>
          </a:p>
        </p:txBody>
      </p:sp>
    </p:spTree>
    <p:extLst>
      <p:ext uri="{BB962C8B-B14F-4D97-AF65-F5344CB8AC3E}">
        <p14:creationId xmlns:p14="http://schemas.microsoft.com/office/powerpoint/2010/main" val="25528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457E7F39-5D69-5886-33B7-032A03264AEE}"/>
              </a:ext>
            </a:extLst>
          </p:cNvPr>
          <p:cNvGrpSpPr/>
          <p:nvPr/>
        </p:nvGrpSpPr>
        <p:grpSpPr>
          <a:xfrm rot="20377418">
            <a:off x="4721896" y="1423156"/>
            <a:ext cx="4346697" cy="4681140"/>
            <a:chOff x="1449439" y="-3188890"/>
            <a:chExt cx="6329098" cy="7765640"/>
          </a:xfrm>
        </p:grpSpPr>
        <p:grpSp>
          <p:nvGrpSpPr>
            <p:cNvPr id="7" name="Groupe 6">
              <a:extLst>
                <a:ext uri="{FF2B5EF4-FFF2-40B4-BE49-F238E27FC236}">
                  <a16:creationId xmlns:a16="http://schemas.microsoft.com/office/drawing/2014/main" id="{90779F8A-4EAD-5C3A-FF99-6B9F4F4347BE}"/>
                </a:ext>
              </a:extLst>
            </p:cNvPr>
            <p:cNvGrpSpPr/>
            <p:nvPr/>
          </p:nvGrpSpPr>
          <p:grpSpPr>
            <a:xfrm>
              <a:off x="1449439" y="-3188890"/>
              <a:ext cx="6329098" cy="5445720"/>
              <a:chOff x="1407451" y="0"/>
              <a:chExt cx="6329098" cy="5445720"/>
            </a:xfrm>
          </p:grpSpPr>
          <p:pic>
            <p:nvPicPr>
              <p:cNvPr id="3" name="Image 2">
                <a:extLst>
                  <a:ext uri="{FF2B5EF4-FFF2-40B4-BE49-F238E27FC236}">
                    <a16:creationId xmlns:a16="http://schemas.microsoft.com/office/drawing/2014/main" id="{8D95AE6B-B67E-8BF2-2B1D-A72BF5026B9E}"/>
                  </a:ext>
                </a:extLst>
              </p:cNvPr>
              <p:cNvPicPr>
                <a:picLocks noChangeAspect="1"/>
              </p:cNvPicPr>
              <p:nvPr/>
            </p:nvPicPr>
            <p:blipFill>
              <a:blip r:embed="rId2"/>
              <a:stretch>
                <a:fillRect/>
              </a:stretch>
            </p:blipFill>
            <p:spPr>
              <a:xfrm>
                <a:off x="1407451" y="0"/>
                <a:ext cx="6329098" cy="2853117"/>
              </a:xfrm>
              <a:prstGeom prst="rect">
                <a:avLst/>
              </a:prstGeom>
            </p:spPr>
          </p:pic>
          <p:pic>
            <p:nvPicPr>
              <p:cNvPr id="6" name="Image 5">
                <a:extLst>
                  <a:ext uri="{FF2B5EF4-FFF2-40B4-BE49-F238E27FC236}">
                    <a16:creationId xmlns:a16="http://schemas.microsoft.com/office/drawing/2014/main" id="{D685AB78-529C-18DF-3800-056C0158F736}"/>
                  </a:ext>
                </a:extLst>
              </p:cNvPr>
              <p:cNvPicPr>
                <a:picLocks noChangeAspect="1"/>
              </p:cNvPicPr>
              <p:nvPr/>
            </p:nvPicPr>
            <p:blipFill>
              <a:blip r:embed="rId3"/>
              <a:stretch>
                <a:fillRect/>
              </a:stretch>
            </p:blipFill>
            <p:spPr>
              <a:xfrm>
                <a:off x="1430116" y="2787774"/>
                <a:ext cx="6270882" cy="2657946"/>
              </a:xfrm>
              <a:prstGeom prst="rect">
                <a:avLst/>
              </a:prstGeom>
            </p:spPr>
          </p:pic>
        </p:grpSp>
        <p:pic>
          <p:nvPicPr>
            <p:cNvPr id="9" name="Image 8">
              <a:extLst>
                <a:ext uri="{FF2B5EF4-FFF2-40B4-BE49-F238E27FC236}">
                  <a16:creationId xmlns:a16="http://schemas.microsoft.com/office/drawing/2014/main" id="{5970E8C7-028C-FDAC-60FE-67EB3C3E81AB}"/>
                </a:ext>
              </a:extLst>
            </p:cNvPr>
            <p:cNvPicPr>
              <a:picLocks noChangeAspect="1"/>
            </p:cNvPicPr>
            <p:nvPr/>
          </p:nvPicPr>
          <p:blipFill>
            <a:blip r:embed="rId4"/>
            <a:stretch>
              <a:fillRect/>
            </a:stretch>
          </p:blipFill>
          <p:spPr>
            <a:xfrm>
              <a:off x="1450621" y="2218022"/>
              <a:ext cx="6291048" cy="2358728"/>
            </a:xfrm>
            <a:prstGeom prst="rect">
              <a:avLst/>
            </a:prstGeom>
          </p:spPr>
        </p:pic>
      </p:grpSp>
      <p:sp>
        <p:nvSpPr>
          <p:cNvPr id="13" name="Espace réservé du texte 6">
            <a:extLst>
              <a:ext uri="{FF2B5EF4-FFF2-40B4-BE49-F238E27FC236}">
                <a16:creationId xmlns:a16="http://schemas.microsoft.com/office/drawing/2014/main" id="{747E4B4B-5B7E-D885-5800-4B4A3B786A41}"/>
              </a:ext>
            </a:extLst>
          </p:cNvPr>
          <p:cNvSpPr>
            <a:spLocks noGrp="1"/>
          </p:cNvSpPr>
          <p:nvPr>
            <p:ph type="body" sz="quarter" idx="12"/>
          </p:nvPr>
        </p:nvSpPr>
        <p:spPr>
          <a:xfrm>
            <a:off x="-1082290" y="1854734"/>
            <a:ext cx="7562850" cy="2316019"/>
          </a:xfrm>
        </p:spPr>
        <p:txBody>
          <a:bodyPr/>
          <a:lstStyle/>
          <a:p>
            <a:pPr lvl="3"/>
            <a:r>
              <a:rPr lang="fr-FR" sz="2400" dirty="0">
                <a:latin typeface="Arial" panose="020B0604020202020204" pitchFamily="34" charset="0"/>
                <a:cs typeface="Arial" panose="020B0604020202020204" pitchFamily="34" charset="0"/>
              </a:rPr>
              <a:t> Indicateurs synthétiques :</a:t>
            </a:r>
          </a:p>
          <a:p>
            <a:pPr lvl="4"/>
            <a:r>
              <a:rPr lang="fr-FR" sz="2400" i="1" dirty="0">
                <a:latin typeface="Arial" panose="020B0604020202020204" pitchFamily="34" charset="0"/>
                <a:cs typeface="Arial" panose="020B0604020202020204" pitchFamily="34" charset="0"/>
              </a:rPr>
              <a:t>Nombre de patients</a:t>
            </a:r>
          </a:p>
          <a:p>
            <a:pPr lvl="4"/>
            <a:r>
              <a:rPr lang="fr-FR" sz="2400" i="1" dirty="0">
                <a:latin typeface="Arial" panose="020B0604020202020204" pitchFamily="34" charset="0"/>
                <a:cs typeface="Arial" panose="020B0604020202020204" pitchFamily="34" charset="0"/>
              </a:rPr>
              <a:t>Nombre de séjours</a:t>
            </a:r>
          </a:p>
          <a:p>
            <a:pPr lvl="4"/>
            <a:r>
              <a:rPr lang="fr-FR" sz="2400" i="1" dirty="0">
                <a:latin typeface="Arial" panose="020B0604020202020204" pitchFamily="34" charset="0"/>
                <a:cs typeface="Arial" panose="020B0604020202020204" pitchFamily="34" charset="0"/>
              </a:rPr>
              <a:t>Nombre de journées</a:t>
            </a:r>
          </a:p>
          <a:p>
            <a:pPr lvl="4"/>
            <a:r>
              <a:rPr lang="fr-FR" sz="2400" dirty="0">
                <a:latin typeface="Arial" panose="020B0604020202020204" pitchFamily="34" charset="0"/>
                <a:cs typeface="Arial" panose="020B0604020202020204" pitchFamily="34" charset="0"/>
              </a:rPr>
              <a:t>…</a:t>
            </a:r>
          </a:p>
          <a:p>
            <a:pPr lvl="3"/>
            <a:r>
              <a:rPr lang="fr-FR" sz="2400" dirty="0">
                <a:latin typeface="Arial" panose="020B0604020202020204" pitchFamily="34" charset="0"/>
                <a:cs typeface="Arial" panose="020B0604020202020204" pitchFamily="34" charset="0"/>
              </a:rPr>
              <a:t> Annuels</a:t>
            </a:r>
          </a:p>
          <a:p>
            <a:pPr lvl="3"/>
            <a:r>
              <a:rPr lang="fr-FR" sz="2400" dirty="0">
                <a:latin typeface="Arial" panose="020B0604020202020204" pitchFamily="34" charset="0"/>
                <a:cs typeface="Arial" panose="020B0604020202020204" pitchFamily="34" charset="0"/>
              </a:rPr>
              <a:t> Par champs et </a:t>
            </a:r>
            <a:r>
              <a:rPr lang="fr-FR" sz="2400" dirty="0" err="1">
                <a:latin typeface="Arial" panose="020B0604020202020204" pitchFamily="34" charset="0"/>
                <a:cs typeface="Arial" panose="020B0604020202020204" pitchFamily="34" charset="0"/>
              </a:rPr>
              <a:t>interchamps</a:t>
            </a:r>
            <a:r>
              <a:rPr lang="fr-FR" sz="2400" dirty="0">
                <a:latin typeface="Arial" panose="020B0604020202020204" pitchFamily="34" charset="0"/>
                <a:cs typeface="Arial" panose="020B0604020202020204" pitchFamily="34" charset="0"/>
              </a:rPr>
              <a:t> hospitaliers</a:t>
            </a:r>
          </a:p>
          <a:p>
            <a:pPr lvl="3"/>
            <a:r>
              <a:rPr lang="fr-FR" sz="2400" dirty="0">
                <a:latin typeface="Arial" panose="020B0604020202020204" pitchFamily="34" charset="0"/>
                <a:cs typeface="Arial" panose="020B0604020202020204" pitchFamily="34" charset="0"/>
              </a:rPr>
              <a:t> Pour la dernière année PMSI disponible : ici 2022</a:t>
            </a:r>
          </a:p>
          <a:p>
            <a:pPr lvl="3"/>
            <a:endParaRPr lang="fr-FR" sz="1400" dirty="0">
              <a:latin typeface="Arial" panose="020B0604020202020204" pitchFamily="34" charset="0"/>
              <a:cs typeface="Arial" panose="020B0604020202020204" pitchFamily="34" charset="0"/>
            </a:endParaRPr>
          </a:p>
          <a:p>
            <a:pPr lvl="3"/>
            <a:endParaRPr lang="fr-FR" dirty="0"/>
          </a:p>
        </p:txBody>
      </p:sp>
      <p:sp>
        <p:nvSpPr>
          <p:cNvPr id="2" name="Titre 1">
            <a:extLst>
              <a:ext uri="{FF2B5EF4-FFF2-40B4-BE49-F238E27FC236}">
                <a16:creationId xmlns:a16="http://schemas.microsoft.com/office/drawing/2014/main" id="{8E0CDAD5-52F6-5452-51F0-631E8F1BCDCD}"/>
              </a:ext>
            </a:extLst>
          </p:cNvPr>
          <p:cNvSpPr>
            <a:spLocks noGrp="1"/>
          </p:cNvSpPr>
          <p:nvPr>
            <p:ph type="title"/>
          </p:nvPr>
        </p:nvSpPr>
        <p:spPr>
          <a:xfrm>
            <a:off x="2057400" y="340468"/>
            <a:ext cx="6512668" cy="888424"/>
          </a:xfrm>
        </p:spPr>
        <p:txBody>
          <a:bodyPr>
            <a:normAutofit/>
          </a:bodyPr>
          <a:lstStyle/>
          <a:p>
            <a:pPr>
              <a:defRPr/>
            </a:pPr>
            <a:r>
              <a:rPr lang="fr-FR" sz="2800" dirty="0">
                <a:solidFill>
                  <a:schemeClr val="accent2"/>
                </a:solidFill>
                <a:latin typeface="Arial Bold" pitchFamily="85" charset="-52"/>
                <a:ea typeface="MS PGothic" pitchFamily="34" charset="-128"/>
              </a:rPr>
              <a:t>Chiffres clés </a:t>
            </a:r>
            <a:r>
              <a:rPr lang="fr-FR" sz="2800" dirty="0">
                <a:latin typeface="Arial Bold" pitchFamily="85" charset="-52"/>
                <a:ea typeface="MS PGothic" pitchFamily="34" charset="-128"/>
              </a:rPr>
              <a:t>– Accès libre</a:t>
            </a:r>
          </a:p>
        </p:txBody>
      </p:sp>
    </p:spTree>
    <p:extLst>
      <p:ext uri="{BB962C8B-B14F-4D97-AF65-F5344CB8AC3E}">
        <p14:creationId xmlns:p14="http://schemas.microsoft.com/office/powerpoint/2010/main" val="3292688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40468"/>
            <a:ext cx="6512668" cy="888424"/>
          </a:xfrm>
        </p:spPr>
        <p:txBody>
          <a:bodyPr>
            <a:normAutofit/>
          </a:bodyPr>
          <a:lstStyle/>
          <a:p>
            <a:pPr>
              <a:defRPr/>
            </a:pPr>
            <a:r>
              <a:rPr lang="fr-FR" sz="2800" dirty="0">
                <a:solidFill>
                  <a:schemeClr val="accent2"/>
                </a:solidFill>
                <a:latin typeface="Arial Bold" pitchFamily="85" charset="-52"/>
                <a:ea typeface="MS PGothic" pitchFamily="34" charset="-128"/>
              </a:rPr>
              <a:t>Chiffres clés </a:t>
            </a:r>
            <a:r>
              <a:rPr lang="fr-FR" sz="2800" dirty="0">
                <a:latin typeface="Arial Bold" pitchFamily="85" charset="-52"/>
                <a:ea typeface="MS PGothic" pitchFamily="34" charset="-128"/>
              </a:rPr>
              <a:t>– Accès libre</a:t>
            </a:r>
          </a:p>
        </p:txBody>
      </p:sp>
      <p:sp>
        <p:nvSpPr>
          <p:cNvPr id="4" name="Espace réservé du numéro de diapositive 3">
            <a:extLst>
              <a:ext uri="{FF2B5EF4-FFF2-40B4-BE49-F238E27FC236}">
                <a16:creationId xmlns:a16="http://schemas.microsoft.com/office/drawing/2014/main" id="{B0BE8D83-9F03-93BB-65A4-A26511DF0CAA}"/>
              </a:ext>
            </a:extLst>
          </p:cNvPr>
          <p:cNvSpPr>
            <a:spLocks noGrp="1"/>
          </p:cNvSpPr>
          <p:nvPr>
            <p:ph type="sldNum" sz="quarter" idx="10"/>
          </p:nvPr>
        </p:nvSpPr>
        <p:spPr bwMode="auto">
          <a:xfrm>
            <a:off x="7010400" y="6324600"/>
            <a:ext cx="1676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fr-FR"/>
            </a:defPPr>
            <a:lvl1pPr algn="r" rtl="0" eaLnBrk="0" fontAlgn="base" hangingPunct="0">
              <a:spcBef>
                <a:spcPct val="0"/>
              </a:spcBef>
              <a:spcAft>
                <a:spcPct val="0"/>
              </a:spcAft>
              <a:defRPr sz="900" kern="1200" baseline="0">
                <a:solidFill>
                  <a:srgbClr val="4E455D"/>
                </a:solidFill>
                <a:latin typeface="Arial Bold" charset="0"/>
                <a:ea typeface="ＭＳ Ｐゴシック" charset="-128"/>
                <a:cs typeface="+mn-cs"/>
              </a:defRPr>
            </a:lvl1pPr>
            <a:lvl2pPr marL="4572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baseline="-25000">
                <a:solidFill>
                  <a:schemeClr val="tx1"/>
                </a:solidFill>
                <a:latin typeface="Times" charset="0"/>
                <a:ea typeface="ＭＳ Ｐゴシック" charset="-128"/>
                <a:cs typeface="+mn-cs"/>
              </a:defRPr>
            </a:lvl5pPr>
            <a:lvl6pPr marL="2286000" algn="l" defTabSz="914400" rtl="0" eaLnBrk="1" latinLnBrk="0" hangingPunct="1">
              <a:defRPr sz="2400" kern="1200" baseline="-25000">
                <a:solidFill>
                  <a:schemeClr val="tx1"/>
                </a:solidFill>
                <a:latin typeface="Times" charset="0"/>
                <a:ea typeface="ＭＳ Ｐゴシック" charset="-128"/>
                <a:cs typeface="+mn-cs"/>
              </a:defRPr>
            </a:lvl6pPr>
            <a:lvl7pPr marL="2743200" algn="l" defTabSz="914400" rtl="0" eaLnBrk="1" latinLnBrk="0" hangingPunct="1">
              <a:defRPr sz="2400" kern="1200" baseline="-25000">
                <a:solidFill>
                  <a:schemeClr val="tx1"/>
                </a:solidFill>
                <a:latin typeface="Times" charset="0"/>
                <a:ea typeface="ＭＳ Ｐゴシック" charset="-128"/>
                <a:cs typeface="+mn-cs"/>
              </a:defRPr>
            </a:lvl7pPr>
            <a:lvl8pPr marL="3200400" algn="l" defTabSz="914400" rtl="0" eaLnBrk="1" latinLnBrk="0" hangingPunct="1">
              <a:defRPr sz="2400" kern="1200" baseline="-25000">
                <a:solidFill>
                  <a:schemeClr val="tx1"/>
                </a:solidFill>
                <a:latin typeface="Times" charset="0"/>
                <a:ea typeface="ＭＳ Ｐゴシック" charset="-128"/>
                <a:cs typeface="+mn-cs"/>
              </a:defRPr>
            </a:lvl8pPr>
            <a:lvl9pPr marL="3657600" algn="l" defTabSz="914400" rtl="0" eaLnBrk="1" latinLnBrk="0" hangingPunct="1">
              <a:defRPr sz="2400" kern="1200" baseline="-25000">
                <a:solidFill>
                  <a:schemeClr val="tx1"/>
                </a:solidFill>
                <a:latin typeface="Times" charset="0"/>
                <a:ea typeface="ＭＳ Ｐゴシック"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06F8B4-365A-46F3-9C5C-7889764C9AFB}" type="slidenum">
              <a:rPr kumimoji="0" lang="fr-FR" sz="900" b="0" i="0" u="none" strike="noStrike" kern="1200" cap="none" spc="0" normalizeH="0" baseline="0" noProof="0" smtClean="0">
                <a:ln>
                  <a:noFill/>
                </a:ln>
                <a:solidFill>
                  <a:srgbClr val="4E455D"/>
                </a:solidFill>
                <a:effectLst/>
                <a:uLnTx/>
                <a:uFillTx/>
                <a:latin typeface="Arial Bold" charset="0"/>
                <a:ea typeface="ＭＳ Ｐゴシック" charset="-128"/>
                <a:cs typeface="Calibri"/>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fr-FR" sz="900" b="0" i="0" u="none" strike="noStrike" kern="1200" cap="none" spc="0" normalizeH="0" baseline="0" noProof="0" dirty="0">
              <a:ln>
                <a:noFill/>
              </a:ln>
              <a:solidFill>
                <a:srgbClr val="4E455D"/>
              </a:solidFill>
              <a:effectLst/>
              <a:uLnTx/>
              <a:uFillTx/>
              <a:latin typeface="Arial Bold" charset="0"/>
              <a:ea typeface="ＭＳ Ｐゴシック" charset="-128"/>
              <a:cs typeface="Calibri"/>
            </a:endParaRPr>
          </a:p>
        </p:txBody>
      </p:sp>
      <p:sp>
        <p:nvSpPr>
          <p:cNvPr id="10" name="ZoneTexte 9">
            <a:extLst>
              <a:ext uri="{FF2B5EF4-FFF2-40B4-BE49-F238E27FC236}">
                <a16:creationId xmlns:a16="http://schemas.microsoft.com/office/drawing/2014/main" id="{A899DFD0-0D92-4EAA-88CB-9D5A18662E31}"/>
              </a:ext>
            </a:extLst>
          </p:cNvPr>
          <p:cNvSpPr txBox="1"/>
          <p:nvPr/>
        </p:nvSpPr>
        <p:spPr>
          <a:xfrm>
            <a:off x="6477011" y="1796596"/>
            <a:ext cx="232528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Calibri"/>
              </a:rPr>
              <a:t>Activité MCO</a:t>
            </a:r>
          </a:p>
        </p:txBody>
      </p:sp>
      <p:sp>
        <p:nvSpPr>
          <p:cNvPr id="15" name="ZoneTexte 14">
            <a:extLst>
              <a:ext uri="{FF2B5EF4-FFF2-40B4-BE49-F238E27FC236}">
                <a16:creationId xmlns:a16="http://schemas.microsoft.com/office/drawing/2014/main" id="{4122FC77-9975-4679-B6F1-A499A76FE730}"/>
              </a:ext>
            </a:extLst>
          </p:cNvPr>
          <p:cNvSpPr txBox="1"/>
          <p:nvPr/>
        </p:nvSpPr>
        <p:spPr>
          <a:xfrm>
            <a:off x="5478300" y="4202574"/>
            <a:ext cx="290893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Calibri"/>
              </a:rPr>
              <a:t> </a:t>
            </a:r>
          </a:p>
        </p:txBody>
      </p:sp>
      <p:pic>
        <p:nvPicPr>
          <p:cNvPr id="16" name="Image 15">
            <a:extLst>
              <a:ext uri="{FF2B5EF4-FFF2-40B4-BE49-F238E27FC236}">
                <a16:creationId xmlns:a16="http://schemas.microsoft.com/office/drawing/2014/main" id="{5E58061B-EDE2-426E-8776-DD4924A40BE8}"/>
              </a:ext>
            </a:extLst>
          </p:cNvPr>
          <p:cNvPicPr>
            <a:picLocks noChangeAspect="1"/>
          </p:cNvPicPr>
          <p:nvPr/>
        </p:nvPicPr>
        <p:blipFill>
          <a:blip r:embed="rId3"/>
          <a:stretch>
            <a:fillRect/>
          </a:stretch>
        </p:blipFill>
        <p:spPr>
          <a:xfrm>
            <a:off x="219982" y="1460947"/>
            <a:ext cx="3744923" cy="5234663"/>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0DF6B451-1A9B-4F15-9392-AF3793582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078" y="1496292"/>
            <a:ext cx="3484557" cy="1642148"/>
          </a:xfrm>
          <a:prstGeom prst="rect">
            <a:avLst/>
          </a:prstGeom>
        </p:spPr>
      </p:pic>
      <p:pic>
        <p:nvPicPr>
          <p:cNvPr id="18" name="Image 17">
            <a:extLst>
              <a:ext uri="{FF2B5EF4-FFF2-40B4-BE49-F238E27FC236}">
                <a16:creationId xmlns:a16="http://schemas.microsoft.com/office/drawing/2014/main" id="{11DE19CB-3D41-48BC-8F25-ECDC0D7F6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255" y="3282827"/>
            <a:ext cx="3484557" cy="1655164"/>
          </a:xfrm>
          <a:prstGeom prst="rect">
            <a:avLst/>
          </a:prstGeom>
        </p:spPr>
      </p:pic>
      <p:sp>
        <p:nvSpPr>
          <p:cNvPr id="19" name="Flèche : droite 18">
            <a:extLst>
              <a:ext uri="{FF2B5EF4-FFF2-40B4-BE49-F238E27FC236}">
                <a16:creationId xmlns:a16="http://schemas.microsoft.com/office/drawing/2014/main" id="{DE7D5B2F-9155-40A0-B143-1B4AC8638057}"/>
              </a:ext>
            </a:extLst>
          </p:cNvPr>
          <p:cNvSpPr/>
          <p:nvPr/>
        </p:nvSpPr>
        <p:spPr>
          <a:xfrm>
            <a:off x="1904304" y="3554212"/>
            <a:ext cx="2828563" cy="209216"/>
          </a:xfrm>
          <a:prstGeom prst="rightArrow">
            <a:avLst/>
          </a:prstGeom>
          <a:solidFill>
            <a:schemeClr val="bg2">
              <a:lumMod val="60000"/>
              <a:lumOff val="40000"/>
            </a:schemeClr>
          </a:solid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25000" noProof="0">
              <a:ln>
                <a:noFill/>
              </a:ln>
              <a:solidFill>
                <a:srgbClr val="4E455D"/>
              </a:solidFill>
              <a:effectLst/>
              <a:uLnTx/>
              <a:uFillTx/>
              <a:latin typeface="Helvetica"/>
              <a:ea typeface="+mj-ea"/>
              <a:cs typeface="Helvetica"/>
              <a:sym typeface="Helvetica"/>
            </a:endParaRPr>
          </a:p>
        </p:txBody>
      </p:sp>
      <p:sp>
        <p:nvSpPr>
          <p:cNvPr id="20" name="Rectangle : coins arrondis 19">
            <a:extLst>
              <a:ext uri="{FF2B5EF4-FFF2-40B4-BE49-F238E27FC236}">
                <a16:creationId xmlns:a16="http://schemas.microsoft.com/office/drawing/2014/main" id="{96F07C3A-2292-4B37-BB68-BF8F1D817E42}"/>
              </a:ext>
            </a:extLst>
          </p:cNvPr>
          <p:cNvSpPr/>
          <p:nvPr/>
        </p:nvSpPr>
        <p:spPr>
          <a:xfrm>
            <a:off x="330740" y="3253442"/>
            <a:ext cx="1157592" cy="824836"/>
          </a:xfrm>
          <a:prstGeom prst="roundRect">
            <a:avLst/>
          </a:prstGeom>
          <a:noFill/>
          <a:ln w="25400" cap="flat">
            <a:solidFill>
              <a:schemeClr val="tx1">
                <a:lumMod val="60000"/>
                <a:lumOff val="4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fr-FR" sz="2400" b="0" i="0" u="none" strike="noStrike" kern="1200" cap="none" spc="0" normalizeH="0" baseline="-25000" noProof="0">
              <a:ln>
                <a:noFill/>
              </a:ln>
              <a:solidFill>
                <a:srgbClr val="4E455D"/>
              </a:solidFill>
              <a:effectLst/>
              <a:uLnTx/>
              <a:uFillTx/>
              <a:latin typeface="Helvetica"/>
              <a:ea typeface="+mj-ea"/>
              <a:cs typeface="Helvetica"/>
              <a:sym typeface="Helvetica"/>
            </a:endParaRPr>
          </a:p>
        </p:txBody>
      </p:sp>
      <p:sp>
        <p:nvSpPr>
          <p:cNvPr id="21" name="ZoneTexte 20">
            <a:extLst>
              <a:ext uri="{FF2B5EF4-FFF2-40B4-BE49-F238E27FC236}">
                <a16:creationId xmlns:a16="http://schemas.microsoft.com/office/drawing/2014/main" id="{C8E8AF3C-2546-4213-9A1B-57041DF9F098}"/>
              </a:ext>
            </a:extLst>
          </p:cNvPr>
          <p:cNvSpPr txBox="1"/>
          <p:nvPr/>
        </p:nvSpPr>
        <p:spPr>
          <a:xfrm>
            <a:off x="2963611" y="4450997"/>
            <a:ext cx="1651161"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A7A7A7">
                    <a:lumMod val="75000"/>
                  </a:srgbClr>
                </a:solidFill>
                <a:effectLst/>
                <a:uLnTx/>
                <a:uFillTx/>
                <a:latin typeface="Arial" panose="020B0604020202020204" pitchFamily="34" charset="0"/>
                <a:ea typeface="ＭＳ Ｐゴシック"/>
                <a:cs typeface="Calibri"/>
              </a:rPr>
              <a:t>Téléchargement des données au format </a:t>
            </a:r>
            <a:r>
              <a:rPr kumimoji="0" lang="fr-FR" sz="1400" b="1" i="0" u="none" strike="noStrike" kern="0" cap="none" spc="0" normalizeH="0" baseline="0" noProof="0" dirty="0" err="1">
                <a:ln>
                  <a:noFill/>
                </a:ln>
                <a:solidFill>
                  <a:srgbClr val="A7A7A7">
                    <a:lumMod val="75000"/>
                  </a:srgbClr>
                </a:solidFill>
                <a:effectLst/>
                <a:uLnTx/>
                <a:uFillTx/>
                <a:latin typeface="Arial" panose="020B0604020202020204" pitchFamily="34" charset="0"/>
                <a:ea typeface="ＭＳ Ｐゴシック"/>
                <a:cs typeface="Calibri"/>
              </a:rPr>
              <a:t>pdf</a:t>
            </a:r>
            <a:endParaRPr kumimoji="0" lang="fr-FR" sz="1400" b="1" i="0" u="none" strike="noStrike" kern="0" cap="none" spc="0" normalizeH="0" baseline="0" noProof="0" dirty="0">
              <a:ln>
                <a:noFill/>
              </a:ln>
              <a:solidFill>
                <a:srgbClr val="A7A7A7">
                  <a:lumMod val="75000"/>
                </a:srgbClr>
              </a:solidFill>
              <a:effectLst/>
              <a:uLnTx/>
              <a:uFillTx/>
              <a:latin typeface="Arial" panose="020B0604020202020204" pitchFamily="34" charset="0"/>
              <a:ea typeface="ＭＳ Ｐゴシック"/>
              <a:cs typeface="Calibri"/>
            </a:endParaRPr>
          </a:p>
        </p:txBody>
      </p:sp>
      <p:pic>
        <p:nvPicPr>
          <p:cNvPr id="23" name="Image 22" descr="Une image contenant texte, capture d’écran, ligne, diagramme&#10;&#10;Description générée automatiquement">
            <a:extLst>
              <a:ext uri="{FF2B5EF4-FFF2-40B4-BE49-F238E27FC236}">
                <a16:creationId xmlns:a16="http://schemas.microsoft.com/office/drawing/2014/main" id="{0B932C61-CDA0-4C13-BF4D-50D4C7732FA9}"/>
              </a:ext>
            </a:extLst>
          </p:cNvPr>
          <p:cNvPicPr>
            <a:picLocks noChangeAspect="1"/>
          </p:cNvPicPr>
          <p:nvPr/>
        </p:nvPicPr>
        <p:blipFill>
          <a:blip r:embed="rId6"/>
          <a:stretch>
            <a:fillRect/>
          </a:stretch>
        </p:blipFill>
        <p:spPr>
          <a:xfrm>
            <a:off x="4951809" y="4935631"/>
            <a:ext cx="3850486" cy="1797880"/>
          </a:xfrm>
          <a:prstGeom prst="rect">
            <a:avLst/>
          </a:prstGeom>
        </p:spPr>
      </p:pic>
      <p:cxnSp>
        <p:nvCxnSpPr>
          <p:cNvPr id="7" name="Connecteur droit avec flèche 6">
            <a:extLst>
              <a:ext uri="{FF2B5EF4-FFF2-40B4-BE49-F238E27FC236}">
                <a16:creationId xmlns:a16="http://schemas.microsoft.com/office/drawing/2014/main" id="{9B1979E4-9C28-4DF4-8BE7-127BF79F4082}"/>
              </a:ext>
            </a:extLst>
          </p:cNvPr>
          <p:cNvCxnSpPr/>
          <p:nvPr/>
        </p:nvCxnSpPr>
        <p:spPr>
          <a:xfrm flipH="1">
            <a:off x="2208179" y="4695413"/>
            <a:ext cx="755432" cy="469974"/>
          </a:xfrm>
          <a:prstGeom prst="straightConnector1">
            <a:avLst/>
          </a:prstGeom>
          <a:ln>
            <a:solidFill>
              <a:schemeClr val="tx2">
                <a:lumMod val="75000"/>
              </a:schemeClr>
            </a:solidFill>
            <a:tailEnd type="triangle"/>
          </a:ln>
        </p:spPr>
        <p:style>
          <a:lnRef idx="2">
            <a:schemeClr val="dk1"/>
          </a:lnRef>
          <a:fillRef idx="0">
            <a:schemeClr val="dk1"/>
          </a:fillRef>
          <a:effectRef idx="1">
            <a:schemeClr val="dk1"/>
          </a:effectRef>
          <a:fontRef idx="minor">
            <a:schemeClr val="tx1"/>
          </a:fontRef>
        </p:style>
      </p:cxnSp>
      <p:sp>
        <p:nvSpPr>
          <p:cNvPr id="3" name="ZoneTexte 2">
            <a:extLst>
              <a:ext uri="{FF2B5EF4-FFF2-40B4-BE49-F238E27FC236}">
                <a16:creationId xmlns:a16="http://schemas.microsoft.com/office/drawing/2014/main" id="{373B5F6A-94DA-C1EF-BC28-43F0214C73FF}"/>
              </a:ext>
            </a:extLst>
          </p:cNvPr>
          <p:cNvSpPr txBox="1"/>
          <p:nvPr/>
        </p:nvSpPr>
        <p:spPr>
          <a:xfrm>
            <a:off x="5354144" y="1275865"/>
            <a:ext cx="3058491"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A7A7A7">
                    <a:lumMod val="75000"/>
                  </a:srgbClr>
                </a:solidFill>
                <a:effectLst/>
                <a:uLnTx/>
                <a:uFillTx/>
                <a:latin typeface="Arial" panose="020B0604020202020204" pitchFamily="34" charset="0"/>
                <a:ea typeface="ＭＳ Ｐゴシック"/>
                <a:cs typeface="Calibri"/>
              </a:rPr>
              <a:t>Infographie dynamique</a:t>
            </a:r>
          </a:p>
        </p:txBody>
      </p:sp>
      <p:sp>
        <p:nvSpPr>
          <p:cNvPr id="6" name="ZoneTexte 5">
            <a:extLst>
              <a:ext uri="{FF2B5EF4-FFF2-40B4-BE49-F238E27FC236}">
                <a16:creationId xmlns:a16="http://schemas.microsoft.com/office/drawing/2014/main" id="{C94FFC79-B74F-3E3B-2A5C-2FF41EFF8077}"/>
              </a:ext>
            </a:extLst>
          </p:cNvPr>
          <p:cNvSpPr txBox="1"/>
          <p:nvPr/>
        </p:nvSpPr>
        <p:spPr>
          <a:xfrm>
            <a:off x="6126635" y="154448"/>
            <a:ext cx="457200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25000" noProof="0" dirty="0">
                <a:ln>
                  <a:noFill/>
                </a:ln>
                <a:solidFill>
                  <a:srgbClr val="00A6D5"/>
                </a:solidFill>
                <a:effectLst/>
                <a:uLnTx/>
                <a:uFillTx/>
                <a:latin typeface="Arial" panose="020B0604020202020204" pitchFamily="34" charset="0"/>
                <a:ea typeface="ＭＳ Ｐゴシック" charset="-128"/>
                <a:cs typeface="Arial" panose="020B0604020202020204" pitchFamily="34" charset="0"/>
              </a:rPr>
              <a:t>chiffres-cles.scansante.fr</a:t>
            </a:r>
          </a:p>
        </p:txBody>
      </p:sp>
      <p:pic>
        <p:nvPicPr>
          <p:cNvPr id="12" name="Image 11">
            <a:extLst>
              <a:ext uri="{FF2B5EF4-FFF2-40B4-BE49-F238E27FC236}">
                <a16:creationId xmlns:a16="http://schemas.microsoft.com/office/drawing/2014/main" id="{04977DDB-E674-752D-0664-83362D14D316}"/>
              </a:ext>
            </a:extLst>
          </p:cNvPr>
          <p:cNvPicPr>
            <a:picLocks noChangeAspect="1"/>
          </p:cNvPicPr>
          <p:nvPr/>
        </p:nvPicPr>
        <p:blipFill>
          <a:blip r:embed="rId7"/>
          <a:stretch>
            <a:fillRect/>
          </a:stretch>
        </p:blipFill>
        <p:spPr>
          <a:xfrm>
            <a:off x="5728997" y="201634"/>
            <a:ext cx="479346" cy="363562"/>
          </a:xfrm>
          <a:prstGeom prst="rect">
            <a:avLst/>
          </a:prstGeom>
        </p:spPr>
      </p:pic>
    </p:spTree>
    <p:extLst>
      <p:ext uri="{BB962C8B-B14F-4D97-AF65-F5344CB8AC3E}">
        <p14:creationId xmlns:p14="http://schemas.microsoft.com/office/powerpoint/2010/main" val="4099198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BBA7FBE-98BF-C440-CAD7-5ABECAFA8B83}"/>
              </a:ext>
            </a:extLst>
          </p:cNvPr>
          <p:cNvPicPr>
            <a:picLocks noChangeAspect="1"/>
          </p:cNvPicPr>
          <p:nvPr/>
        </p:nvPicPr>
        <p:blipFill rotWithShape="1">
          <a:blip r:embed="rId2"/>
          <a:srcRect t="11459"/>
          <a:stretch/>
        </p:blipFill>
        <p:spPr>
          <a:xfrm>
            <a:off x="231787" y="1361632"/>
            <a:ext cx="8737342" cy="3932899"/>
          </a:xfrm>
          <a:prstGeom prst="rect">
            <a:avLst/>
          </a:prstGeom>
        </p:spPr>
      </p:pic>
      <p:pic>
        <p:nvPicPr>
          <p:cNvPr id="9" name="Image 8">
            <a:extLst>
              <a:ext uri="{FF2B5EF4-FFF2-40B4-BE49-F238E27FC236}">
                <a16:creationId xmlns:a16="http://schemas.microsoft.com/office/drawing/2014/main" id="{DAA3294D-D1F8-6371-F5C1-DB197A8A9C5F}"/>
              </a:ext>
            </a:extLst>
          </p:cNvPr>
          <p:cNvPicPr>
            <a:picLocks noChangeAspect="1"/>
          </p:cNvPicPr>
          <p:nvPr/>
        </p:nvPicPr>
        <p:blipFill rotWithShape="1">
          <a:blip r:embed="rId3"/>
          <a:srcRect t="3342" r="1741"/>
          <a:stretch/>
        </p:blipFill>
        <p:spPr>
          <a:xfrm>
            <a:off x="0" y="3005728"/>
            <a:ext cx="8784976" cy="2530583"/>
          </a:xfrm>
          <a:prstGeom prst="rect">
            <a:avLst/>
          </a:prstGeom>
        </p:spPr>
      </p:pic>
      <p:sp>
        <p:nvSpPr>
          <p:cNvPr id="4" name="Espace réservé du numéro de diapositive 3">
            <a:extLst>
              <a:ext uri="{FF2B5EF4-FFF2-40B4-BE49-F238E27FC236}">
                <a16:creationId xmlns:a16="http://schemas.microsoft.com/office/drawing/2014/main" id="{5C213A81-8D21-86F7-6888-D6104E954BF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A2BFE25-F8A7-43F5-B86E-9B61EB81DFC0}" type="slidenum">
              <a:rPr kumimoji="0" lang="fr-FR" sz="900" b="0" i="0" u="none" strike="noStrike" kern="1200" cap="none" spc="0" normalizeH="0" baseline="0" noProof="0" smtClean="0">
                <a:ln>
                  <a:noFill/>
                </a:ln>
                <a:solidFill>
                  <a:srgbClr val="4E455D"/>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fr-FR" sz="900" b="0" i="0" u="none" strike="noStrike" kern="1200" cap="none" spc="0" normalizeH="0" baseline="0" noProof="0">
              <a:ln>
                <a:noFill/>
              </a:ln>
              <a:solidFill>
                <a:srgbClr val="4E455D"/>
              </a:solidFill>
              <a:effectLst/>
              <a:uLnTx/>
              <a:uFillTx/>
              <a:latin typeface="Verdana Bold" pitchFamily="85" charset="0"/>
              <a:ea typeface="MS PGothic" pitchFamily="34" charset="-128"/>
              <a:cs typeface="+mn-cs"/>
            </a:endParaRPr>
          </a:p>
        </p:txBody>
      </p:sp>
      <p:pic>
        <p:nvPicPr>
          <p:cNvPr id="8" name="Image 7">
            <a:extLst>
              <a:ext uri="{FF2B5EF4-FFF2-40B4-BE49-F238E27FC236}">
                <a16:creationId xmlns:a16="http://schemas.microsoft.com/office/drawing/2014/main" id="{6EE30F39-DCE5-1C18-25F4-540F4BC85183}"/>
              </a:ext>
            </a:extLst>
          </p:cNvPr>
          <p:cNvPicPr>
            <a:picLocks noChangeAspect="1"/>
          </p:cNvPicPr>
          <p:nvPr/>
        </p:nvPicPr>
        <p:blipFill>
          <a:blip r:embed="rId4"/>
          <a:stretch>
            <a:fillRect/>
          </a:stretch>
        </p:blipFill>
        <p:spPr>
          <a:xfrm>
            <a:off x="3994659" y="5535125"/>
            <a:ext cx="4882393" cy="1112609"/>
          </a:xfrm>
          <a:prstGeom prst="rect">
            <a:avLst/>
          </a:prstGeom>
        </p:spPr>
      </p:pic>
      <p:sp>
        <p:nvSpPr>
          <p:cNvPr id="13" name="Rectangle à coins arrondis 6">
            <a:extLst>
              <a:ext uri="{FF2B5EF4-FFF2-40B4-BE49-F238E27FC236}">
                <a16:creationId xmlns:a16="http://schemas.microsoft.com/office/drawing/2014/main" id="{91D614E0-9586-108B-7E58-EBC7A57F4557}"/>
              </a:ext>
            </a:extLst>
          </p:cNvPr>
          <p:cNvSpPr/>
          <p:nvPr/>
        </p:nvSpPr>
        <p:spPr bwMode="auto">
          <a:xfrm>
            <a:off x="4497995" y="3202722"/>
            <a:ext cx="4362884" cy="2198337"/>
          </a:xfrm>
          <a:prstGeom prst="roundRect">
            <a:avLst/>
          </a:prstGeom>
          <a:noFill/>
          <a:ln w="38100" cap="flat" cmpd="sng" algn="ctr">
            <a:solidFill>
              <a:srgbClr val="00B0F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mn-cs"/>
            </a:endParaRPr>
          </a:p>
        </p:txBody>
      </p:sp>
      <p:sp>
        <p:nvSpPr>
          <p:cNvPr id="2" name="Rectangle à coins arrondis 6">
            <a:extLst>
              <a:ext uri="{FF2B5EF4-FFF2-40B4-BE49-F238E27FC236}">
                <a16:creationId xmlns:a16="http://schemas.microsoft.com/office/drawing/2014/main" id="{FEFF852E-F2CE-155D-05F4-13C32B53FAFB}"/>
              </a:ext>
            </a:extLst>
          </p:cNvPr>
          <p:cNvSpPr/>
          <p:nvPr/>
        </p:nvSpPr>
        <p:spPr bwMode="auto">
          <a:xfrm>
            <a:off x="2172749" y="2407159"/>
            <a:ext cx="2399251" cy="563351"/>
          </a:xfrm>
          <a:prstGeom prst="roundRect">
            <a:avLst/>
          </a:prstGeom>
          <a:noFill/>
          <a:ln w="38100" cap="flat" cmpd="sng" algn="ctr">
            <a:solidFill>
              <a:srgbClr val="F2963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mn-cs"/>
            </a:endParaRPr>
          </a:p>
        </p:txBody>
      </p:sp>
      <p:sp>
        <p:nvSpPr>
          <p:cNvPr id="5" name="Rectangle à coins arrondis 6">
            <a:extLst>
              <a:ext uri="{FF2B5EF4-FFF2-40B4-BE49-F238E27FC236}">
                <a16:creationId xmlns:a16="http://schemas.microsoft.com/office/drawing/2014/main" id="{333AB0AA-7A59-126D-6946-D2ACC3F8D911}"/>
              </a:ext>
            </a:extLst>
          </p:cNvPr>
          <p:cNvSpPr/>
          <p:nvPr/>
        </p:nvSpPr>
        <p:spPr bwMode="auto">
          <a:xfrm>
            <a:off x="59208" y="3219176"/>
            <a:ext cx="4362884" cy="2198337"/>
          </a:xfrm>
          <a:prstGeom prst="roundRect">
            <a:avLst/>
          </a:prstGeom>
          <a:noFill/>
          <a:ln w="38100" cap="flat" cmpd="sng" algn="ctr">
            <a:solidFill>
              <a:schemeClr val="accent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25000" noProof="0">
              <a:ln>
                <a:noFill/>
              </a:ln>
              <a:solidFill>
                <a:srgbClr val="4E455D"/>
              </a:solidFill>
              <a:effectLst/>
              <a:uLnTx/>
              <a:uFillTx/>
              <a:latin typeface="Times" charset="0"/>
              <a:ea typeface="ＭＳ Ｐゴシック" charset="0"/>
              <a:cs typeface="+mn-cs"/>
            </a:endParaRPr>
          </a:p>
        </p:txBody>
      </p:sp>
      <p:sp>
        <p:nvSpPr>
          <p:cNvPr id="10" name="Titre 1">
            <a:extLst>
              <a:ext uri="{FF2B5EF4-FFF2-40B4-BE49-F238E27FC236}">
                <a16:creationId xmlns:a16="http://schemas.microsoft.com/office/drawing/2014/main" id="{633F8A89-389C-248E-8A95-8B12110E8A78}"/>
              </a:ext>
            </a:extLst>
          </p:cNvPr>
          <p:cNvSpPr>
            <a:spLocks noGrp="1"/>
          </p:cNvSpPr>
          <p:nvPr>
            <p:ph type="title"/>
          </p:nvPr>
        </p:nvSpPr>
        <p:spPr>
          <a:xfrm>
            <a:off x="2057400" y="304800"/>
            <a:ext cx="6763072" cy="992188"/>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200" dirty="0"/>
              <a:t>Restitutions des données</a:t>
            </a:r>
            <a:endParaRPr lang="fr-FR" sz="2800" dirty="0">
              <a:latin typeface="Arial Bold"/>
            </a:endParaRPr>
          </a:p>
        </p:txBody>
      </p:sp>
    </p:spTree>
    <p:extLst>
      <p:ext uri="{BB962C8B-B14F-4D97-AF65-F5344CB8AC3E}">
        <p14:creationId xmlns:p14="http://schemas.microsoft.com/office/powerpoint/2010/main" val="20783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Virage 51"/>
          <p:cNvSpPr/>
          <p:nvPr/>
        </p:nvSpPr>
        <p:spPr>
          <a:xfrm rot="5400000">
            <a:off x="6146051" y="1147963"/>
            <a:ext cx="1108128" cy="3426796"/>
          </a:xfrm>
          <a:prstGeom prst="bentArrow">
            <a:avLst>
              <a:gd name="adj1" fmla="val 21515"/>
              <a:gd name="adj2" fmla="val 16750"/>
              <a:gd name="adj3" fmla="val 16876"/>
              <a:gd name="adj4" fmla="val 43750"/>
            </a:avLst>
          </a:prstGeom>
          <a:solidFill>
            <a:srgbClr val="70B221"/>
          </a:solidFill>
          <a:ln>
            <a:solidFill>
              <a:srgbClr val="70B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25000" noProof="0">
              <a:ln>
                <a:noFill/>
              </a:ln>
              <a:solidFill>
                <a:srgbClr val="4E455D"/>
              </a:solidFill>
              <a:effectLst/>
              <a:uLnTx/>
              <a:uFillTx/>
              <a:latin typeface="Arial"/>
              <a:ea typeface="ＭＳ Ｐゴシック"/>
              <a:cs typeface="+mn-cs"/>
            </a:endParaRPr>
          </a:p>
        </p:txBody>
      </p:sp>
      <p:sp>
        <p:nvSpPr>
          <p:cNvPr id="36" name="ZoneTexte 6"/>
          <p:cNvSpPr>
            <a:spLocks noChangeArrowheads="1"/>
          </p:cNvSpPr>
          <p:nvPr/>
        </p:nvSpPr>
        <p:spPr bwMode="auto">
          <a:xfrm>
            <a:off x="5705930" y="4307232"/>
            <a:ext cx="2525073" cy="469718"/>
          </a:xfrm>
          <a:prstGeom prst="roundRect">
            <a:avLst>
              <a:gd name="adj" fmla="val 16667"/>
            </a:avLst>
          </a:prstGeom>
          <a:solidFill>
            <a:schemeClr val="bg1"/>
          </a:solidFill>
          <a:ln w="38100">
            <a:solidFill>
              <a:srgbClr val="70B2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500" b="1" i="0" u="none" strike="noStrike" kern="1200" cap="none" spc="0" normalizeH="0" baseline="-25000" noProof="0" dirty="0">
                <a:ln>
                  <a:noFill/>
                </a:ln>
                <a:solidFill>
                  <a:srgbClr val="3B3446"/>
                </a:solidFill>
                <a:effectLst/>
                <a:uLnTx/>
                <a:uFillTx/>
                <a:latin typeface="Raleway" panose="020B0003030101060003"/>
                <a:ea typeface="ＭＳ Ｐゴシック"/>
                <a:cs typeface="Arial" pitchFamily="34" charset="0"/>
              </a:rPr>
              <a:t>Tableaux de résultats et datavisualisations</a:t>
            </a:r>
          </a:p>
        </p:txBody>
      </p:sp>
      <p:sp>
        <p:nvSpPr>
          <p:cNvPr id="32" name="ZoneTexte 6"/>
          <p:cNvSpPr>
            <a:spLocks noChangeArrowheads="1"/>
          </p:cNvSpPr>
          <p:nvPr/>
        </p:nvSpPr>
        <p:spPr bwMode="auto">
          <a:xfrm>
            <a:off x="5714844" y="2756165"/>
            <a:ext cx="2542022" cy="336999"/>
          </a:xfrm>
          <a:prstGeom prst="roundRect">
            <a:avLst>
              <a:gd name="adj" fmla="val 16667"/>
            </a:avLst>
          </a:prstGeom>
          <a:solidFill>
            <a:schemeClr val="bg1"/>
          </a:solidFill>
          <a:ln w="38100">
            <a:solidFill>
              <a:srgbClr val="70B2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500" b="1" i="0" u="none" strike="noStrike" kern="1200" cap="none" spc="0" normalizeH="0" baseline="-25000" noProof="0" dirty="0">
                <a:ln>
                  <a:noFill/>
                </a:ln>
                <a:solidFill>
                  <a:srgbClr val="3B3446"/>
                </a:solidFill>
                <a:effectLst/>
                <a:uLnTx/>
                <a:uFillTx/>
                <a:latin typeface="Raleway" panose="020B0003030101060003"/>
                <a:ea typeface="ＭＳ Ｐゴシック"/>
                <a:cs typeface="Arial" pitchFamily="34" charset="0"/>
              </a:rPr>
              <a:t>Formulaire d’interrogation</a:t>
            </a:r>
          </a:p>
        </p:txBody>
      </p:sp>
      <p:pic>
        <p:nvPicPr>
          <p:cNvPr id="33" name="Image 32" descr="Capture d’écran"/>
          <p:cNvPicPr>
            <a:picLocks noChangeAspect="1"/>
          </p:cNvPicPr>
          <p:nvPr/>
        </p:nvPicPr>
        <p:blipFill rotWithShape="1">
          <a:blip r:embed="rId3" cstate="print">
            <a:extLst>
              <a:ext uri="{28A0092B-C50C-407E-A947-70E740481C1C}">
                <a14:useLocalDpi xmlns:a14="http://schemas.microsoft.com/office/drawing/2010/main" val="0"/>
              </a:ext>
            </a:extLst>
          </a:blip>
          <a:srcRect t="92370" r="71829" b="-623"/>
          <a:stretch/>
        </p:blipFill>
        <p:spPr>
          <a:xfrm>
            <a:off x="7365374" y="3535224"/>
            <a:ext cx="1616864" cy="314378"/>
          </a:xfrm>
          <a:prstGeom prst="rect">
            <a:avLst/>
          </a:prstGeom>
        </p:spPr>
      </p:pic>
      <p:sp>
        <p:nvSpPr>
          <p:cNvPr id="38" name="Titre 4"/>
          <p:cNvSpPr>
            <a:spLocks noGrp="1"/>
          </p:cNvSpPr>
          <p:nvPr>
            <p:ph type="title"/>
          </p:nvPr>
        </p:nvSpPr>
        <p:spPr>
          <a:xfrm>
            <a:off x="2015685" y="264917"/>
            <a:ext cx="6063328" cy="994172"/>
          </a:xfrm>
        </p:spPr>
        <p:txBody>
          <a:bodyPr>
            <a:normAutofit/>
          </a:bodyPr>
          <a:lstStyle/>
          <a:p>
            <a:r>
              <a:rPr lang="fr-FR" dirty="0" err="1">
                <a:solidFill>
                  <a:schemeClr val="accent1"/>
                </a:solidFill>
              </a:rPr>
              <a:t>ScanSanté</a:t>
            </a:r>
            <a:br>
              <a:rPr lang="fr-FR" dirty="0"/>
            </a:br>
            <a:r>
              <a:rPr lang="fr-FR" dirty="0"/>
              <a:t>Des données à la restitution</a:t>
            </a:r>
          </a:p>
        </p:txBody>
      </p:sp>
      <p:sp>
        <p:nvSpPr>
          <p:cNvPr id="42" name="ZoneTexte 41"/>
          <p:cNvSpPr txBox="1"/>
          <p:nvPr/>
        </p:nvSpPr>
        <p:spPr>
          <a:xfrm>
            <a:off x="5714844" y="3200813"/>
            <a:ext cx="228480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25000" noProof="0" dirty="0">
                <a:ln>
                  <a:noFill/>
                </a:ln>
                <a:solidFill>
                  <a:srgbClr val="5E596F"/>
                </a:solidFill>
                <a:effectLst/>
                <a:uLnTx/>
                <a:uFillTx/>
                <a:latin typeface="Raleway" panose="020B0003030101060003" pitchFamily="34" charset="0"/>
                <a:ea typeface="ＭＳ Ｐゴシック" charset="-128"/>
                <a:cs typeface="+mn-cs"/>
              </a:rPr>
              <a:t>- Période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25000" noProof="0" dirty="0">
                <a:ln>
                  <a:noFill/>
                </a:ln>
                <a:solidFill>
                  <a:srgbClr val="5E596F"/>
                </a:solidFill>
                <a:effectLst/>
                <a:uLnTx/>
                <a:uFillTx/>
                <a:latin typeface="Raleway" panose="020B0003030101060003" pitchFamily="34" charset="0"/>
                <a:ea typeface="ＭＳ Ｐゴシック" charset="-128"/>
                <a:cs typeface="+mn-cs"/>
              </a:rPr>
              <a:t>- Zone géographique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25000" noProof="0" dirty="0">
                <a:ln>
                  <a:noFill/>
                </a:ln>
                <a:solidFill>
                  <a:srgbClr val="5E596F"/>
                </a:solidFill>
                <a:effectLst/>
                <a:uLnTx/>
                <a:uFillTx/>
                <a:latin typeface="Raleway" panose="020B0003030101060003" pitchFamily="34" charset="0"/>
                <a:ea typeface="ＭＳ Ｐゴシック" charset="-128"/>
                <a:cs typeface="+mn-cs"/>
              </a:rPr>
              <a:t>- Agrégat d’activité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25000" noProof="0" dirty="0">
                <a:ln>
                  <a:noFill/>
                </a:ln>
                <a:solidFill>
                  <a:srgbClr val="5E596F"/>
                </a:solidFill>
                <a:effectLst/>
                <a:uLnTx/>
                <a:uFillTx/>
                <a:latin typeface="Raleway" panose="020B0003030101060003" pitchFamily="34" charset="0"/>
                <a:ea typeface="ＭＳ Ｐゴシック" charset="-128"/>
                <a:cs typeface="+mn-cs"/>
              </a:rPr>
              <a:t>…</a:t>
            </a:r>
          </a:p>
        </p:txBody>
      </p:sp>
      <p:pic>
        <p:nvPicPr>
          <p:cNvPr id="43" name="Image 42"/>
          <p:cNvPicPr>
            <a:picLocks noChangeAspect="1"/>
          </p:cNvPicPr>
          <p:nvPr/>
        </p:nvPicPr>
        <p:blipFill rotWithShape="1">
          <a:blip r:embed="rId4"/>
          <a:srcRect l="59764" t="5567" b="62823"/>
          <a:stretch/>
        </p:blipFill>
        <p:spPr>
          <a:xfrm>
            <a:off x="6727381" y="4846103"/>
            <a:ext cx="2285735" cy="1424368"/>
          </a:xfrm>
          <a:prstGeom prst="rect">
            <a:avLst/>
          </a:prstGeom>
        </p:spPr>
      </p:pic>
      <p:pic>
        <p:nvPicPr>
          <p:cNvPr id="48" name="Image 47"/>
          <p:cNvPicPr>
            <a:picLocks noChangeAspect="1"/>
          </p:cNvPicPr>
          <p:nvPr/>
        </p:nvPicPr>
        <p:blipFill rotWithShape="1">
          <a:blip r:embed="rId4"/>
          <a:srcRect l="12702" t="5567" r="57366" b="62823"/>
          <a:stretch/>
        </p:blipFill>
        <p:spPr>
          <a:xfrm>
            <a:off x="5047349" y="4846103"/>
            <a:ext cx="1700398" cy="1424368"/>
          </a:xfrm>
          <a:prstGeom prst="rect">
            <a:avLst/>
          </a:prstGeom>
        </p:spPr>
      </p:pic>
      <p:sp>
        <p:nvSpPr>
          <p:cNvPr id="51" name="Titre 4"/>
          <p:cNvSpPr txBox="1">
            <a:spLocks/>
          </p:cNvSpPr>
          <p:nvPr/>
        </p:nvSpPr>
        <p:spPr>
          <a:xfrm>
            <a:off x="4060996" y="4294817"/>
            <a:ext cx="925721" cy="46971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500" b="1" kern="1200" spc="-60" baseline="0">
                <a:solidFill>
                  <a:schemeClr val="bg2"/>
                </a:solidFill>
                <a:latin typeface="Arial" charset="0"/>
                <a:ea typeface="Arial" charset="0"/>
                <a:cs typeface="Arial" charset="0"/>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sz="1800" b="1" i="0" u="none" strike="noStrike" kern="1200" cap="none" spc="-60" normalizeH="0" baseline="0" noProof="0" dirty="0">
                <a:ln>
                  <a:noFill/>
                </a:ln>
                <a:solidFill>
                  <a:srgbClr val="0095CB"/>
                </a:solidFill>
                <a:effectLst/>
                <a:uLnTx/>
                <a:uFillTx/>
                <a:latin typeface="Arial" charset="0"/>
                <a:cs typeface="Arial" charset="0"/>
              </a:rPr>
              <a:t>ATIH</a:t>
            </a:r>
          </a:p>
        </p:txBody>
      </p:sp>
      <p:pic>
        <p:nvPicPr>
          <p:cNvPr id="27" name="Image 26">
            <a:extLst>
              <a:ext uri="{FF2B5EF4-FFF2-40B4-BE49-F238E27FC236}">
                <a16:creationId xmlns:a16="http://schemas.microsoft.com/office/drawing/2014/main" id="{362401EC-34C2-4CBC-AAA5-3B4781A896D1}"/>
              </a:ext>
            </a:extLst>
          </p:cNvPr>
          <p:cNvPicPr>
            <a:picLocks noChangeAspect="1"/>
          </p:cNvPicPr>
          <p:nvPr/>
        </p:nvPicPr>
        <p:blipFill rotWithShape="1">
          <a:blip r:embed="rId5"/>
          <a:srcRect r="68022" b="53187"/>
          <a:stretch/>
        </p:blipFill>
        <p:spPr>
          <a:xfrm>
            <a:off x="411584" y="1808501"/>
            <a:ext cx="2341985" cy="1875392"/>
          </a:xfrm>
          <a:prstGeom prst="rect">
            <a:avLst/>
          </a:prstGeom>
        </p:spPr>
      </p:pic>
      <p:pic>
        <p:nvPicPr>
          <p:cNvPr id="30" name="Image 29">
            <a:extLst>
              <a:ext uri="{FF2B5EF4-FFF2-40B4-BE49-F238E27FC236}">
                <a16:creationId xmlns:a16="http://schemas.microsoft.com/office/drawing/2014/main" id="{6EFBEC8D-E3AA-40DD-A389-B1D87C429936}"/>
              </a:ext>
            </a:extLst>
          </p:cNvPr>
          <p:cNvPicPr>
            <a:picLocks noChangeAspect="1"/>
          </p:cNvPicPr>
          <p:nvPr/>
        </p:nvPicPr>
        <p:blipFill rotWithShape="1">
          <a:blip r:embed="rId5"/>
          <a:srcRect l="31880" r="30200" b="53418"/>
          <a:stretch/>
        </p:blipFill>
        <p:spPr>
          <a:xfrm>
            <a:off x="2782675" y="1873120"/>
            <a:ext cx="2412949" cy="1621390"/>
          </a:xfrm>
          <a:prstGeom prst="rect">
            <a:avLst/>
          </a:prstGeom>
        </p:spPr>
      </p:pic>
      <p:pic>
        <p:nvPicPr>
          <p:cNvPr id="34" name="Image 33">
            <a:extLst>
              <a:ext uri="{FF2B5EF4-FFF2-40B4-BE49-F238E27FC236}">
                <a16:creationId xmlns:a16="http://schemas.microsoft.com/office/drawing/2014/main" id="{9F7ECF12-44EB-40EF-803E-07D4A69CE7B9}"/>
              </a:ext>
            </a:extLst>
          </p:cNvPr>
          <p:cNvPicPr>
            <a:picLocks noChangeAspect="1"/>
          </p:cNvPicPr>
          <p:nvPr/>
        </p:nvPicPr>
        <p:blipFill rotWithShape="1">
          <a:blip r:embed="rId5"/>
          <a:srcRect l="32541" t="44893" r="31744" b="36437"/>
          <a:stretch/>
        </p:blipFill>
        <p:spPr>
          <a:xfrm>
            <a:off x="2304460" y="3458688"/>
            <a:ext cx="3265739" cy="933839"/>
          </a:xfrm>
          <a:prstGeom prst="rect">
            <a:avLst/>
          </a:prstGeom>
        </p:spPr>
      </p:pic>
      <p:pic>
        <p:nvPicPr>
          <p:cNvPr id="6" name="Image 5">
            <a:extLst>
              <a:ext uri="{FF2B5EF4-FFF2-40B4-BE49-F238E27FC236}">
                <a16:creationId xmlns:a16="http://schemas.microsoft.com/office/drawing/2014/main" id="{A423FE27-8300-4861-96CC-15A6866EB59B}"/>
              </a:ext>
            </a:extLst>
          </p:cNvPr>
          <p:cNvPicPr>
            <a:picLocks noChangeAspect="1"/>
          </p:cNvPicPr>
          <p:nvPr/>
        </p:nvPicPr>
        <p:blipFill>
          <a:blip r:embed="rId6"/>
          <a:stretch>
            <a:fillRect/>
          </a:stretch>
        </p:blipFill>
        <p:spPr>
          <a:xfrm>
            <a:off x="5865547" y="1344462"/>
            <a:ext cx="1803595" cy="1096781"/>
          </a:xfrm>
          <a:prstGeom prst="rect">
            <a:avLst/>
          </a:prstGeom>
        </p:spPr>
      </p:pic>
      <p:grpSp>
        <p:nvGrpSpPr>
          <p:cNvPr id="11" name="Groupe 10">
            <a:extLst>
              <a:ext uri="{FF2B5EF4-FFF2-40B4-BE49-F238E27FC236}">
                <a16:creationId xmlns:a16="http://schemas.microsoft.com/office/drawing/2014/main" id="{04FE4FEE-2F66-D791-D721-6A383478A9C0}"/>
              </a:ext>
            </a:extLst>
          </p:cNvPr>
          <p:cNvGrpSpPr/>
          <p:nvPr/>
        </p:nvGrpSpPr>
        <p:grpSpPr>
          <a:xfrm>
            <a:off x="109638" y="4269290"/>
            <a:ext cx="3583737" cy="2484139"/>
            <a:chOff x="109638" y="4269290"/>
            <a:chExt cx="3583737" cy="2484139"/>
          </a:xfrm>
        </p:grpSpPr>
        <p:pic>
          <p:nvPicPr>
            <p:cNvPr id="4" name="Image 3">
              <a:extLst>
                <a:ext uri="{FF2B5EF4-FFF2-40B4-BE49-F238E27FC236}">
                  <a16:creationId xmlns:a16="http://schemas.microsoft.com/office/drawing/2014/main" id="{AE50405E-B724-4378-BCAD-D5B187792984}"/>
                </a:ext>
              </a:extLst>
            </p:cNvPr>
            <p:cNvPicPr>
              <a:picLocks noChangeAspect="1"/>
            </p:cNvPicPr>
            <p:nvPr/>
          </p:nvPicPr>
          <p:blipFill rotWithShape="1">
            <a:blip r:embed="rId5"/>
            <a:srcRect l="70536" t="62598" b="1127"/>
            <a:stretch/>
          </p:blipFill>
          <p:spPr>
            <a:xfrm>
              <a:off x="282318" y="5523235"/>
              <a:ext cx="1826754" cy="1230194"/>
            </a:xfrm>
            <a:prstGeom prst="rect">
              <a:avLst/>
            </a:prstGeom>
          </p:spPr>
        </p:pic>
        <p:pic>
          <p:nvPicPr>
            <p:cNvPr id="5" name="Image 4">
              <a:extLst>
                <a:ext uri="{FF2B5EF4-FFF2-40B4-BE49-F238E27FC236}">
                  <a16:creationId xmlns:a16="http://schemas.microsoft.com/office/drawing/2014/main" id="{9202854C-E48C-415B-93DB-680CCCC2CB5D}"/>
                </a:ext>
              </a:extLst>
            </p:cNvPr>
            <p:cNvPicPr>
              <a:picLocks noChangeAspect="1"/>
            </p:cNvPicPr>
            <p:nvPr/>
          </p:nvPicPr>
          <p:blipFill>
            <a:blip r:embed="rId7"/>
            <a:stretch>
              <a:fillRect/>
            </a:stretch>
          </p:blipFill>
          <p:spPr>
            <a:xfrm>
              <a:off x="282318" y="4269290"/>
              <a:ext cx="2000250" cy="352425"/>
            </a:xfrm>
            <a:prstGeom prst="rect">
              <a:avLst/>
            </a:prstGeom>
          </p:spPr>
        </p:pic>
        <p:grpSp>
          <p:nvGrpSpPr>
            <p:cNvPr id="10" name="Groupe 9">
              <a:extLst>
                <a:ext uri="{FF2B5EF4-FFF2-40B4-BE49-F238E27FC236}">
                  <a16:creationId xmlns:a16="http://schemas.microsoft.com/office/drawing/2014/main" id="{FF3BE4EF-F2D8-6E0B-B6C4-C50012F18053}"/>
                </a:ext>
              </a:extLst>
            </p:cNvPr>
            <p:cNvGrpSpPr/>
            <p:nvPr/>
          </p:nvGrpSpPr>
          <p:grpSpPr>
            <a:xfrm>
              <a:off x="109638" y="4805118"/>
              <a:ext cx="3583737" cy="701312"/>
              <a:chOff x="109638" y="4805118"/>
              <a:chExt cx="3583737" cy="701312"/>
            </a:xfrm>
          </p:grpSpPr>
          <p:sp>
            <p:nvSpPr>
              <p:cNvPr id="8" name="ZoneTexte 7">
                <a:extLst>
                  <a:ext uri="{FF2B5EF4-FFF2-40B4-BE49-F238E27FC236}">
                    <a16:creationId xmlns:a16="http://schemas.microsoft.com/office/drawing/2014/main" id="{27C2EA5E-D78E-441A-A71B-DC7F1C35288A}"/>
                  </a:ext>
                </a:extLst>
              </p:cNvPr>
              <p:cNvSpPr txBox="1"/>
              <p:nvPr/>
            </p:nvSpPr>
            <p:spPr>
              <a:xfrm>
                <a:off x="2905909" y="5251555"/>
                <a:ext cx="787466"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25000" noProof="0" dirty="0">
                    <a:ln>
                      <a:noFill/>
                    </a:ln>
                    <a:solidFill>
                      <a:prstClr val="white">
                        <a:lumMod val="50000"/>
                      </a:prstClr>
                    </a:solidFill>
                    <a:effectLst/>
                    <a:uLnTx/>
                    <a:uFillTx/>
                    <a:latin typeface="Arial"/>
                    <a:ea typeface="ＭＳ Ｐゴシック" charset="-128"/>
                    <a:cs typeface="+mn-cs"/>
                  </a:rPr>
                  <a:t>Médicosocial</a:t>
                </a:r>
              </a:p>
            </p:txBody>
          </p:sp>
          <p:pic>
            <p:nvPicPr>
              <p:cNvPr id="39" name="Image 38"/>
              <p:cNvPicPr>
                <a:picLocks noChangeAspect="1"/>
              </p:cNvPicPr>
              <p:nvPr/>
            </p:nvPicPr>
            <p:blipFill rotWithShape="1">
              <a:blip r:embed="rId8"/>
              <a:srcRect l="206" t="-1650" r="29317" b="30875"/>
              <a:stretch/>
            </p:blipFill>
            <p:spPr>
              <a:xfrm>
                <a:off x="109638" y="4805118"/>
                <a:ext cx="2796271" cy="701312"/>
              </a:xfrm>
              <a:prstGeom prst="rect">
                <a:avLst/>
              </a:prstGeom>
            </p:spPr>
          </p:pic>
          <p:pic>
            <p:nvPicPr>
              <p:cNvPr id="1027" name="Image 3">
                <a:extLst>
                  <a:ext uri="{FF2B5EF4-FFF2-40B4-BE49-F238E27FC236}">
                    <a16:creationId xmlns:a16="http://schemas.microsoft.com/office/drawing/2014/main" id="{37FE909D-3A2E-4B24-91BB-10C4498160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1381" y="4810394"/>
                <a:ext cx="451666" cy="50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 name="Image 6">
            <a:extLst>
              <a:ext uri="{FF2B5EF4-FFF2-40B4-BE49-F238E27FC236}">
                <a16:creationId xmlns:a16="http://schemas.microsoft.com/office/drawing/2014/main" id="{D92CCA09-4D6B-790D-4546-9A8ADDDA064D}"/>
              </a:ext>
            </a:extLst>
          </p:cNvPr>
          <p:cNvPicPr>
            <a:picLocks noChangeAspect="1"/>
          </p:cNvPicPr>
          <p:nvPr/>
        </p:nvPicPr>
        <p:blipFill>
          <a:blip r:embed="rId10"/>
          <a:stretch>
            <a:fillRect/>
          </a:stretch>
        </p:blipFill>
        <p:spPr>
          <a:xfrm>
            <a:off x="7214070" y="62652"/>
            <a:ext cx="1617643" cy="1114862"/>
          </a:xfrm>
          <a:prstGeom prst="rect">
            <a:avLst/>
          </a:prstGeom>
        </p:spPr>
      </p:pic>
    </p:spTree>
    <p:extLst>
      <p:ext uri="{BB962C8B-B14F-4D97-AF65-F5344CB8AC3E}">
        <p14:creationId xmlns:p14="http://schemas.microsoft.com/office/powerpoint/2010/main" val="18293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up)">
                                      <p:cBhvr>
                                        <p:cTn id="29" dur="500"/>
                                        <p:tgtEl>
                                          <p:spTgt spid="5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par>
                                <p:cTn id="33" presetID="22" presetClass="entr" presetSubtype="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up)">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par>
                                <p:cTn id="48" presetID="16" presetClass="entr" presetSubtype="21"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arn(inVertical)">
                                      <p:cBhvr>
                                        <p:cTn id="50" dur="500"/>
                                        <p:tgtEl>
                                          <p:spTgt spid="48"/>
                                        </p:tgtEl>
                                      </p:cBhvr>
                                    </p:animEffect>
                                  </p:childTnLst>
                                </p:cTn>
                              </p:par>
                              <p:par>
                                <p:cTn id="51" presetID="16" presetClass="entr" presetSubtype="21"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arn(inVertical)">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36" grpId="0" animBg="1"/>
      <p:bldP spid="32" grpId="0" animBg="1"/>
      <p:bldP spid="42" grpId="0"/>
      <p:bldP spid="5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98088"/>
            <a:ext cx="6512668" cy="888424"/>
          </a:xfrm>
        </p:spPr>
        <p:txBody>
          <a:bodyPr/>
          <a:lstStyle/>
          <a:p>
            <a:pPr>
              <a:defRPr/>
            </a:pPr>
            <a:r>
              <a:rPr lang="fr-FR" dirty="0" err="1">
                <a:solidFill>
                  <a:schemeClr val="accent1"/>
                </a:solidFill>
              </a:rPr>
              <a:t>ScanSanté</a:t>
            </a:r>
            <a:r>
              <a:rPr lang="fr-FR" dirty="0">
                <a:solidFill>
                  <a:schemeClr val="accent1"/>
                </a:solidFill>
              </a:rPr>
              <a:t> </a:t>
            </a:r>
            <a:br>
              <a:rPr lang="fr-FR" dirty="0">
                <a:solidFill>
                  <a:schemeClr val="accent1"/>
                </a:solidFill>
              </a:rPr>
            </a:br>
            <a:r>
              <a:rPr lang="fr-FR" dirty="0">
                <a:solidFill>
                  <a:schemeClr val="tx1"/>
                </a:solidFill>
                <a:latin typeface="Arial Bold" pitchFamily="85" charset="-52"/>
                <a:ea typeface="MS PGothic" pitchFamily="34" charset="-128"/>
              </a:rPr>
              <a:t>Modernisation des restitutions</a:t>
            </a:r>
          </a:p>
        </p:txBody>
      </p:sp>
      <p:sp>
        <p:nvSpPr>
          <p:cNvPr id="4" name="Espace réservé du numéro de diapositive 3">
            <a:extLst>
              <a:ext uri="{FF2B5EF4-FFF2-40B4-BE49-F238E27FC236}">
                <a16:creationId xmlns:a16="http://schemas.microsoft.com/office/drawing/2014/main" id="{B0BE8D83-9F03-93BB-65A4-A26511DF0C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06F8B4-365A-46F3-9C5C-7889764C9AFB}" type="slidenum">
              <a:rPr kumimoji="0" lang="fr-FR" sz="900" b="0" i="0" u="none" strike="noStrike" kern="1200" cap="none" spc="0" normalizeH="0" baseline="0" noProof="0" smtClean="0">
                <a:ln>
                  <a:noFill/>
                </a:ln>
                <a:solidFill>
                  <a:srgbClr val="4E455D"/>
                </a:solidFill>
                <a:effectLst/>
                <a:uLnTx/>
                <a:uFillTx/>
                <a:latin typeface="Arial Bol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fr-FR" sz="900" b="0" i="0" u="none" strike="noStrike" kern="1200" cap="none" spc="0" normalizeH="0" baseline="0" noProof="0" dirty="0">
              <a:ln>
                <a:noFill/>
              </a:ln>
              <a:solidFill>
                <a:srgbClr val="4E455D"/>
              </a:solidFill>
              <a:effectLst/>
              <a:uLnTx/>
              <a:uFillTx/>
              <a:latin typeface="Arial Bold" charset="0"/>
              <a:ea typeface="ＭＳ Ｐゴシック" charset="-128"/>
              <a:cs typeface="+mn-cs"/>
            </a:endParaRPr>
          </a:p>
        </p:txBody>
      </p:sp>
      <p:sp>
        <p:nvSpPr>
          <p:cNvPr id="6" name="ZoneTexte 5">
            <a:extLst>
              <a:ext uri="{FF2B5EF4-FFF2-40B4-BE49-F238E27FC236}">
                <a16:creationId xmlns:a16="http://schemas.microsoft.com/office/drawing/2014/main" id="{EBCDDF39-07BB-4644-BFFC-A227EDEDAB23}"/>
              </a:ext>
            </a:extLst>
          </p:cNvPr>
          <p:cNvSpPr txBox="1"/>
          <p:nvPr/>
        </p:nvSpPr>
        <p:spPr>
          <a:xfrm>
            <a:off x="2061459" y="1359085"/>
            <a:ext cx="683368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0" cap="none" spc="0" normalizeH="0" baseline="0" noProof="0" dirty="0">
                <a:ln>
                  <a:noFill/>
                </a:ln>
                <a:solidFill>
                  <a:srgbClr val="4E455D"/>
                </a:solidFill>
                <a:effectLst/>
                <a:uLnTx/>
                <a:uFillTx/>
                <a:latin typeface="Arial" panose="020B0604020202020204" pitchFamily="34" charset="0"/>
                <a:ea typeface="ＭＳ Ｐゴシック"/>
                <a:cs typeface="Arial" panose="020B0604020202020204" pitchFamily="34" charset="0"/>
              </a:rPr>
              <a:t>Requêtage souple et intuitif / datavisualisation</a:t>
            </a:r>
          </a:p>
        </p:txBody>
      </p:sp>
      <p:pic>
        <p:nvPicPr>
          <p:cNvPr id="7" name="Image 6">
            <a:extLst>
              <a:ext uri="{FF2B5EF4-FFF2-40B4-BE49-F238E27FC236}">
                <a16:creationId xmlns:a16="http://schemas.microsoft.com/office/drawing/2014/main" id="{0EC6DD7E-6685-4192-8798-48F98F223F83}"/>
              </a:ext>
            </a:extLst>
          </p:cNvPr>
          <p:cNvPicPr>
            <a:picLocks noChangeAspect="1"/>
          </p:cNvPicPr>
          <p:nvPr/>
        </p:nvPicPr>
        <p:blipFill>
          <a:blip r:embed="rId3"/>
          <a:stretch>
            <a:fillRect/>
          </a:stretch>
        </p:blipFill>
        <p:spPr>
          <a:xfrm>
            <a:off x="194553" y="2161467"/>
            <a:ext cx="3054485" cy="2190939"/>
          </a:xfrm>
          <a:prstGeom prst="rect">
            <a:avLst/>
          </a:prstGeom>
          <a:ln>
            <a:solidFill>
              <a:schemeClr val="accent1"/>
            </a:solidFill>
          </a:ln>
        </p:spPr>
      </p:pic>
      <p:sp>
        <p:nvSpPr>
          <p:cNvPr id="8" name="ZoneTexte 7">
            <a:extLst>
              <a:ext uri="{FF2B5EF4-FFF2-40B4-BE49-F238E27FC236}">
                <a16:creationId xmlns:a16="http://schemas.microsoft.com/office/drawing/2014/main" id="{390C6DDF-7480-4757-BBBD-9EAFC608D8C6}"/>
              </a:ext>
            </a:extLst>
          </p:cNvPr>
          <p:cNvSpPr txBox="1"/>
          <p:nvPr/>
        </p:nvSpPr>
        <p:spPr>
          <a:xfrm>
            <a:off x="585275" y="1809572"/>
            <a:ext cx="232528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mn-cs"/>
              </a:rPr>
              <a:t>Soins et territoires</a:t>
            </a:r>
          </a:p>
        </p:txBody>
      </p:sp>
      <p:pic>
        <p:nvPicPr>
          <p:cNvPr id="9" name="Image 8">
            <a:extLst>
              <a:ext uri="{FF2B5EF4-FFF2-40B4-BE49-F238E27FC236}">
                <a16:creationId xmlns:a16="http://schemas.microsoft.com/office/drawing/2014/main" id="{B3F5BB2A-6D45-49C4-B38B-5139DCB8AC77}"/>
              </a:ext>
            </a:extLst>
          </p:cNvPr>
          <p:cNvPicPr>
            <a:picLocks noChangeAspect="1"/>
          </p:cNvPicPr>
          <p:nvPr/>
        </p:nvPicPr>
        <p:blipFill>
          <a:blip r:embed="rId4"/>
          <a:stretch>
            <a:fillRect/>
          </a:stretch>
        </p:blipFill>
        <p:spPr>
          <a:xfrm>
            <a:off x="1045474" y="4804292"/>
            <a:ext cx="3417903" cy="1920358"/>
          </a:xfrm>
          <a:prstGeom prst="rect">
            <a:avLst/>
          </a:prstGeom>
          <a:ln>
            <a:solidFill>
              <a:schemeClr val="accent1"/>
            </a:solidFill>
          </a:ln>
        </p:spPr>
      </p:pic>
      <p:sp>
        <p:nvSpPr>
          <p:cNvPr id="10" name="ZoneTexte 9">
            <a:extLst>
              <a:ext uri="{FF2B5EF4-FFF2-40B4-BE49-F238E27FC236}">
                <a16:creationId xmlns:a16="http://schemas.microsoft.com/office/drawing/2014/main" id="{A899DFD0-0D92-4EAA-88CB-9D5A18662E31}"/>
              </a:ext>
            </a:extLst>
          </p:cNvPr>
          <p:cNvSpPr txBox="1"/>
          <p:nvPr/>
        </p:nvSpPr>
        <p:spPr>
          <a:xfrm>
            <a:off x="4892101" y="1824584"/>
            <a:ext cx="232528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mn-cs"/>
              </a:rPr>
              <a:t>Activité MCO</a:t>
            </a:r>
          </a:p>
        </p:txBody>
      </p:sp>
      <p:pic>
        <p:nvPicPr>
          <p:cNvPr id="11" name="Image 10">
            <a:extLst>
              <a:ext uri="{FF2B5EF4-FFF2-40B4-BE49-F238E27FC236}">
                <a16:creationId xmlns:a16="http://schemas.microsoft.com/office/drawing/2014/main" id="{0C972F67-5DC4-4828-BF33-7CE2C88AF32A}"/>
              </a:ext>
            </a:extLst>
          </p:cNvPr>
          <p:cNvPicPr>
            <a:picLocks noChangeAspect="1"/>
          </p:cNvPicPr>
          <p:nvPr/>
        </p:nvPicPr>
        <p:blipFill>
          <a:blip r:embed="rId5"/>
          <a:stretch>
            <a:fillRect/>
          </a:stretch>
        </p:blipFill>
        <p:spPr>
          <a:xfrm>
            <a:off x="3959462" y="2148126"/>
            <a:ext cx="3420301" cy="1953694"/>
          </a:xfrm>
          <a:prstGeom prst="rect">
            <a:avLst/>
          </a:prstGeom>
          <a:ln>
            <a:solidFill>
              <a:schemeClr val="accent1"/>
            </a:solidFill>
          </a:ln>
        </p:spPr>
      </p:pic>
      <p:sp>
        <p:nvSpPr>
          <p:cNvPr id="12" name="ZoneTexte 11">
            <a:extLst>
              <a:ext uri="{FF2B5EF4-FFF2-40B4-BE49-F238E27FC236}">
                <a16:creationId xmlns:a16="http://schemas.microsoft.com/office/drawing/2014/main" id="{14DBA17E-96C0-4E76-995B-3B1BF2AD6721}"/>
              </a:ext>
            </a:extLst>
          </p:cNvPr>
          <p:cNvSpPr txBox="1"/>
          <p:nvPr/>
        </p:nvSpPr>
        <p:spPr>
          <a:xfrm>
            <a:off x="2242570" y="4481305"/>
            <a:ext cx="232528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err="1">
                <a:ln>
                  <a:noFill/>
                </a:ln>
                <a:solidFill>
                  <a:srgbClr val="4E455D"/>
                </a:solidFill>
                <a:effectLst/>
                <a:uLnTx/>
                <a:uFillTx/>
                <a:latin typeface="Arial Bold"/>
                <a:ea typeface="ＭＳ Ｐゴシック"/>
                <a:cs typeface="+mn-cs"/>
              </a:rPr>
              <a:t>RepèrES</a:t>
            </a:r>
            <a:endParaRPr kumimoji="0" lang="fr-FR" sz="1600" b="1" i="0" u="none" strike="noStrike" kern="0" cap="none" spc="0" normalizeH="0" baseline="0" noProof="0" dirty="0">
              <a:ln>
                <a:noFill/>
              </a:ln>
              <a:solidFill>
                <a:srgbClr val="4E455D"/>
              </a:solidFill>
              <a:effectLst/>
              <a:uLnTx/>
              <a:uFillTx/>
              <a:latin typeface="Arial Bold"/>
              <a:ea typeface="ＭＳ Ｐゴシック"/>
              <a:cs typeface="+mn-cs"/>
            </a:endParaRPr>
          </a:p>
        </p:txBody>
      </p:sp>
      <p:pic>
        <p:nvPicPr>
          <p:cNvPr id="13" name="Image 12">
            <a:extLst>
              <a:ext uri="{FF2B5EF4-FFF2-40B4-BE49-F238E27FC236}">
                <a16:creationId xmlns:a16="http://schemas.microsoft.com/office/drawing/2014/main" id="{4256B628-1BE8-40DA-8ABB-7FDCAACBBF3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7820" y="4513234"/>
            <a:ext cx="2721610" cy="1547495"/>
          </a:xfrm>
          <a:prstGeom prst="rect">
            <a:avLst/>
          </a:prstGeom>
          <a:noFill/>
          <a:ln>
            <a:solidFill>
              <a:schemeClr val="accent1"/>
            </a:solidFill>
          </a:ln>
        </p:spPr>
      </p:pic>
      <p:pic>
        <p:nvPicPr>
          <p:cNvPr id="14" name="Image 13">
            <a:extLst>
              <a:ext uri="{FF2B5EF4-FFF2-40B4-BE49-F238E27FC236}">
                <a16:creationId xmlns:a16="http://schemas.microsoft.com/office/drawing/2014/main" id="{C21A5E4F-1190-4A69-B5B8-A515ED26B3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54743" y="5177155"/>
            <a:ext cx="2908935" cy="1547495"/>
          </a:xfrm>
          <a:prstGeom prst="rect">
            <a:avLst/>
          </a:prstGeom>
          <a:noFill/>
          <a:ln>
            <a:solidFill>
              <a:schemeClr val="accent1"/>
            </a:solidFill>
          </a:ln>
        </p:spPr>
      </p:pic>
      <p:sp>
        <p:nvSpPr>
          <p:cNvPr id="15" name="ZoneTexte 14">
            <a:extLst>
              <a:ext uri="{FF2B5EF4-FFF2-40B4-BE49-F238E27FC236}">
                <a16:creationId xmlns:a16="http://schemas.microsoft.com/office/drawing/2014/main" id="{4122FC77-9975-4679-B6F1-A499A76FE730}"/>
              </a:ext>
            </a:extLst>
          </p:cNvPr>
          <p:cNvSpPr txBox="1"/>
          <p:nvPr/>
        </p:nvSpPr>
        <p:spPr>
          <a:xfrm>
            <a:off x="5478300" y="4202574"/>
            <a:ext cx="290893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mn-cs"/>
              </a:rPr>
              <a:t>Médicament et DM en sus</a:t>
            </a:r>
          </a:p>
        </p:txBody>
      </p:sp>
    </p:spTree>
    <p:extLst>
      <p:ext uri="{BB962C8B-B14F-4D97-AF65-F5344CB8AC3E}">
        <p14:creationId xmlns:p14="http://schemas.microsoft.com/office/powerpoint/2010/main" val="1836096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98088"/>
            <a:ext cx="6512668" cy="888424"/>
          </a:xfrm>
        </p:spPr>
        <p:txBody>
          <a:bodyPr/>
          <a:lstStyle/>
          <a:p>
            <a:pPr>
              <a:defRPr/>
            </a:pPr>
            <a:r>
              <a:rPr lang="fr-FR" dirty="0" err="1">
                <a:solidFill>
                  <a:schemeClr val="accent1"/>
                </a:solidFill>
              </a:rPr>
              <a:t>ScanSanté</a:t>
            </a:r>
            <a:r>
              <a:rPr lang="fr-FR" dirty="0">
                <a:solidFill>
                  <a:schemeClr val="accent1"/>
                </a:solidFill>
              </a:rPr>
              <a:t> </a:t>
            </a:r>
            <a:br>
              <a:rPr lang="fr-FR" dirty="0">
                <a:solidFill>
                  <a:schemeClr val="accent1"/>
                </a:solidFill>
              </a:rPr>
            </a:br>
            <a:r>
              <a:rPr lang="fr-FR" dirty="0">
                <a:solidFill>
                  <a:schemeClr val="tx1"/>
                </a:solidFill>
                <a:latin typeface="Arial Bold" pitchFamily="85" charset="-52"/>
                <a:ea typeface="MS PGothic" pitchFamily="34" charset="-128"/>
              </a:rPr>
              <a:t>Modernisation des restitutions</a:t>
            </a:r>
          </a:p>
        </p:txBody>
      </p:sp>
      <p:sp>
        <p:nvSpPr>
          <p:cNvPr id="4" name="Espace réservé du numéro de diapositive 3">
            <a:extLst>
              <a:ext uri="{FF2B5EF4-FFF2-40B4-BE49-F238E27FC236}">
                <a16:creationId xmlns:a16="http://schemas.microsoft.com/office/drawing/2014/main" id="{B0BE8D83-9F03-93BB-65A4-A26511DF0CAA}"/>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06F8B4-365A-46F3-9C5C-7889764C9AFB}" type="slidenum">
              <a:rPr kumimoji="0" lang="fr-FR" sz="900" b="0" i="0" u="none" strike="noStrike" kern="1200" cap="none" spc="0" normalizeH="0" baseline="0" noProof="0" smtClean="0">
                <a:ln>
                  <a:noFill/>
                </a:ln>
                <a:solidFill>
                  <a:srgbClr val="4E455D"/>
                </a:solidFill>
                <a:effectLst/>
                <a:uLnTx/>
                <a:uFillTx/>
                <a:latin typeface="Arial Bol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fr-FR" sz="900" b="0" i="0" u="none" strike="noStrike" kern="1200" cap="none" spc="0" normalizeH="0" baseline="0" noProof="0" dirty="0">
              <a:ln>
                <a:noFill/>
              </a:ln>
              <a:solidFill>
                <a:srgbClr val="4E455D"/>
              </a:solidFill>
              <a:effectLst/>
              <a:uLnTx/>
              <a:uFillTx/>
              <a:latin typeface="Arial Bold" charset="0"/>
              <a:ea typeface="ＭＳ Ｐゴシック" charset="-128"/>
              <a:cs typeface="+mn-cs"/>
            </a:endParaRPr>
          </a:p>
        </p:txBody>
      </p:sp>
      <p:sp>
        <p:nvSpPr>
          <p:cNvPr id="6" name="ZoneTexte 5">
            <a:extLst>
              <a:ext uri="{FF2B5EF4-FFF2-40B4-BE49-F238E27FC236}">
                <a16:creationId xmlns:a16="http://schemas.microsoft.com/office/drawing/2014/main" id="{EBCDDF39-07BB-4644-BFFC-A227EDEDAB23}"/>
              </a:ext>
            </a:extLst>
          </p:cNvPr>
          <p:cNvSpPr txBox="1"/>
          <p:nvPr/>
        </p:nvSpPr>
        <p:spPr>
          <a:xfrm>
            <a:off x="2061459" y="1359085"/>
            <a:ext cx="6833681"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0" i="0" u="none" strike="noStrike" kern="0" cap="none" spc="0" normalizeH="0" baseline="0" noProof="0" dirty="0">
                <a:ln>
                  <a:noFill/>
                </a:ln>
                <a:solidFill>
                  <a:srgbClr val="4E455D"/>
                </a:solidFill>
                <a:effectLst/>
                <a:uLnTx/>
                <a:uFillTx/>
                <a:latin typeface="Arial" panose="020B0604020202020204" pitchFamily="34" charset="0"/>
                <a:ea typeface="ＭＳ Ｐゴシック"/>
                <a:cs typeface="Arial" panose="020B0604020202020204" pitchFamily="34" charset="0"/>
              </a:rPr>
              <a:t>Requêtage souple et intuitif / datavisualisation</a:t>
            </a:r>
          </a:p>
        </p:txBody>
      </p:sp>
      <p:sp>
        <p:nvSpPr>
          <p:cNvPr id="8" name="ZoneTexte 7">
            <a:extLst>
              <a:ext uri="{FF2B5EF4-FFF2-40B4-BE49-F238E27FC236}">
                <a16:creationId xmlns:a16="http://schemas.microsoft.com/office/drawing/2014/main" id="{390C6DDF-7480-4757-BBBD-9EAFC608D8C6}"/>
              </a:ext>
            </a:extLst>
          </p:cNvPr>
          <p:cNvSpPr txBox="1"/>
          <p:nvPr/>
        </p:nvSpPr>
        <p:spPr>
          <a:xfrm>
            <a:off x="1425002" y="1831768"/>
            <a:ext cx="258944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mn-cs"/>
              </a:rPr>
              <a:t>Enquête médicaments</a:t>
            </a:r>
          </a:p>
        </p:txBody>
      </p:sp>
      <p:sp>
        <p:nvSpPr>
          <p:cNvPr id="10" name="ZoneTexte 9">
            <a:extLst>
              <a:ext uri="{FF2B5EF4-FFF2-40B4-BE49-F238E27FC236}">
                <a16:creationId xmlns:a16="http://schemas.microsoft.com/office/drawing/2014/main" id="{A899DFD0-0D92-4EAA-88CB-9D5A18662E31}"/>
              </a:ext>
            </a:extLst>
          </p:cNvPr>
          <p:cNvSpPr txBox="1"/>
          <p:nvPr/>
        </p:nvSpPr>
        <p:spPr>
          <a:xfrm>
            <a:off x="5313734" y="3669046"/>
            <a:ext cx="300872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0" cap="none" spc="0" normalizeH="0" baseline="0" noProof="0" dirty="0">
                <a:ln>
                  <a:noFill/>
                </a:ln>
                <a:solidFill>
                  <a:srgbClr val="4E455D"/>
                </a:solidFill>
                <a:effectLst/>
                <a:uLnTx/>
                <a:uFillTx/>
                <a:latin typeface="Arial Bold"/>
                <a:ea typeface="ＭＳ Ｐゴシック"/>
                <a:cs typeface="+mn-cs"/>
              </a:rPr>
              <a:t>Activité MCO : SEPSIS</a:t>
            </a:r>
          </a:p>
        </p:txBody>
      </p:sp>
      <p:pic>
        <p:nvPicPr>
          <p:cNvPr id="3" name="Image 2">
            <a:extLst>
              <a:ext uri="{FF2B5EF4-FFF2-40B4-BE49-F238E27FC236}">
                <a16:creationId xmlns:a16="http://schemas.microsoft.com/office/drawing/2014/main" id="{F5452371-C28E-4BD6-D1F4-5775146E376F}"/>
              </a:ext>
            </a:extLst>
          </p:cNvPr>
          <p:cNvPicPr>
            <a:picLocks noChangeAspect="1"/>
          </p:cNvPicPr>
          <p:nvPr/>
        </p:nvPicPr>
        <p:blipFill>
          <a:blip r:embed="rId3"/>
          <a:stretch>
            <a:fillRect/>
          </a:stretch>
        </p:blipFill>
        <p:spPr>
          <a:xfrm>
            <a:off x="424155" y="2163138"/>
            <a:ext cx="4813652" cy="2265248"/>
          </a:xfrm>
          <a:prstGeom prst="rect">
            <a:avLst/>
          </a:prstGeom>
          <a:ln w="19050">
            <a:solidFill>
              <a:schemeClr val="accent1"/>
            </a:solidFill>
          </a:ln>
        </p:spPr>
        <p:style>
          <a:lnRef idx="2">
            <a:schemeClr val="dk1"/>
          </a:lnRef>
          <a:fillRef idx="1">
            <a:schemeClr val="lt1"/>
          </a:fillRef>
          <a:effectRef idx="0">
            <a:schemeClr val="dk1"/>
          </a:effectRef>
          <a:fontRef idx="minor">
            <a:schemeClr val="dk1"/>
          </a:fontRef>
        </p:style>
      </p:pic>
      <p:pic>
        <p:nvPicPr>
          <p:cNvPr id="5" name="Image 4">
            <a:extLst>
              <a:ext uri="{FF2B5EF4-FFF2-40B4-BE49-F238E27FC236}">
                <a16:creationId xmlns:a16="http://schemas.microsoft.com/office/drawing/2014/main" id="{9AFC4755-025C-0A65-48AE-D8DEB59B720F}"/>
              </a:ext>
            </a:extLst>
          </p:cNvPr>
          <p:cNvPicPr>
            <a:picLocks noChangeAspect="1"/>
          </p:cNvPicPr>
          <p:nvPr/>
        </p:nvPicPr>
        <p:blipFill>
          <a:blip r:embed="rId4"/>
          <a:stretch>
            <a:fillRect/>
          </a:stretch>
        </p:blipFill>
        <p:spPr>
          <a:xfrm>
            <a:off x="3725800" y="4007600"/>
            <a:ext cx="4994045" cy="2452312"/>
          </a:xfrm>
          <a:prstGeom prst="rect">
            <a:avLst/>
          </a:prstGeom>
          <a:ln w="12700">
            <a:solidFill>
              <a:schemeClr val="accent1"/>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72105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82486-7B88-47A9-6E23-508C23636398}"/>
              </a:ext>
            </a:extLst>
          </p:cNvPr>
          <p:cNvSpPr>
            <a:spLocks noGrp="1"/>
          </p:cNvSpPr>
          <p:nvPr>
            <p:ph type="body" idx="1"/>
          </p:nvPr>
        </p:nvSpPr>
        <p:spPr/>
        <p:txBody>
          <a:bodyPr>
            <a:normAutofit fontScale="92500" lnSpcReduction="10000"/>
          </a:bodyPr>
          <a:lstStyle/>
          <a:p>
            <a:pPr algn="just"/>
            <a:r>
              <a:rPr lang="fr-FR" dirty="0" err="1"/>
              <a:t>ScanSanté</a:t>
            </a:r>
            <a:r>
              <a:rPr lang="fr-FR" dirty="0"/>
              <a:t> s’adresse à différents publics qui ont accès à des restitutions en fonction de leur profil :</a:t>
            </a:r>
          </a:p>
          <a:p>
            <a:pPr marL="136921" indent="0" algn="just">
              <a:buNone/>
            </a:pPr>
            <a:endParaRPr lang="fr-FR" dirty="0"/>
          </a:p>
          <a:p>
            <a:pPr lvl="1" algn="just"/>
            <a:r>
              <a:rPr lang="fr-FR" dirty="0"/>
              <a:t>Niveau 1 : accès aux restitutions </a:t>
            </a:r>
            <a:r>
              <a:rPr lang="fr-FR" dirty="0">
                <a:solidFill>
                  <a:srgbClr val="00B0F0"/>
                </a:solidFill>
              </a:rPr>
              <a:t>en accès libre</a:t>
            </a:r>
            <a:r>
              <a:rPr lang="fr-FR" dirty="0"/>
              <a:t>, </a:t>
            </a:r>
            <a:r>
              <a:rPr lang="fr-FR" b="1" dirty="0"/>
              <a:t>avec masquage des effectifs faibles</a:t>
            </a:r>
          </a:p>
          <a:p>
            <a:pPr marL="357188" lvl="1" indent="0" algn="just">
              <a:buNone/>
            </a:pPr>
            <a:endParaRPr lang="fr-FR" dirty="0"/>
          </a:p>
          <a:p>
            <a:pPr lvl="1" algn="just"/>
            <a:r>
              <a:rPr lang="fr-FR" dirty="0"/>
              <a:t>Niveau 2 : accès à l’ensemble des restitutions, </a:t>
            </a:r>
            <a:r>
              <a:rPr lang="fr-FR" b="1" dirty="0"/>
              <a:t>avec masquage des effectifs faibles</a:t>
            </a:r>
            <a:r>
              <a:rPr lang="fr-FR" dirty="0"/>
              <a:t>, </a:t>
            </a:r>
            <a:r>
              <a:rPr lang="fr-FR" dirty="0">
                <a:solidFill>
                  <a:srgbClr val="00B0F0"/>
                </a:solidFill>
              </a:rPr>
              <a:t>avec identifiants PLAGE </a:t>
            </a:r>
            <a:r>
              <a:rPr lang="fr-FR" dirty="0"/>
              <a:t>(pour les institutions nationales, les ARS et les établissements)</a:t>
            </a:r>
          </a:p>
          <a:p>
            <a:pPr marL="357188" lvl="1" indent="0" algn="just">
              <a:buNone/>
            </a:pPr>
            <a:endParaRPr lang="fr-FR" dirty="0"/>
          </a:p>
          <a:p>
            <a:pPr lvl="1" algn="just"/>
            <a:r>
              <a:rPr lang="fr-FR" dirty="0"/>
              <a:t>Niveau 3 : accès à l’ensemble des restitutions </a:t>
            </a:r>
            <a:r>
              <a:rPr lang="fr-FR" b="1" dirty="0"/>
              <a:t>sans masquage des effectifs faibles</a:t>
            </a:r>
            <a:r>
              <a:rPr lang="fr-FR" dirty="0"/>
              <a:t>, </a:t>
            </a:r>
            <a:r>
              <a:rPr lang="fr-FR" dirty="0">
                <a:solidFill>
                  <a:srgbClr val="00B0F0"/>
                </a:solidFill>
              </a:rPr>
              <a:t>après connexion sur la PDH </a:t>
            </a:r>
            <a:r>
              <a:rPr lang="fr-FR" dirty="0"/>
              <a:t>(pour les institutions nationales, les ARS et les établissements)</a:t>
            </a:r>
          </a:p>
        </p:txBody>
      </p:sp>
      <p:sp>
        <p:nvSpPr>
          <p:cNvPr id="3" name="Titre 2">
            <a:extLst>
              <a:ext uri="{FF2B5EF4-FFF2-40B4-BE49-F238E27FC236}">
                <a16:creationId xmlns:a16="http://schemas.microsoft.com/office/drawing/2014/main" id="{41D6EAF1-345D-B466-64CB-56B31BA2F23A}"/>
              </a:ext>
            </a:extLst>
          </p:cNvPr>
          <p:cNvSpPr>
            <a:spLocks noGrp="1"/>
          </p:cNvSpPr>
          <p:nvPr>
            <p:ph type="title"/>
          </p:nvPr>
        </p:nvSpPr>
        <p:spPr>
          <a:xfrm>
            <a:off x="2057399" y="304800"/>
            <a:ext cx="6825343" cy="992188"/>
          </a:xfrm>
        </p:spPr>
        <p:txBody>
          <a:bodyPr>
            <a:noAutofit/>
          </a:bodyPr>
          <a:lstStyle/>
          <a:p>
            <a:r>
              <a:rPr lang="fr-FR" sz="2800" dirty="0" err="1">
                <a:solidFill>
                  <a:schemeClr val="accent1"/>
                </a:solidFill>
              </a:rPr>
              <a:t>ScanSanté</a:t>
            </a:r>
            <a:br>
              <a:rPr lang="fr-FR" sz="2800" dirty="0">
                <a:solidFill>
                  <a:schemeClr val="tx1"/>
                </a:solidFill>
                <a:latin typeface="Arial Bold" pitchFamily="85" charset="-52"/>
                <a:ea typeface="MS PGothic" pitchFamily="34" charset="-128"/>
              </a:rPr>
            </a:br>
            <a:r>
              <a:rPr lang="fr-FR" sz="2800" dirty="0">
                <a:solidFill>
                  <a:schemeClr val="tx1"/>
                </a:solidFill>
                <a:latin typeface="Arial Bold" pitchFamily="85" charset="-52"/>
                <a:ea typeface="MS PGothic" pitchFamily="34" charset="-128"/>
              </a:rPr>
              <a:t>Evolution des accès et des contenus</a:t>
            </a:r>
            <a:endParaRPr lang="fr-FR" sz="2800" dirty="0"/>
          </a:p>
        </p:txBody>
      </p:sp>
      <p:sp>
        <p:nvSpPr>
          <p:cNvPr id="4" name="Espace réservé du numéro de diapositive 3">
            <a:extLst>
              <a:ext uri="{FF2B5EF4-FFF2-40B4-BE49-F238E27FC236}">
                <a16:creationId xmlns:a16="http://schemas.microsoft.com/office/drawing/2014/main" id="{A8947A7C-3371-F2AF-4889-4B4ECA743837}"/>
              </a:ext>
            </a:extLst>
          </p:cNvPr>
          <p:cNvSpPr>
            <a:spLocks noGrp="1"/>
          </p:cNvSpPr>
          <p:nvPr>
            <p:ph type="sldNum" sz="quarter" idx="2"/>
          </p:nvPr>
        </p:nvSpPr>
        <p:spPr/>
        <p:txBody>
          <a:bodyPr/>
          <a:lstStyle/>
          <a:p>
            <a:fld id="{86CB4B4D-7CA3-9044-876B-883B54F8677D}" type="slidenum">
              <a:rPr lang="fr-FR" smtClean="0"/>
              <a:t>57</a:t>
            </a:fld>
            <a:endParaRPr lang="fr-FR"/>
          </a:p>
        </p:txBody>
      </p:sp>
    </p:spTree>
    <p:extLst>
      <p:ext uri="{BB962C8B-B14F-4D97-AF65-F5344CB8AC3E}">
        <p14:creationId xmlns:p14="http://schemas.microsoft.com/office/powerpoint/2010/main" val="103861307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descr="Une image contenant texte, capture d’écran, logiciel, nombre&#10;&#10;Description générée automatiquement">
            <a:extLst>
              <a:ext uri="{FF2B5EF4-FFF2-40B4-BE49-F238E27FC236}">
                <a16:creationId xmlns:a16="http://schemas.microsoft.com/office/drawing/2014/main" id="{EE055D7C-E3F8-487B-B001-0CDFC19424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2377" y="4314691"/>
            <a:ext cx="2439736" cy="1288497"/>
          </a:xfrm>
          <a:prstGeom prst="rect">
            <a:avLst/>
          </a:prstGeom>
          <a:ln>
            <a:solidFill>
              <a:schemeClr val="accent1"/>
            </a:solidFill>
          </a:ln>
        </p:spPr>
      </p:pic>
      <p:sp>
        <p:nvSpPr>
          <p:cNvPr id="14" name="ZoneTexte 13">
            <a:extLst>
              <a:ext uri="{FF2B5EF4-FFF2-40B4-BE49-F238E27FC236}">
                <a16:creationId xmlns:a16="http://schemas.microsoft.com/office/drawing/2014/main" id="{92523416-1749-0EA6-12D7-AC41742C47D2}"/>
              </a:ext>
            </a:extLst>
          </p:cNvPr>
          <p:cNvSpPr txBox="1"/>
          <p:nvPr/>
        </p:nvSpPr>
        <p:spPr>
          <a:xfrm>
            <a:off x="2010132" y="1319295"/>
            <a:ext cx="8964489"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i="1" dirty="0">
                <a:solidFill>
                  <a:srgbClr val="2B3BB2"/>
                </a:solidFill>
                <a:latin typeface="Arial" panose="020B0604020202020204" pitchFamily="34" charset="0"/>
                <a:cs typeface="Arial" panose="020B0604020202020204" pitchFamily="34" charset="0"/>
              </a:rPr>
              <a:t>Offre plus riche avec de nouvelles restitutions modernisés </a:t>
            </a:r>
          </a:p>
          <a:p>
            <a:r>
              <a:rPr lang="fr-FR" i="1" dirty="0">
                <a:solidFill>
                  <a:srgbClr val="2B3BB2"/>
                </a:solidFill>
                <a:latin typeface="Arial" panose="020B0604020202020204" pitchFamily="34" charset="0"/>
                <a:cs typeface="Arial" panose="020B0604020202020204" pitchFamily="34" charset="0"/>
              </a:rPr>
              <a:t>(requêtage souple et intuitif / datavisualisation)</a:t>
            </a:r>
          </a:p>
          <a:p>
            <a:r>
              <a:rPr lang="fr-FR" b="1" i="1" dirty="0">
                <a:solidFill>
                  <a:srgbClr val="2B3BB2"/>
                </a:solidFill>
                <a:latin typeface="Arial" panose="020B0604020202020204" pitchFamily="34" charset="0"/>
                <a:cs typeface="Arial" panose="020B0604020202020204" pitchFamily="34" charset="0"/>
              </a:rPr>
              <a:t> </a:t>
            </a:r>
          </a:p>
        </p:txBody>
      </p:sp>
      <p:pic>
        <p:nvPicPr>
          <p:cNvPr id="3" name="Image 2" descr="Une image contenant texte, capture d’écran, Police, menu&#10;&#10;Description générée automatiquement">
            <a:extLst>
              <a:ext uri="{FF2B5EF4-FFF2-40B4-BE49-F238E27FC236}">
                <a16:creationId xmlns:a16="http://schemas.microsoft.com/office/drawing/2014/main" id="{047EC599-7E44-4087-9564-9943D8A52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454" y="2300253"/>
            <a:ext cx="3393061" cy="3398088"/>
          </a:xfrm>
          <a:prstGeom prst="rect">
            <a:avLst/>
          </a:prstGeom>
        </p:spPr>
      </p:pic>
      <p:pic>
        <p:nvPicPr>
          <p:cNvPr id="12" name="Image 11">
            <a:extLst>
              <a:ext uri="{FF2B5EF4-FFF2-40B4-BE49-F238E27FC236}">
                <a16:creationId xmlns:a16="http://schemas.microsoft.com/office/drawing/2014/main" id="{9795024D-5792-49F3-A121-E240109F3B50}"/>
              </a:ext>
            </a:extLst>
          </p:cNvPr>
          <p:cNvPicPr>
            <a:picLocks noChangeAspect="1"/>
          </p:cNvPicPr>
          <p:nvPr/>
        </p:nvPicPr>
        <p:blipFill>
          <a:blip r:embed="rId4"/>
          <a:stretch>
            <a:fillRect/>
          </a:stretch>
        </p:blipFill>
        <p:spPr>
          <a:xfrm>
            <a:off x="327874" y="2090410"/>
            <a:ext cx="1965258" cy="1122566"/>
          </a:xfrm>
          <a:prstGeom prst="rect">
            <a:avLst/>
          </a:prstGeom>
          <a:ln>
            <a:solidFill>
              <a:schemeClr val="accent1"/>
            </a:solidFill>
          </a:ln>
        </p:spPr>
      </p:pic>
      <p:sp>
        <p:nvSpPr>
          <p:cNvPr id="5" name="Rectangle : coins arrondis 4">
            <a:extLst>
              <a:ext uri="{FF2B5EF4-FFF2-40B4-BE49-F238E27FC236}">
                <a16:creationId xmlns:a16="http://schemas.microsoft.com/office/drawing/2014/main" id="{28397AC7-A33B-47B5-9D6D-0233591858F5}"/>
              </a:ext>
            </a:extLst>
          </p:cNvPr>
          <p:cNvSpPr/>
          <p:nvPr/>
        </p:nvSpPr>
        <p:spPr>
          <a:xfrm>
            <a:off x="3851920" y="2766148"/>
            <a:ext cx="792088"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courbe vers le bas 5">
            <a:extLst>
              <a:ext uri="{FF2B5EF4-FFF2-40B4-BE49-F238E27FC236}">
                <a16:creationId xmlns:a16="http://schemas.microsoft.com/office/drawing/2014/main" id="{607C0225-8A8C-4B0D-A8B6-48706151AB5D}"/>
              </a:ext>
            </a:extLst>
          </p:cNvPr>
          <p:cNvSpPr/>
          <p:nvPr/>
        </p:nvSpPr>
        <p:spPr>
          <a:xfrm rot="11718176" flipV="1">
            <a:off x="2277071" y="2247492"/>
            <a:ext cx="1724309" cy="294576"/>
          </a:xfrm>
          <a:prstGeom prst="curvedDownArrow">
            <a:avLst/>
          </a:prstGeom>
          <a:solidFill>
            <a:srgbClr val="FF9B9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 coins arrondis 15">
            <a:extLst>
              <a:ext uri="{FF2B5EF4-FFF2-40B4-BE49-F238E27FC236}">
                <a16:creationId xmlns:a16="http://schemas.microsoft.com/office/drawing/2014/main" id="{1F0AEF64-C7AA-4583-B37E-2248E06B751F}"/>
              </a:ext>
            </a:extLst>
          </p:cNvPr>
          <p:cNvSpPr/>
          <p:nvPr/>
        </p:nvSpPr>
        <p:spPr>
          <a:xfrm>
            <a:off x="3923928" y="5142412"/>
            <a:ext cx="936104"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courbe vers le bas 16">
            <a:extLst>
              <a:ext uri="{FF2B5EF4-FFF2-40B4-BE49-F238E27FC236}">
                <a16:creationId xmlns:a16="http://schemas.microsoft.com/office/drawing/2014/main" id="{DB7CCA54-9BC9-464A-ABE2-6A5FBD71097A}"/>
              </a:ext>
            </a:extLst>
          </p:cNvPr>
          <p:cNvSpPr/>
          <p:nvPr/>
        </p:nvSpPr>
        <p:spPr>
          <a:xfrm rot="12493036" flipV="1">
            <a:off x="2366758" y="4444360"/>
            <a:ext cx="1875226" cy="285527"/>
          </a:xfrm>
          <a:prstGeom prst="curvedDownArrow">
            <a:avLst/>
          </a:prstGeom>
          <a:solidFill>
            <a:srgbClr val="FF9B91"/>
          </a:solid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0" name="Image 19">
            <a:extLst>
              <a:ext uri="{FF2B5EF4-FFF2-40B4-BE49-F238E27FC236}">
                <a16:creationId xmlns:a16="http://schemas.microsoft.com/office/drawing/2014/main" id="{18D3E379-F28B-4D8F-A485-BBBC42C231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422" y="3640823"/>
            <a:ext cx="1943641" cy="1105145"/>
          </a:xfrm>
          <a:prstGeom prst="rect">
            <a:avLst/>
          </a:prstGeom>
          <a:noFill/>
          <a:ln>
            <a:solidFill>
              <a:schemeClr val="accent1"/>
            </a:solidFill>
          </a:ln>
        </p:spPr>
      </p:pic>
      <p:pic>
        <p:nvPicPr>
          <p:cNvPr id="21" name="Image 20">
            <a:extLst>
              <a:ext uri="{FF2B5EF4-FFF2-40B4-BE49-F238E27FC236}">
                <a16:creationId xmlns:a16="http://schemas.microsoft.com/office/drawing/2014/main" id="{DE894F0B-04F9-4150-B9EB-3A5047DA88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367272"/>
            <a:ext cx="2042064" cy="1086337"/>
          </a:xfrm>
          <a:prstGeom prst="rect">
            <a:avLst/>
          </a:prstGeom>
          <a:noFill/>
          <a:ln>
            <a:solidFill>
              <a:schemeClr val="accent1"/>
            </a:solidFill>
          </a:ln>
        </p:spPr>
      </p:pic>
      <p:sp>
        <p:nvSpPr>
          <p:cNvPr id="22" name="Rectangle : coins arrondis 21">
            <a:extLst>
              <a:ext uri="{FF2B5EF4-FFF2-40B4-BE49-F238E27FC236}">
                <a16:creationId xmlns:a16="http://schemas.microsoft.com/office/drawing/2014/main" id="{EB657466-AE4C-46C7-85B9-FA9BFFE6954D}"/>
              </a:ext>
            </a:extLst>
          </p:cNvPr>
          <p:cNvSpPr/>
          <p:nvPr/>
        </p:nvSpPr>
        <p:spPr>
          <a:xfrm>
            <a:off x="5074725" y="4062292"/>
            <a:ext cx="792088"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courbe vers le bas 22">
            <a:extLst>
              <a:ext uri="{FF2B5EF4-FFF2-40B4-BE49-F238E27FC236}">
                <a16:creationId xmlns:a16="http://schemas.microsoft.com/office/drawing/2014/main" id="{BB428D05-970C-4145-826C-65A88F074D48}"/>
              </a:ext>
            </a:extLst>
          </p:cNvPr>
          <p:cNvSpPr/>
          <p:nvPr/>
        </p:nvSpPr>
        <p:spPr>
          <a:xfrm rot="18828660">
            <a:off x="5329765" y="3420058"/>
            <a:ext cx="1274693" cy="232925"/>
          </a:xfrm>
          <a:prstGeom prst="curvedDownArrow">
            <a:avLst/>
          </a:prstGeom>
          <a:solidFill>
            <a:srgbClr val="FF9B91"/>
          </a:solid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 coins arrondis 23">
            <a:extLst>
              <a:ext uri="{FF2B5EF4-FFF2-40B4-BE49-F238E27FC236}">
                <a16:creationId xmlns:a16="http://schemas.microsoft.com/office/drawing/2014/main" id="{A57275A1-49AA-4B77-B174-F8CDA45B5FF4}"/>
              </a:ext>
            </a:extLst>
          </p:cNvPr>
          <p:cNvSpPr/>
          <p:nvPr/>
        </p:nvSpPr>
        <p:spPr>
          <a:xfrm>
            <a:off x="3923928" y="5294812"/>
            <a:ext cx="936104"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 courbe vers le bas 24">
            <a:extLst>
              <a:ext uri="{FF2B5EF4-FFF2-40B4-BE49-F238E27FC236}">
                <a16:creationId xmlns:a16="http://schemas.microsoft.com/office/drawing/2014/main" id="{ADCB5D17-6A56-46D5-8E42-EB1924EE26DE}"/>
              </a:ext>
            </a:extLst>
          </p:cNvPr>
          <p:cNvSpPr/>
          <p:nvPr/>
        </p:nvSpPr>
        <p:spPr>
          <a:xfrm rot="20696630" flipV="1">
            <a:off x="4821856" y="5237467"/>
            <a:ext cx="1763612" cy="278105"/>
          </a:xfrm>
          <a:prstGeom prst="curvedDownArrow">
            <a:avLst/>
          </a:prstGeom>
          <a:solidFill>
            <a:srgbClr val="FF9B91"/>
          </a:solid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Rectangle : coins arrondis 25">
            <a:extLst>
              <a:ext uri="{FF2B5EF4-FFF2-40B4-BE49-F238E27FC236}">
                <a16:creationId xmlns:a16="http://schemas.microsoft.com/office/drawing/2014/main" id="{5024BB59-64AA-4819-92B3-8F08A9E8CBBA}"/>
              </a:ext>
            </a:extLst>
          </p:cNvPr>
          <p:cNvSpPr/>
          <p:nvPr/>
        </p:nvSpPr>
        <p:spPr>
          <a:xfrm>
            <a:off x="3923928" y="4250816"/>
            <a:ext cx="936104"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934B2D0C-DDC5-41AF-9893-675B8D728410}"/>
              </a:ext>
            </a:extLst>
          </p:cNvPr>
          <p:cNvSpPr/>
          <p:nvPr/>
        </p:nvSpPr>
        <p:spPr>
          <a:xfrm>
            <a:off x="2771800" y="5214420"/>
            <a:ext cx="936104"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DAAF7B17-3BCB-4A2A-B415-B7766EFBBF25}"/>
              </a:ext>
            </a:extLst>
          </p:cNvPr>
          <p:cNvSpPr/>
          <p:nvPr/>
        </p:nvSpPr>
        <p:spPr>
          <a:xfrm>
            <a:off x="2771800" y="5488702"/>
            <a:ext cx="936104"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descr="Une image contenant texte, capture d’écran, Police, nombre&#10;&#10;Description générée automatiquement">
            <a:extLst>
              <a:ext uri="{FF2B5EF4-FFF2-40B4-BE49-F238E27FC236}">
                <a16:creationId xmlns:a16="http://schemas.microsoft.com/office/drawing/2014/main" id="{448EB0E4-2282-448C-B980-8A8ACF4B6B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87"/>
          <a:stretch/>
        </p:blipFill>
        <p:spPr>
          <a:xfrm>
            <a:off x="6492378" y="2225292"/>
            <a:ext cx="2514379" cy="1419733"/>
          </a:xfrm>
          <a:prstGeom prst="rect">
            <a:avLst/>
          </a:prstGeom>
          <a:ln>
            <a:solidFill>
              <a:schemeClr val="accent1"/>
            </a:solidFill>
          </a:ln>
        </p:spPr>
      </p:pic>
      <p:sp>
        <p:nvSpPr>
          <p:cNvPr id="7" name="Titre 1">
            <a:extLst>
              <a:ext uri="{FF2B5EF4-FFF2-40B4-BE49-F238E27FC236}">
                <a16:creationId xmlns:a16="http://schemas.microsoft.com/office/drawing/2014/main" id="{5B2186F2-07AC-B79D-B5BA-98121BAD723B}"/>
              </a:ext>
            </a:extLst>
          </p:cNvPr>
          <p:cNvSpPr>
            <a:spLocks noGrp="1"/>
          </p:cNvSpPr>
          <p:nvPr>
            <p:ph type="title"/>
          </p:nvPr>
        </p:nvSpPr>
        <p:spPr>
          <a:xfrm>
            <a:off x="2057400" y="304800"/>
            <a:ext cx="6763072" cy="992188"/>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200" dirty="0" err="1">
                <a:solidFill>
                  <a:schemeClr val="accent1"/>
                </a:solidFill>
              </a:rPr>
              <a:t>ScanSanté</a:t>
            </a:r>
            <a:r>
              <a:rPr lang="fr-FR" sz="3200" dirty="0"/>
              <a:t> : </a:t>
            </a:r>
            <a:br>
              <a:rPr lang="fr-FR" sz="3200" dirty="0"/>
            </a:br>
            <a:r>
              <a:rPr lang="fr-FR" sz="2700" dirty="0"/>
              <a:t>restitutions sous authentification Plage</a:t>
            </a:r>
            <a:endParaRPr lang="fr-FR" sz="2800" dirty="0">
              <a:latin typeface="Arial Bold"/>
            </a:endParaRPr>
          </a:p>
        </p:txBody>
      </p:sp>
    </p:spTree>
    <p:extLst>
      <p:ext uri="{BB962C8B-B14F-4D97-AF65-F5344CB8AC3E}">
        <p14:creationId xmlns:p14="http://schemas.microsoft.com/office/powerpoint/2010/main" val="277304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8CDBD7C-7569-4F1B-AF3D-2D0012DF3B80}"/>
              </a:ext>
            </a:extLst>
          </p:cNvPr>
          <p:cNvSpPr/>
          <p:nvPr/>
        </p:nvSpPr>
        <p:spPr>
          <a:xfrm>
            <a:off x="2843808" y="3429000"/>
            <a:ext cx="64807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10;&#10;Description générée automatiquement">
            <a:extLst>
              <a:ext uri="{FF2B5EF4-FFF2-40B4-BE49-F238E27FC236}">
                <a16:creationId xmlns:a16="http://schemas.microsoft.com/office/drawing/2014/main" id="{86A359E8-DFAC-4163-9052-7667912D6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54" y="2088212"/>
            <a:ext cx="3298242" cy="1578038"/>
          </a:xfrm>
          <a:prstGeom prst="rect">
            <a:avLst/>
          </a:prstGeom>
        </p:spPr>
      </p:pic>
      <p:sp>
        <p:nvSpPr>
          <p:cNvPr id="12" name="Rectangle : coins arrondis 11">
            <a:extLst>
              <a:ext uri="{FF2B5EF4-FFF2-40B4-BE49-F238E27FC236}">
                <a16:creationId xmlns:a16="http://schemas.microsoft.com/office/drawing/2014/main" id="{58E7F28F-3F3E-40B9-B1D3-56012F5C4B2A}"/>
              </a:ext>
            </a:extLst>
          </p:cNvPr>
          <p:cNvSpPr/>
          <p:nvPr/>
        </p:nvSpPr>
        <p:spPr>
          <a:xfrm>
            <a:off x="1426156" y="2407093"/>
            <a:ext cx="792088"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520E76AF-BE6B-4156-A453-32B4BE90DFAF}"/>
              </a:ext>
            </a:extLst>
          </p:cNvPr>
          <p:cNvSpPr/>
          <p:nvPr/>
        </p:nvSpPr>
        <p:spPr>
          <a:xfrm>
            <a:off x="395536" y="3486228"/>
            <a:ext cx="792088" cy="15879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45F885C0-0498-4ACC-8CDD-3E60C82A8B0E}"/>
              </a:ext>
            </a:extLst>
          </p:cNvPr>
          <p:cNvSpPr/>
          <p:nvPr/>
        </p:nvSpPr>
        <p:spPr>
          <a:xfrm>
            <a:off x="2627784" y="2420889"/>
            <a:ext cx="792088"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courbe vers le bas 20">
            <a:extLst>
              <a:ext uri="{FF2B5EF4-FFF2-40B4-BE49-F238E27FC236}">
                <a16:creationId xmlns:a16="http://schemas.microsoft.com/office/drawing/2014/main" id="{A5C94CBF-62B5-4D1D-9D40-745850C008BE}"/>
              </a:ext>
            </a:extLst>
          </p:cNvPr>
          <p:cNvSpPr/>
          <p:nvPr/>
        </p:nvSpPr>
        <p:spPr>
          <a:xfrm rot="838568" flipV="1">
            <a:off x="1979216" y="2847728"/>
            <a:ext cx="2586131" cy="273014"/>
          </a:xfrm>
          <a:prstGeom prst="curvedDownArrow">
            <a:avLst/>
          </a:prstGeom>
          <a:solidFill>
            <a:srgbClr val="FF9B91"/>
          </a:solid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6" name="Image 5" descr="Une image contenant texte, capture d’écran, Police&#10;&#10;Description générée automatiquement">
            <a:extLst>
              <a:ext uri="{FF2B5EF4-FFF2-40B4-BE49-F238E27FC236}">
                <a16:creationId xmlns:a16="http://schemas.microsoft.com/office/drawing/2014/main" id="{F7BBCF81-D2A8-40AA-98FB-EF369CF63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035" y="4220504"/>
            <a:ext cx="3716480" cy="1098929"/>
          </a:xfrm>
          <a:prstGeom prst="rect">
            <a:avLst/>
          </a:prstGeom>
        </p:spPr>
      </p:pic>
      <p:sp>
        <p:nvSpPr>
          <p:cNvPr id="23" name="Flèche : courbe vers le bas 22">
            <a:extLst>
              <a:ext uri="{FF2B5EF4-FFF2-40B4-BE49-F238E27FC236}">
                <a16:creationId xmlns:a16="http://schemas.microsoft.com/office/drawing/2014/main" id="{790D1E22-A9D8-49DB-9CB4-9B4C40B5B97F}"/>
              </a:ext>
            </a:extLst>
          </p:cNvPr>
          <p:cNvSpPr/>
          <p:nvPr/>
        </p:nvSpPr>
        <p:spPr>
          <a:xfrm rot="11578426" flipV="1">
            <a:off x="2769610" y="4251490"/>
            <a:ext cx="2221772" cy="233113"/>
          </a:xfrm>
          <a:prstGeom prst="curvedDownArrow">
            <a:avLst/>
          </a:prstGeom>
          <a:solidFill>
            <a:srgbClr val="FF9B91"/>
          </a:solid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 coins arrondis 23">
            <a:extLst>
              <a:ext uri="{FF2B5EF4-FFF2-40B4-BE49-F238E27FC236}">
                <a16:creationId xmlns:a16="http://schemas.microsoft.com/office/drawing/2014/main" id="{5FE70DDE-AF2E-4B76-8AC7-575CE2482EA8}"/>
              </a:ext>
            </a:extLst>
          </p:cNvPr>
          <p:cNvSpPr/>
          <p:nvPr/>
        </p:nvSpPr>
        <p:spPr>
          <a:xfrm>
            <a:off x="4932040" y="4610856"/>
            <a:ext cx="792088" cy="158797"/>
          </a:xfrm>
          <a:prstGeom prst="roundRect">
            <a:avLst/>
          </a:prstGeom>
          <a:noFill/>
          <a:ln>
            <a:solidFill>
              <a:srgbClr val="FF9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4F8C659E-69E1-4EE2-899F-198C01545E42}"/>
              </a:ext>
            </a:extLst>
          </p:cNvPr>
          <p:cNvPicPr>
            <a:picLocks noChangeAspect="1"/>
          </p:cNvPicPr>
          <p:nvPr/>
        </p:nvPicPr>
        <p:blipFill>
          <a:blip r:embed="rId4"/>
          <a:stretch>
            <a:fillRect/>
          </a:stretch>
        </p:blipFill>
        <p:spPr>
          <a:xfrm>
            <a:off x="590615" y="3977701"/>
            <a:ext cx="2185320" cy="1567499"/>
          </a:xfrm>
          <a:prstGeom prst="rect">
            <a:avLst/>
          </a:prstGeom>
          <a:ln>
            <a:solidFill>
              <a:schemeClr val="accent1"/>
            </a:solidFill>
          </a:ln>
        </p:spPr>
      </p:pic>
      <p:pic>
        <p:nvPicPr>
          <p:cNvPr id="26" name="Image 25">
            <a:extLst>
              <a:ext uri="{FF2B5EF4-FFF2-40B4-BE49-F238E27FC236}">
                <a16:creationId xmlns:a16="http://schemas.microsoft.com/office/drawing/2014/main" id="{772CFA31-E33F-4053-8A69-32AB49D06531}"/>
              </a:ext>
            </a:extLst>
          </p:cNvPr>
          <p:cNvPicPr>
            <a:picLocks noChangeAspect="1"/>
          </p:cNvPicPr>
          <p:nvPr/>
        </p:nvPicPr>
        <p:blipFill>
          <a:blip r:embed="rId5"/>
          <a:stretch>
            <a:fillRect/>
          </a:stretch>
        </p:blipFill>
        <p:spPr>
          <a:xfrm>
            <a:off x="4559322" y="2088213"/>
            <a:ext cx="2563427" cy="1440269"/>
          </a:xfrm>
          <a:prstGeom prst="rect">
            <a:avLst/>
          </a:prstGeom>
          <a:ln>
            <a:solidFill>
              <a:schemeClr val="accent1"/>
            </a:solidFill>
          </a:ln>
        </p:spPr>
      </p:pic>
      <p:sp>
        <p:nvSpPr>
          <p:cNvPr id="5" name="Titre 1">
            <a:extLst>
              <a:ext uri="{FF2B5EF4-FFF2-40B4-BE49-F238E27FC236}">
                <a16:creationId xmlns:a16="http://schemas.microsoft.com/office/drawing/2014/main" id="{D35941F5-2035-2B7D-5DA8-51CCC4E40863}"/>
              </a:ext>
            </a:extLst>
          </p:cNvPr>
          <p:cNvSpPr>
            <a:spLocks noGrp="1"/>
          </p:cNvSpPr>
          <p:nvPr>
            <p:ph type="title"/>
          </p:nvPr>
        </p:nvSpPr>
        <p:spPr>
          <a:xfrm>
            <a:off x="2057400" y="304800"/>
            <a:ext cx="6763072" cy="992188"/>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200" dirty="0" err="1">
                <a:solidFill>
                  <a:schemeClr val="accent1"/>
                </a:solidFill>
              </a:rPr>
              <a:t>ScanSanté</a:t>
            </a:r>
            <a:r>
              <a:rPr lang="fr-FR" sz="3200" dirty="0"/>
              <a:t> : </a:t>
            </a:r>
            <a:br>
              <a:rPr lang="fr-FR" sz="3200" dirty="0"/>
            </a:br>
            <a:r>
              <a:rPr lang="fr-FR" sz="2700" dirty="0"/>
              <a:t>restitutions sous authentification Plage</a:t>
            </a:r>
            <a:endParaRPr lang="fr-FR" sz="2800" dirty="0">
              <a:latin typeface="Arial Bold"/>
            </a:endParaRPr>
          </a:p>
        </p:txBody>
      </p:sp>
    </p:spTree>
    <p:extLst>
      <p:ext uri="{BB962C8B-B14F-4D97-AF65-F5344CB8AC3E}">
        <p14:creationId xmlns:p14="http://schemas.microsoft.com/office/powerpoint/2010/main" val="2159806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0523706F-3E37-4789-94F2-DAFBBA7C28EC}"/>
              </a:ext>
            </a:extLst>
          </p:cNvPr>
          <p:cNvGraphicFramePr/>
          <p:nvPr>
            <p:extLst>
              <p:ext uri="{D42A27DB-BD31-4B8C-83A1-F6EECF244321}">
                <p14:modId xmlns:p14="http://schemas.microsoft.com/office/powerpoint/2010/main" val="4287806847"/>
              </p:ext>
            </p:extLst>
          </p:nvPr>
        </p:nvGraphicFramePr>
        <p:xfrm>
          <a:off x="1643743" y="1730829"/>
          <a:ext cx="6204857" cy="446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a:extLst>
              <a:ext uri="{FF2B5EF4-FFF2-40B4-BE49-F238E27FC236}">
                <a16:creationId xmlns:a16="http://schemas.microsoft.com/office/drawing/2014/main" id="{C36365C3-82C7-4103-8AE1-33D5DB776247}"/>
              </a:ext>
            </a:extLst>
          </p:cNvPr>
          <p:cNvSpPr>
            <a:spLocks noGrp="1"/>
          </p:cNvSpPr>
          <p:nvPr>
            <p:ph type="title"/>
          </p:nvPr>
        </p:nvSpPr>
        <p:spPr>
          <a:xfrm>
            <a:off x="2057400" y="304800"/>
            <a:ext cx="6096000" cy="992188"/>
          </a:xfrm>
        </p:spPr>
        <p:txBody>
          <a:bodyPr/>
          <a:lstStyle/>
          <a:p>
            <a:r>
              <a:rPr lang="fr-FR" sz="3200" dirty="0">
                <a:solidFill>
                  <a:schemeClr val="accent1"/>
                </a:solidFill>
              </a:rPr>
              <a:t>Quelles données ?</a:t>
            </a:r>
            <a:br>
              <a:rPr lang="fr-FR" sz="3200" dirty="0">
                <a:solidFill>
                  <a:schemeClr val="accent1"/>
                </a:solidFill>
              </a:rPr>
            </a:br>
            <a:r>
              <a:rPr lang="fr-FR" sz="2400" dirty="0"/>
              <a:t>Description des données recueillies</a:t>
            </a:r>
          </a:p>
        </p:txBody>
      </p:sp>
      <p:sp>
        <p:nvSpPr>
          <p:cNvPr id="2" name="Espace réservé du numéro de diapositive 1">
            <a:extLst>
              <a:ext uri="{FF2B5EF4-FFF2-40B4-BE49-F238E27FC236}">
                <a16:creationId xmlns:a16="http://schemas.microsoft.com/office/drawing/2014/main" id="{FBAC2CAA-A0ED-7599-099A-377B50A6749B}"/>
              </a:ext>
            </a:extLst>
          </p:cNvPr>
          <p:cNvSpPr>
            <a:spLocks noGrp="1"/>
          </p:cNvSpPr>
          <p:nvPr>
            <p:ph type="sldNum" sz="quarter" idx="12"/>
          </p:nvPr>
        </p:nvSpPr>
        <p:spPr/>
        <p:txBody>
          <a:bodyPr/>
          <a:lstStyle/>
          <a:p>
            <a:fld id="{DAC720FA-BF7E-495D-83F8-0CD569677D09}" type="slidenum">
              <a:rPr lang="fr-FR" smtClean="0"/>
              <a:t>6</a:t>
            </a:fld>
            <a:endParaRPr lang="fr-FR"/>
          </a:p>
        </p:txBody>
      </p:sp>
    </p:spTree>
    <p:extLst>
      <p:ext uri="{BB962C8B-B14F-4D97-AF65-F5344CB8AC3E}">
        <p14:creationId xmlns:p14="http://schemas.microsoft.com/office/powerpoint/2010/main" val="3937480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81F42-23DB-46A3-8BDC-83129B4194DB}"/>
              </a:ext>
            </a:extLst>
          </p:cNvPr>
          <p:cNvSpPr>
            <a:spLocks noGrp="1"/>
          </p:cNvSpPr>
          <p:nvPr>
            <p:ph type="title"/>
          </p:nvPr>
        </p:nvSpPr>
        <p:spPr/>
        <p:txBody>
          <a:bodyPr/>
          <a:lstStyle/>
          <a:p>
            <a:r>
              <a:rPr lang="fr-FR" dirty="0" err="1">
                <a:solidFill>
                  <a:schemeClr val="accent1"/>
                </a:solidFill>
              </a:rPr>
              <a:t>ScanSanté</a:t>
            </a:r>
            <a:br>
              <a:rPr lang="fr-FR" dirty="0"/>
            </a:br>
            <a:r>
              <a:rPr lang="fr-FR" dirty="0"/>
              <a:t>Page d’accueil et connexion</a:t>
            </a:r>
          </a:p>
        </p:txBody>
      </p:sp>
      <p:sp>
        <p:nvSpPr>
          <p:cNvPr id="4" name="Espace réservé du numéro de diapositive 3">
            <a:extLst>
              <a:ext uri="{FF2B5EF4-FFF2-40B4-BE49-F238E27FC236}">
                <a16:creationId xmlns:a16="http://schemas.microsoft.com/office/drawing/2014/main" id="{6B188C3C-0216-40B1-80EA-2C7CF514E154}"/>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06F8B4-365A-46F3-9C5C-7889764C9AFB}" type="slidenum">
              <a:rPr kumimoji="0" lang="fr-FR" sz="900" b="0" i="0" u="none" strike="noStrike" kern="1200" cap="none" spc="0" normalizeH="0" baseline="0" noProof="0" smtClean="0">
                <a:ln>
                  <a:noFill/>
                </a:ln>
                <a:solidFill>
                  <a:srgbClr val="4E455D"/>
                </a:solidFill>
                <a:effectLst/>
                <a:uLnTx/>
                <a:uFillTx/>
                <a:latin typeface="Arial Bol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fr-FR" sz="900" b="0" i="0" u="none" strike="noStrike" kern="1200" cap="none" spc="0" normalizeH="0" baseline="0" noProof="0" dirty="0">
              <a:ln>
                <a:noFill/>
              </a:ln>
              <a:solidFill>
                <a:srgbClr val="4E455D"/>
              </a:solidFill>
              <a:effectLst/>
              <a:uLnTx/>
              <a:uFillTx/>
              <a:latin typeface="Arial Bold" charset="0"/>
              <a:ea typeface="ＭＳ Ｐゴシック" charset="-128"/>
              <a:cs typeface="+mn-cs"/>
            </a:endParaRPr>
          </a:p>
        </p:txBody>
      </p:sp>
      <p:grpSp>
        <p:nvGrpSpPr>
          <p:cNvPr id="5" name="Groupe 4">
            <a:extLst>
              <a:ext uri="{FF2B5EF4-FFF2-40B4-BE49-F238E27FC236}">
                <a16:creationId xmlns:a16="http://schemas.microsoft.com/office/drawing/2014/main" id="{1F64B2A0-A433-93D9-F249-0FBD26D19FD6}"/>
              </a:ext>
            </a:extLst>
          </p:cNvPr>
          <p:cNvGrpSpPr/>
          <p:nvPr/>
        </p:nvGrpSpPr>
        <p:grpSpPr>
          <a:xfrm>
            <a:off x="709668" y="2208827"/>
            <a:ext cx="7881768" cy="4378423"/>
            <a:chOff x="220832" y="1397715"/>
            <a:chExt cx="8186726" cy="5294426"/>
          </a:xfrm>
        </p:grpSpPr>
        <p:pic>
          <p:nvPicPr>
            <p:cNvPr id="6" name="Image 5" descr="Une image contenant texte, capture d’écran, logiciel, Page web&#10;&#10;Description générée automatiquement">
              <a:extLst>
                <a:ext uri="{FF2B5EF4-FFF2-40B4-BE49-F238E27FC236}">
                  <a16:creationId xmlns:a16="http://schemas.microsoft.com/office/drawing/2014/main" id="{5CBFF607-222F-43F0-A269-6507F3D5B297}"/>
                </a:ext>
              </a:extLst>
            </p:cNvPr>
            <p:cNvPicPr>
              <a:picLocks noChangeAspect="1"/>
            </p:cNvPicPr>
            <p:nvPr/>
          </p:nvPicPr>
          <p:blipFill>
            <a:blip r:embed="rId3"/>
            <a:stretch>
              <a:fillRect/>
            </a:stretch>
          </p:blipFill>
          <p:spPr>
            <a:xfrm>
              <a:off x="220832" y="1871425"/>
              <a:ext cx="7932568" cy="4820716"/>
            </a:xfrm>
            <a:prstGeom prst="rect">
              <a:avLst/>
            </a:prstGeom>
          </p:spPr>
        </p:pic>
        <p:sp>
          <p:nvSpPr>
            <p:cNvPr id="7" name="Rectangle à coins arrondis 58">
              <a:extLst>
                <a:ext uri="{FF2B5EF4-FFF2-40B4-BE49-F238E27FC236}">
                  <a16:creationId xmlns:a16="http://schemas.microsoft.com/office/drawing/2014/main" id="{F7091E5C-4271-4FC5-A270-4B536BBA2D78}"/>
                </a:ext>
              </a:extLst>
            </p:cNvPr>
            <p:cNvSpPr/>
            <p:nvPr/>
          </p:nvSpPr>
          <p:spPr>
            <a:xfrm>
              <a:off x="6308801" y="1397715"/>
              <a:ext cx="1409700" cy="473710"/>
            </a:xfrm>
            <a:prstGeom prst="wedgeRoundRectCallout">
              <a:avLst>
                <a:gd name="adj1" fmla="val -38255"/>
                <a:gd name="adj2" fmla="val 76630"/>
                <a:gd name="adj3" fmla="val 16667"/>
              </a:avLst>
            </a:prstGeom>
            <a:solidFill>
              <a:srgbClr val="58466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300" b="0" i="0" u="none" strike="noStrike" kern="1200" cap="none" spc="0" normalizeH="0" baseline="-25000" noProof="0" dirty="0">
                  <a:ln>
                    <a:noFill/>
                  </a:ln>
                  <a:solidFill>
                    <a:srgbClr val="FFFFFF"/>
                  </a:solidFill>
                  <a:effectLst/>
                  <a:uLnTx/>
                  <a:uFillTx/>
                  <a:latin typeface="Arial"/>
                  <a:ea typeface="Calibri" panose="020F0502020204030204" pitchFamily="34" charset="0"/>
                  <a:cs typeface="Times New Roman" panose="02020603050405020304" pitchFamily="18" charset="0"/>
                </a:rPr>
                <a:t>Aide à la navigation et exemples d’utilisation</a:t>
              </a:r>
              <a:endParaRPr kumimoji="0" lang="fr-FR" sz="1300" b="0" i="0" u="none" strike="noStrike" kern="1200" cap="none" spc="0" normalizeH="0" baseline="-2500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sp>
          <p:nvSpPr>
            <p:cNvPr id="8" name="Rectangle à coins arrondis 57">
              <a:extLst>
                <a:ext uri="{FF2B5EF4-FFF2-40B4-BE49-F238E27FC236}">
                  <a16:creationId xmlns:a16="http://schemas.microsoft.com/office/drawing/2014/main" id="{A8872E58-C80B-45C5-9A2D-04E1A39EDF63}"/>
                </a:ext>
              </a:extLst>
            </p:cNvPr>
            <p:cNvSpPr/>
            <p:nvPr/>
          </p:nvSpPr>
          <p:spPr>
            <a:xfrm>
              <a:off x="2612686" y="3002124"/>
              <a:ext cx="1447800" cy="503555"/>
            </a:xfrm>
            <a:prstGeom prst="wedgeRoundRectCallout">
              <a:avLst>
                <a:gd name="adj1" fmla="val -33093"/>
                <a:gd name="adj2" fmla="val 77253"/>
                <a:gd name="adj3" fmla="val 16667"/>
              </a:avLst>
            </a:prstGeom>
            <a:solidFill>
              <a:srgbClr val="58466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300" b="0" i="0" u="none" strike="noStrike" kern="1200" cap="none" spc="0" normalizeH="0" baseline="-25000" noProof="0" dirty="0">
                  <a:ln>
                    <a:noFill/>
                  </a:ln>
                  <a:solidFill>
                    <a:srgbClr val="FFFFFF"/>
                  </a:solidFill>
                  <a:effectLst/>
                  <a:uLnTx/>
                  <a:uFillTx/>
                  <a:latin typeface="Arial"/>
                  <a:ea typeface="Calibri" panose="020F0502020204030204" pitchFamily="34" charset="0"/>
                  <a:cs typeface="Times New Roman" panose="02020603050405020304" pitchFamily="18" charset="0"/>
                </a:rPr>
                <a:t>Accès aux restitutions par grands thèmes</a:t>
              </a:r>
              <a:endParaRPr kumimoji="0" lang="fr-FR" sz="1300" b="0" i="0" u="none" strike="noStrike" kern="1200" cap="none" spc="0" normalizeH="0" baseline="-2500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25000" noProof="0" dirty="0">
                  <a:ln>
                    <a:noFill/>
                  </a:ln>
                  <a:solidFill>
                    <a:prstClr val="white"/>
                  </a:solidFill>
                  <a:effectLst/>
                  <a:uLnTx/>
                  <a:uFillTx/>
                  <a:latin typeface="Arial"/>
                  <a:ea typeface="Calibri" panose="020F0502020204030204" pitchFamily="34" charset="0"/>
                  <a:cs typeface="Times New Roman" panose="02020603050405020304" pitchFamily="18" charset="0"/>
                </a:rPr>
                <a:t> </a:t>
              </a:r>
              <a:endParaRPr kumimoji="0" lang="fr-FR" sz="1200" b="0" i="0" u="none" strike="noStrike" kern="1200" cap="none" spc="0" normalizeH="0" baseline="-2500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sp>
          <p:nvSpPr>
            <p:cNvPr id="9" name="Rectangle à coins arrondis 67">
              <a:extLst>
                <a:ext uri="{FF2B5EF4-FFF2-40B4-BE49-F238E27FC236}">
                  <a16:creationId xmlns:a16="http://schemas.microsoft.com/office/drawing/2014/main" id="{20C0DE50-ED2F-4CC5-9F9A-7CE41CFB5735}"/>
                </a:ext>
              </a:extLst>
            </p:cNvPr>
            <p:cNvSpPr/>
            <p:nvPr/>
          </p:nvSpPr>
          <p:spPr>
            <a:xfrm>
              <a:off x="6055676" y="2671383"/>
              <a:ext cx="1390650" cy="503555"/>
            </a:xfrm>
            <a:prstGeom prst="wedgeRoundRectCallout">
              <a:avLst>
                <a:gd name="adj1" fmla="val 35563"/>
                <a:gd name="adj2" fmla="val -115545"/>
                <a:gd name="adj3" fmla="val 16667"/>
              </a:avLst>
            </a:prstGeom>
            <a:solidFill>
              <a:srgbClr val="584665">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300" b="0" i="0" u="none" strike="noStrike" kern="1200" cap="none" spc="0" normalizeH="0" baseline="-25000" noProof="0" dirty="0">
                  <a:ln>
                    <a:noFill/>
                  </a:ln>
                  <a:solidFill>
                    <a:srgbClr val="FFFFFF"/>
                  </a:solidFill>
                  <a:effectLst/>
                  <a:uLnTx/>
                  <a:uFillTx/>
                  <a:latin typeface="Arial"/>
                  <a:ea typeface="Calibri" panose="020F0502020204030204" pitchFamily="34" charset="0"/>
                  <a:cs typeface="Times New Roman" panose="02020603050405020304" pitchFamily="18" charset="0"/>
                </a:rPr>
                <a:t>Accès aux restitutions par filtre</a:t>
              </a:r>
              <a:endParaRPr kumimoji="0" lang="fr-FR" sz="1300" b="0" i="0" u="none" strike="noStrike" kern="1200" cap="none" spc="0" normalizeH="0" baseline="-2500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sp>
          <p:nvSpPr>
            <p:cNvPr id="11" name="Rectangle à coins arrondis 67">
              <a:extLst>
                <a:ext uri="{FF2B5EF4-FFF2-40B4-BE49-F238E27FC236}">
                  <a16:creationId xmlns:a16="http://schemas.microsoft.com/office/drawing/2014/main" id="{A29B7672-E0F5-464C-A3A9-D42752C15DAA}"/>
                </a:ext>
              </a:extLst>
            </p:cNvPr>
            <p:cNvSpPr/>
            <p:nvPr/>
          </p:nvSpPr>
          <p:spPr>
            <a:xfrm>
              <a:off x="7273448" y="4398379"/>
              <a:ext cx="1134110" cy="473710"/>
            </a:xfrm>
            <a:prstGeom prst="wedgeRoundRectCallout">
              <a:avLst>
                <a:gd name="adj1" fmla="val 22358"/>
                <a:gd name="adj2" fmla="val -48830"/>
                <a:gd name="adj3" fmla="val 16667"/>
              </a:avLst>
            </a:prstGeom>
            <a:solidFill>
              <a:srgbClr val="584665">
                <a:alpha val="8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15000"/>
                </a:lnSpc>
                <a:spcBef>
                  <a:spcPct val="0"/>
                </a:spcBef>
                <a:spcAft>
                  <a:spcPts val="1000"/>
                </a:spcAft>
                <a:buClrTx/>
                <a:buSzTx/>
                <a:buFontTx/>
                <a:buNone/>
                <a:tabLst/>
                <a:defRPr/>
              </a:pPr>
              <a:r>
                <a:rPr kumimoji="0" lang="fr-FR" sz="1400" b="0" i="0" u="none" strike="noStrike" kern="1200" cap="none" spc="0" normalizeH="0" baseline="-25000" noProof="0" dirty="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rPr>
                <a:t>Se connecter</a:t>
              </a:r>
              <a:endParaRPr kumimoji="0" lang="fr-FR" sz="1400" b="0" i="0" u="none" strike="noStrike" kern="1200" cap="none" spc="0" normalizeH="0" baseline="-2500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3" name="Rectangle à coins arrondis 67">
              <a:extLst>
                <a:ext uri="{FF2B5EF4-FFF2-40B4-BE49-F238E27FC236}">
                  <a16:creationId xmlns:a16="http://schemas.microsoft.com/office/drawing/2014/main" id="{672A52F1-C35E-4623-9BA2-DD6FAF57AF2E}"/>
                </a:ext>
              </a:extLst>
            </p:cNvPr>
            <p:cNvSpPr/>
            <p:nvPr/>
          </p:nvSpPr>
          <p:spPr>
            <a:xfrm>
              <a:off x="7504694" y="1904844"/>
              <a:ext cx="707074" cy="241542"/>
            </a:xfrm>
            <a:prstGeom prst="wedgeRoundRectCallout">
              <a:avLst>
                <a:gd name="adj1" fmla="val 22358"/>
                <a:gd name="adj2" fmla="val -48830"/>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15000"/>
                </a:lnSpc>
                <a:spcBef>
                  <a:spcPct val="0"/>
                </a:spcBef>
                <a:spcAft>
                  <a:spcPts val="1000"/>
                </a:spcAft>
                <a:buClrTx/>
                <a:buSzTx/>
                <a:buFontTx/>
                <a:buNone/>
                <a:tabLst/>
                <a:defRPr/>
              </a:pPr>
              <a:endParaRPr kumimoji="0" lang="fr-FR" sz="1000" b="0" i="0" u="none" strike="noStrike" kern="1200" cap="none" spc="0" normalizeH="0" baseline="-2500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à coins arrondis 67">
              <a:extLst>
                <a:ext uri="{FF2B5EF4-FFF2-40B4-BE49-F238E27FC236}">
                  <a16:creationId xmlns:a16="http://schemas.microsoft.com/office/drawing/2014/main" id="{4A225D8E-128D-4904-BF8B-2A2EAE96CB2F}"/>
                </a:ext>
              </a:extLst>
            </p:cNvPr>
            <p:cNvSpPr/>
            <p:nvPr/>
          </p:nvSpPr>
          <p:spPr>
            <a:xfrm>
              <a:off x="224110" y="5792676"/>
              <a:ext cx="2120255" cy="899465"/>
            </a:xfrm>
            <a:prstGeom prst="wedgeRoundRectCallout">
              <a:avLst>
                <a:gd name="adj1" fmla="val 22358"/>
                <a:gd name="adj2" fmla="val -48830"/>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15000"/>
                </a:lnSpc>
                <a:spcBef>
                  <a:spcPct val="0"/>
                </a:spcBef>
                <a:spcAft>
                  <a:spcPts val="1000"/>
                </a:spcAft>
                <a:buClrTx/>
                <a:buSzTx/>
                <a:buFontTx/>
                <a:buNone/>
                <a:tabLst/>
                <a:defRPr/>
              </a:pPr>
              <a:endParaRPr kumimoji="0" lang="fr-FR" sz="1000" b="0" i="0" u="none" strike="noStrike" kern="1200" cap="none" spc="0" normalizeH="0" baseline="-2500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cxnSp>
          <p:nvCxnSpPr>
            <p:cNvPr id="15" name="Connecteur droit avec flèche 14">
              <a:extLst>
                <a:ext uri="{FF2B5EF4-FFF2-40B4-BE49-F238E27FC236}">
                  <a16:creationId xmlns:a16="http://schemas.microsoft.com/office/drawing/2014/main" id="{1808FC78-E660-440C-8FB1-53338D4FE780}"/>
                </a:ext>
              </a:extLst>
            </p:cNvPr>
            <p:cNvCxnSpPr>
              <a:cxnSpLocks/>
              <a:stCxn id="11" idx="0"/>
            </p:cNvCxnSpPr>
            <p:nvPr/>
          </p:nvCxnSpPr>
          <p:spPr>
            <a:xfrm flipV="1">
              <a:off x="7840504" y="2146386"/>
              <a:ext cx="194544" cy="2251993"/>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8" name="Connecteur droit avec flèche 17">
              <a:extLst>
                <a:ext uri="{FF2B5EF4-FFF2-40B4-BE49-F238E27FC236}">
                  <a16:creationId xmlns:a16="http://schemas.microsoft.com/office/drawing/2014/main" id="{401ABF23-FCEC-44DC-B8A8-364EB4959373}"/>
                </a:ext>
              </a:extLst>
            </p:cNvPr>
            <p:cNvCxnSpPr>
              <a:cxnSpLocks/>
            </p:cNvCxnSpPr>
            <p:nvPr/>
          </p:nvCxnSpPr>
          <p:spPr>
            <a:xfrm flipH="1">
              <a:off x="2312597" y="4872088"/>
              <a:ext cx="5405904" cy="1300448"/>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sp>
        <p:nvSpPr>
          <p:cNvPr id="25" name="ZoneTexte 24">
            <a:extLst>
              <a:ext uri="{FF2B5EF4-FFF2-40B4-BE49-F238E27FC236}">
                <a16:creationId xmlns:a16="http://schemas.microsoft.com/office/drawing/2014/main" id="{02D1EAAA-E301-4DED-B798-6C356A1730F3}"/>
              </a:ext>
            </a:extLst>
          </p:cNvPr>
          <p:cNvSpPr txBox="1"/>
          <p:nvPr/>
        </p:nvSpPr>
        <p:spPr>
          <a:xfrm>
            <a:off x="2690957" y="1438379"/>
            <a:ext cx="3762086" cy="995144"/>
          </a:xfrm>
          <a:prstGeom prst="rect">
            <a:avLst/>
          </a:prstGeom>
          <a:noFill/>
          <a:ln w="31750">
            <a:solidFill>
              <a:schemeClr val="accent1"/>
            </a:solidFill>
          </a:ln>
        </p:spPr>
        <p:txBody>
          <a:bodyPr wrap="square" rtlCol="0">
            <a:sp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fr-FR" sz="2200" b="0" i="0" u="none" strike="noStrike" kern="1200" cap="none" spc="0" normalizeH="0" baseline="-25000" noProof="0" dirty="0">
                <a:ln>
                  <a:noFill/>
                </a:ln>
                <a:solidFill>
                  <a:srgbClr val="4E455D"/>
                </a:solidFill>
                <a:effectLst/>
                <a:uLnTx/>
                <a:uFillTx/>
                <a:latin typeface="Arial Bold"/>
                <a:ea typeface="ＭＳ Ｐゴシック" charset="-128"/>
                <a:cs typeface="+mn-cs"/>
              </a:rPr>
              <a:t>Accès à des données et restitutions complémentaires </a:t>
            </a:r>
            <a:r>
              <a:rPr kumimoji="0" lang="fr-FR" sz="2200" b="0" i="0" u="none" strike="noStrike" kern="1200" cap="none" spc="0" normalizeH="0" baseline="-25000" noProof="0" dirty="0">
                <a:ln>
                  <a:noFill/>
                </a:ln>
                <a:solidFill>
                  <a:srgbClr val="0095CB"/>
                </a:solidFill>
                <a:effectLst/>
                <a:uLnTx/>
                <a:uFillTx/>
                <a:latin typeface="Arial Bold"/>
                <a:ea typeface="ＭＳ Ｐゴシック" charset="-128"/>
                <a:cs typeface="+mn-cs"/>
              </a:rPr>
              <a:t>avec </a:t>
            </a:r>
            <a:r>
              <a:rPr kumimoji="0" lang="fr-FR" sz="2200" b="1" i="0" u="none" strike="noStrike" kern="1200" cap="none" spc="0" normalizeH="0" baseline="-25000" noProof="0" dirty="0">
                <a:ln>
                  <a:noFill/>
                </a:ln>
                <a:solidFill>
                  <a:srgbClr val="0095CB"/>
                </a:solidFill>
                <a:effectLst/>
                <a:uLnTx/>
                <a:uFillTx/>
                <a:latin typeface="Arial Bold"/>
                <a:ea typeface="ＭＳ Ｐゴシック" charset="-128"/>
                <a:cs typeface="+mn-cs"/>
              </a:rPr>
              <a:t>identifiant PLAGE</a:t>
            </a:r>
            <a:r>
              <a:rPr kumimoji="0" lang="fr-FR" sz="2200" b="0" i="0" u="none" strike="noStrike" kern="1200" cap="none" spc="0" normalizeH="0" baseline="-25000" noProof="0" dirty="0">
                <a:ln>
                  <a:noFill/>
                </a:ln>
                <a:solidFill>
                  <a:srgbClr val="0095CB"/>
                </a:solidFill>
                <a:effectLst/>
                <a:uLnTx/>
                <a:uFillTx/>
                <a:latin typeface="Arial Bold"/>
                <a:ea typeface="ＭＳ Ｐゴシック" charset="-128"/>
                <a:cs typeface="+mn-cs"/>
              </a:rPr>
              <a:t>, </a:t>
            </a:r>
            <a:r>
              <a:rPr kumimoji="0" lang="fr-FR" sz="2200" b="0" i="0" u="none" strike="noStrike" kern="1200" cap="none" spc="0" normalizeH="0" baseline="-25000" noProof="0" dirty="0">
                <a:ln>
                  <a:noFill/>
                </a:ln>
                <a:solidFill>
                  <a:srgbClr val="4E455D"/>
                </a:solidFill>
                <a:effectLst/>
                <a:uLnTx/>
                <a:uFillTx/>
                <a:latin typeface="Arial Bold"/>
                <a:ea typeface="ＭＳ Ｐゴシック" charset="-128"/>
                <a:cs typeface="+mn-cs"/>
              </a:rPr>
              <a:t>pour les institutions nationales, les ARS et les établissements</a:t>
            </a:r>
          </a:p>
        </p:txBody>
      </p:sp>
    </p:spTree>
    <p:extLst>
      <p:ext uri="{BB962C8B-B14F-4D97-AF65-F5344CB8AC3E}">
        <p14:creationId xmlns:p14="http://schemas.microsoft.com/office/powerpoint/2010/main" val="425172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6">
            <a:extLst>
              <a:ext uri="{FF2B5EF4-FFF2-40B4-BE49-F238E27FC236}">
                <a16:creationId xmlns:a16="http://schemas.microsoft.com/office/drawing/2014/main" id="{747E4B4B-5B7E-D885-5800-4B4A3B786A41}"/>
              </a:ext>
            </a:extLst>
          </p:cNvPr>
          <p:cNvSpPr>
            <a:spLocks noGrp="1"/>
          </p:cNvSpPr>
          <p:nvPr>
            <p:ph type="body" sz="quarter" idx="12"/>
          </p:nvPr>
        </p:nvSpPr>
        <p:spPr>
          <a:xfrm>
            <a:off x="-213692" y="1957256"/>
            <a:ext cx="5652628" cy="3804631"/>
          </a:xfrm>
        </p:spPr>
        <p:txBody>
          <a:bodyPr/>
          <a:lstStyle/>
          <a:p>
            <a:pPr lvl="3"/>
            <a:r>
              <a:rPr lang="fr-FR" dirty="0">
                <a:latin typeface="Arial" panose="020B0604020202020204" pitchFamily="34" charset="0"/>
                <a:cs typeface="Arial" panose="020B0604020202020204" pitchFamily="34" charset="0"/>
              </a:rPr>
              <a:t>Renseignez votre identité dans le </a:t>
            </a:r>
            <a:r>
              <a:rPr lang="fr-FR" b="1" dirty="0">
                <a:solidFill>
                  <a:srgbClr val="FF9B9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formulaire de création de compte</a:t>
            </a:r>
            <a:r>
              <a:rPr lang="fr-FR" b="1" dirty="0">
                <a:solidFill>
                  <a:srgbClr val="FF9B91"/>
                </a:solidFill>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 </a:t>
            </a:r>
          </a:p>
          <a:p>
            <a:pPr lvl="4"/>
            <a:endParaRPr lang="fr-FR" sz="1400" dirty="0">
              <a:latin typeface="Arial" panose="020B0604020202020204" pitchFamily="34" charset="0"/>
              <a:cs typeface="Arial" panose="020B0604020202020204" pitchFamily="34" charset="0"/>
            </a:endParaRPr>
          </a:p>
          <a:p>
            <a:pPr lvl="4"/>
            <a:endParaRPr lang="fr-FR" sz="1400" dirty="0">
              <a:latin typeface="Arial" panose="020B0604020202020204" pitchFamily="34" charset="0"/>
              <a:cs typeface="Arial" panose="020B0604020202020204" pitchFamily="34" charset="0"/>
            </a:endParaRPr>
          </a:p>
          <a:p>
            <a:pPr lvl="4"/>
            <a:endParaRPr lang="fr-FR" sz="1400" dirty="0">
              <a:latin typeface="Arial" panose="020B0604020202020204" pitchFamily="34" charset="0"/>
              <a:cs typeface="Arial" panose="020B0604020202020204" pitchFamily="34" charset="0"/>
            </a:endParaRPr>
          </a:p>
          <a:p>
            <a:pPr lvl="4"/>
            <a:endParaRPr lang="fr-FR" sz="1400" dirty="0">
              <a:latin typeface="Arial" panose="020B0604020202020204" pitchFamily="34" charset="0"/>
              <a:cs typeface="Arial" panose="020B0604020202020204" pitchFamily="34" charset="0"/>
            </a:endParaRPr>
          </a:p>
          <a:p>
            <a:pPr lvl="4"/>
            <a:endParaRPr lang="fr-FR" sz="1400" dirty="0">
              <a:latin typeface="Arial" panose="020B0604020202020204" pitchFamily="34" charset="0"/>
              <a:cs typeface="Arial" panose="020B0604020202020204" pitchFamily="34" charset="0"/>
            </a:endParaRPr>
          </a:p>
          <a:p>
            <a:pPr lvl="8" algn="just"/>
            <a:r>
              <a:rPr lang="fr-FR" sz="1200" dirty="0">
                <a:latin typeface="Arial" panose="020B0604020202020204" pitchFamily="34" charset="0"/>
                <a:cs typeface="Arial" panose="020B0604020202020204" pitchFamily="34" charset="0"/>
              </a:rPr>
              <a:t>demandez le « </a:t>
            </a:r>
            <a:r>
              <a:rPr lang="fr-FR" sz="1200" b="1" dirty="0">
                <a:latin typeface="Arial" panose="020B0604020202020204" pitchFamily="34" charset="0"/>
                <a:cs typeface="Arial" panose="020B0604020202020204" pitchFamily="34" charset="0"/>
              </a:rPr>
              <a:t>domaine </a:t>
            </a:r>
            <a:r>
              <a:rPr lang="fr-FR" sz="1200" b="1" dirty="0" err="1">
                <a:latin typeface="Arial" panose="020B0604020202020204" pitchFamily="34" charset="0"/>
                <a:cs typeface="Arial" panose="020B0604020202020204" pitchFamily="34" charset="0"/>
              </a:rPr>
              <a:t>ScanSanté</a:t>
            </a:r>
            <a:r>
              <a:rPr lang="fr-FR" sz="1200" b="1"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 et précisez en commentaire « </a:t>
            </a:r>
            <a:r>
              <a:rPr lang="fr-FR" sz="1200" b="1" dirty="0">
                <a:latin typeface="Arial" panose="020B0604020202020204" pitchFamily="34" charset="0"/>
                <a:cs typeface="Arial" panose="020B0604020202020204" pitchFamily="34" charset="0"/>
              </a:rPr>
              <a:t>lecteur </a:t>
            </a:r>
            <a:r>
              <a:rPr lang="fr-FR" sz="1200" b="1" dirty="0" err="1">
                <a:latin typeface="Arial" panose="020B0604020202020204" pitchFamily="34" charset="0"/>
                <a:cs typeface="Arial" panose="020B0604020202020204" pitchFamily="34" charset="0"/>
              </a:rPr>
              <a:t>ScanSanté</a:t>
            </a:r>
            <a:r>
              <a:rPr lang="fr-FR" sz="1200" dirty="0">
                <a:latin typeface="Arial" panose="020B0604020202020204" pitchFamily="34" charset="0"/>
                <a:cs typeface="Arial" panose="020B0604020202020204" pitchFamily="34" charset="0"/>
              </a:rPr>
              <a:t> ». </a:t>
            </a:r>
          </a:p>
          <a:p>
            <a:pPr lvl="4"/>
            <a:endParaRPr lang="fr-FR" sz="1400" dirty="0">
              <a:latin typeface="Arial" panose="020B0604020202020204" pitchFamily="34" charset="0"/>
              <a:cs typeface="Arial" panose="020B0604020202020204" pitchFamily="34" charset="0"/>
            </a:endParaRPr>
          </a:p>
          <a:p>
            <a:pPr lvl="4"/>
            <a:endParaRPr lang="fr-FR" sz="1400" dirty="0">
              <a:latin typeface="Arial" panose="020B0604020202020204" pitchFamily="34" charset="0"/>
              <a:cs typeface="Arial" panose="020B0604020202020204" pitchFamily="34" charset="0"/>
            </a:endParaRPr>
          </a:p>
          <a:p>
            <a:pPr marL="396000" lvl="4" indent="0">
              <a:buNone/>
            </a:pPr>
            <a:endParaRPr lang="fr-FR" sz="1400" dirty="0">
              <a:latin typeface="Arial" panose="020B0604020202020204" pitchFamily="34" charset="0"/>
              <a:cs typeface="Arial" panose="020B0604020202020204" pitchFamily="34" charset="0"/>
            </a:endParaRPr>
          </a:p>
          <a:p>
            <a:pPr marL="396000" lvl="4" indent="0">
              <a:buNone/>
            </a:pPr>
            <a:endParaRPr lang="fr-FR" sz="1400" dirty="0">
              <a:latin typeface="Arial" panose="020B0604020202020204" pitchFamily="34" charset="0"/>
              <a:cs typeface="Arial" panose="020B0604020202020204" pitchFamily="34" charset="0"/>
            </a:endParaRPr>
          </a:p>
          <a:p>
            <a:pPr marL="396000" lvl="4" indent="0">
              <a:buNone/>
            </a:pPr>
            <a:endParaRPr lang="fr-FR" sz="1400" dirty="0">
              <a:latin typeface="Arial" panose="020B0604020202020204" pitchFamily="34" charset="0"/>
              <a:cs typeface="Arial" panose="020B0604020202020204" pitchFamily="34" charset="0"/>
            </a:endParaRPr>
          </a:p>
          <a:p>
            <a:pPr lvl="4">
              <a:buFont typeface="Wingdings" panose="05000000000000000000" pitchFamily="2" charset="2"/>
              <a:buChar char="Ø"/>
            </a:pPr>
            <a:r>
              <a:rPr lang="fr-FR" dirty="0">
                <a:latin typeface="Arial" panose="020B0604020202020204" pitchFamily="34" charset="0"/>
                <a:cs typeface="Arial" panose="020B0604020202020204" pitchFamily="34" charset="0"/>
              </a:rPr>
              <a:t>Voir le </a:t>
            </a:r>
            <a:r>
              <a:rPr lang="fr-FR" dirty="0">
                <a:solidFill>
                  <a:srgbClr val="FF9B9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tutoriel</a:t>
            </a:r>
            <a:r>
              <a:rPr lang="fr-FR" dirty="0">
                <a:latin typeface="Arial" panose="020B0604020202020204" pitchFamily="34" charset="0"/>
                <a:cs typeface="Arial" panose="020B0604020202020204" pitchFamily="34" charset="0"/>
              </a:rPr>
              <a:t> de demande de création d’un compte </a:t>
            </a:r>
            <a:r>
              <a:rPr lang="fr-FR" dirty="0" err="1">
                <a:latin typeface="Arial" panose="020B0604020202020204" pitchFamily="34" charset="0"/>
                <a:cs typeface="Arial" panose="020B0604020202020204" pitchFamily="34" charset="0"/>
              </a:rPr>
              <a:t>Pasrel</a:t>
            </a:r>
            <a:endParaRPr lang="fr-FR" dirty="0">
              <a:latin typeface="Arial" panose="020B0604020202020204" pitchFamily="34" charset="0"/>
              <a:cs typeface="Arial" panose="020B0604020202020204" pitchFamily="34" charset="0"/>
            </a:endParaRPr>
          </a:p>
          <a:p>
            <a:pPr marL="0" lvl="3" indent="0">
              <a:buNone/>
            </a:pPr>
            <a:r>
              <a:rPr lang="fr-FR" sz="1400" dirty="0">
                <a:latin typeface="Arial" panose="020B0604020202020204" pitchFamily="34" charset="0"/>
                <a:cs typeface="Arial" panose="020B0604020202020204" pitchFamily="34" charset="0"/>
              </a:rPr>
              <a:t> </a:t>
            </a:r>
          </a:p>
          <a:p>
            <a:pPr lvl="3"/>
            <a:endParaRPr lang="fr-FR" sz="1400" dirty="0">
              <a:latin typeface="Arial" panose="020B0604020202020204" pitchFamily="34" charset="0"/>
              <a:cs typeface="Arial" panose="020B0604020202020204" pitchFamily="34" charset="0"/>
            </a:endParaRPr>
          </a:p>
          <a:p>
            <a:pPr lvl="3"/>
            <a:endParaRPr lang="fr-FR" dirty="0"/>
          </a:p>
        </p:txBody>
      </p:sp>
      <p:pic>
        <p:nvPicPr>
          <p:cNvPr id="3" name="Image 2" descr="Une image contenant texte, capture d’écran, nombre, Police&#10;&#10;Description générée automatiquement">
            <a:extLst>
              <a:ext uri="{FF2B5EF4-FFF2-40B4-BE49-F238E27FC236}">
                <a16:creationId xmlns:a16="http://schemas.microsoft.com/office/drawing/2014/main" id="{D438E748-487A-41ED-A73C-950C5D085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2777976"/>
            <a:ext cx="2614390" cy="2163192"/>
          </a:xfrm>
          <a:prstGeom prst="rect">
            <a:avLst/>
          </a:prstGeom>
        </p:spPr>
      </p:pic>
      <p:pic>
        <p:nvPicPr>
          <p:cNvPr id="6" name="Image 5" descr="Une image contenant texte, capture d’écran, multimédia, Police&#10;&#10;Description générée automatiquement">
            <a:extLst>
              <a:ext uri="{FF2B5EF4-FFF2-40B4-BE49-F238E27FC236}">
                <a16:creationId xmlns:a16="http://schemas.microsoft.com/office/drawing/2014/main" id="{B66A80EA-4D24-41B4-85DA-E6301CE05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936" y="5348562"/>
            <a:ext cx="2166395" cy="1237583"/>
          </a:xfrm>
          <a:prstGeom prst="rect">
            <a:avLst/>
          </a:prstGeom>
        </p:spPr>
      </p:pic>
      <p:pic>
        <p:nvPicPr>
          <p:cNvPr id="8" name="Image 7" descr="Une image contenant texte, capture d’écran, Parallèle, nombre&#10;&#10;Description générée automatiquement">
            <a:extLst>
              <a:ext uri="{FF2B5EF4-FFF2-40B4-BE49-F238E27FC236}">
                <a16:creationId xmlns:a16="http://schemas.microsoft.com/office/drawing/2014/main" id="{F82AD123-C60A-4F60-BA2F-75635D0165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2391" y="2186343"/>
            <a:ext cx="2322274" cy="2844219"/>
          </a:xfrm>
          <a:prstGeom prst="rect">
            <a:avLst/>
          </a:prstGeom>
        </p:spPr>
      </p:pic>
      <p:cxnSp>
        <p:nvCxnSpPr>
          <p:cNvPr id="5" name="Connecteur droit avec flèche 4">
            <a:extLst>
              <a:ext uri="{FF2B5EF4-FFF2-40B4-BE49-F238E27FC236}">
                <a16:creationId xmlns:a16="http://schemas.microsoft.com/office/drawing/2014/main" id="{820D289C-88B1-ED04-A726-1D1B692A007C}"/>
              </a:ext>
            </a:extLst>
          </p:cNvPr>
          <p:cNvCxnSpPr>
            <a:cxnSpLocks/>
          </p:cNvCxnSpPr>
          <p:nvPr/>
        </p:nvCxnSpPr>
        <p:spPr>
          <a:xfrm>
            <a:off x="5537317" y="4365104"/>
            <a:ext cx="169897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C9917580-C7C6-D2FE-81A1-CD0BC49D217E}"/>
              </a:ext>
            </a:extLst>
          </p:cNvPr>
          <p:cNvSpPr>
            <a:spLocks noGrp="1"/>
          </p:cNvSpPr>
          <p:nvPr>
            <p:ph type="title"/>
          </p:nvPr>
        </p:nvSpPr>
        <p:spPr>
          <a:xfrm>
            <a:off x="2057400" y="304800"/>
            <a:ext cx="6763072" cy="992188"/>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fr-FR" sz="3200" dirty="0" err="1">
                <a:solidFill>
                  <a:schemeClr val="accent1"/>
                </a:solidFill>
              </a:rPr>
              <a:t>ScanSanté</a:t>
            </a:r>
            <a:r>
              <a:rPr lang="fr-FR" sz="3200" dirty="0"/>
              <a:t> : </a:t>
            </a:r>
            <a:br>
              <a:rPr lang="fr-FR" sz="3200" dirty="0"/>
            </a:br>
            <a:r>
              <a:rPr lang="fr-FR" sz="2700" dirty="0"/>
              <a:t>création d’un compte </a:t>
            </a:r>
            <a:r>
              <a:rPr lang="fr-FR" sz="2700" dirty="0" err="1"/>
              <a:t>Pasrel</a:t>
            </a:r>
            <a:r>
              <a:rPr lang="fr-FR" sz="2700" dirty="0"/>
              <a:t> - Plage</a:t>
            </a:r>
            <a:endParaRPr lang="fr-FR" sz="2800" dirty="0">
              <a:latin typeface="Arial Bold"/>
            </a:endParaRPr>
          </a:p>
        </p:txBody>
      </p:sp>
    </p:spTree>
    <p:extLst>
      <p:ext uri="{BB962C8B-B14F-4D97-AF65-F5344CB8AC3E}">
        <p14:creationId xmlns:p14="http://schemas.microsoft.com/office/powerpoint/2010/main" val="4036939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C20CE-5FAD-42A2-A551-D64BB9C6A071}"/>
              </a:ext>
            </a:extLst>
          </p:cNvPr>
          <p:cNvSpPr>
            <a:spLocks noGrp="1"/>
          </p:cNvSpPr>
          <p:nvPr>
            <p:ph type="ctrTitle"/>
          </p:nvPr>
        </p:nvSpPr>
        <p:spPr>
          <a:xfrm>
            <a:off x="2469205" y="2726987"/>
            <a:ext cx="4724400" cy="1752600"/>
          </a:xfrm>
          <a:ln>
            <a:solidFill>
              <a:schemeClr val="tx1"/>
            </a:solidFill>
          </a:ln>
        </p:spPr>
        <p:txBody>
          <a:bodyPr/>
          <a:lstStyle/>
          <a:p>
            <a:pPr algn="ctr"/>
            <a:r>
              <a:rPr lang="fr-FR" b="1" dirty="0"/>
              <a:t>INDICATEURS QUALITE</a:t>
            </a:r>
            <a:br>
              <a:rPr lang="fr-FR" b="1" dirty="0"/>
            </a:br>
            <a:endParaRPr lang="fr-FR" dirty="0"/>
          </a:p>
        </p:txBody>
      </p:sp>
      <p:pic>
        <p:nvPicPr>
          <p:cNvPr id="6" name="Graphique 5" descr="Graphique à barres de courbe aplatie de pandémie contour">
            <a:extLst>
              <a:ext uri="{FF2B5EF4-FFF2-40B4-BE49-F238E27FC236}">
                <a16:creationId xmlns:a16="http://schemas.microsoft.com/office/drawing/2014/main" id="{F59AB91D-AD70-E36F-EE53-EBABC57A60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1861" y="4155297"/>
            <a:ext cx="1079202" cy="1079202"/>
          </a:xfrm>
          <a:prstGeom prst="rect">
            <a:avLst/>
          </a:prstGeom>
        </p:spPr>
      </p:pic>
    </p:spTree>
    <p:extLst>
      <p:ext uri="{BB962C8B-B14F-4D97-AF65-F5344CB8AC3E}">
        <p14:creationId xmlns:p14="http://schemas.microsoft.com/office/powerpoint/2010/main" val="2159681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762B0-0D75-2980-DCDB-4193F1741F5C}"/>
              </a:ext>
            </a:extLst>
          </p:cNvPr>
          <p:cNvSpPr>
            <a:spLocks noGrp="1"/>
          </p:cNvSpPr>
          <p:nvPr>
            <p:ph type="title"/>
          </p:nvPr>
        </p:nvSpPr>
        <p:spPr>
          <a:xfrm>
            <a:off x="2057400" y="570706"/>
            <a:ext cx="6096000" cy="992188"/>
          </a:xfrm>
        </p:spPr>
        <p:txBody>
          <a:bodyPr/>
          <a:lstStyle/>
          <a:p>
            <a:r>
              <a:rPr lang="fr-FR" dirty="0"/>
              <a:t>Indicateurs Qualité : rôle de l’ATIH</a:t>
            </a:r>
            <a:br>
              <a:rPr lang="fr-FR" dirty="0"/>
            </a:br>
            <a:endParaRPr lang="fr-FR" dirty="0"/>
          </a:p>
        </p:txBody>
      </p:sp>
      <p:sp>
        <p:nvSpPr>
          <p:cNvPr id="3" name="Espace réservé du contenu 2">
            <a:extLst>
              <a:ext uri="{FF2B5EF4-FFF2-40B4-BE49-F238E27FC236}">
                <a16:creationId xmlns:a16="http://schemas.microsoft.com/office/drawing/2014/main" id="{2BD11270-BAE4-35C1-6F3D-3DADF9DC007D}"/>
              </a:ext>
            </a:extLst>
          </p:cNvPr>
          <p:cNvSpPr>
            <a:spLocks noGrp="1"/>
          </p:cNvSpPr>
          <p:nvPr>
            <p:ph idx="1"/>
          </p:nvPr>
        </p:nvSpPr>
        <p:spPr>
          <a:xfrm>
            <a:off x="130913" y="1897626"/>
            <a:ext cx="8800436" cy="4884176"/>
          </a:xfrm>
        </p:spPr>
        <p:txBody>
          <a:bodyPr>
            <a:normAutofit/>
          </a:bodyPr>
          <a:lstStyle/>
          <a:p>
            <a:r>
              <a:rPr lang="fr-FR" sz="2400" b="1" dirty="0"/>
              <a:t>Historique ancien </a:t>
            </a:r>
            <a:r>
              <a:rPr lang="fr-FR" sz="2400" b="1" dirty="0">
                <a:solidFill>
                  <a:srgbClr val="00A6D5"/>
                </a:solidFill>
              </a:rPr>
              <a:t>d’opérateur technique </a:t>
            </a:r>
            <a:r>
              <a:rPr lang="fr-FR" sz="2400" b="1" dirty="0"/>
              <a:t>pour </a:t>
            </a:r>
          </a:p>
          <a:p>
            <a:pPr lvl="1"/>
            <a:r>
              <a:rPr lang="fr-FR" sz="2000" dirty="0"/>
              <a:t>la mise en œuvre des orientations stratégiques du ministère</a:t>
            </a:r>
          </a:p>
          <a:p>
            <a:pPr lvl="1"/>
            <a:r>
              <a:rPr lang="fr-FR" sz="2000" dirty="0"/>
              <a:t>+ Collaboration avec HAS et </a:t>
            </a:r>
            <a:r>
              <a:rPr lang="fr-FR" sz="2000" dirty="0" err="1"/>
              <a:t>InCa</a:t>
            </a:r>
            <a:r>
              <a:rPr lang="fr-FR" sz="2000" dirty="0"/>
              <a:t> </a:t>
            </a:r>
            <a:r>
              <a:rPr lang="fr-FR" sz="2000" dirty="0">
                <a:sym typeface="Wingdings" panose="05000000000000000000" pitchFamily="2" charset="2"/>
              </a:rPr>
              <a:t> IQSS</a:t>
            </a:r>
          </a:p>
          <a:p>
            <a:pPr lvl="2"/>
            <a:r>
              <a:rPr lang="fr-FR" dirty="0">
                <a:sym typeface="Wingdings" panose="05000000000000000000" pitchFamily="2" charset="2"/>
              </a:rPr>
              <a:t>HAS : 	outillage technique : LOTAS/</a:t>
            </a:r>
            <a:r>
              <a:rPr lang="fr-FR" dirty="0" err="1">
                <a:sym typeface="Wingdings" panose="05000000000000000000" pitchFamily="2" charset="2"/>
              </a:rPr>
              <a:t>Qualhas</a:t>
            </a:r>
            <a:r>
              <a:rPr lang="fr-FR" dirty="0">
                <a:sym typeface="Wingdings" panose="05000000000000000000" pitchFamily="2" charset="2"/>
              </a:rPr>
              <a:t>/ e-satis</a:t>
            </a:r>
          </a:p>
          <a:p>
            <a:pPr lvl="3"/>
            <a:r>
              <a:rPr lang="fr-FR" dirty="0">
                <a:sym typeface="Wingdings" panose="05000000000000000000" pitchFamily="2" charset="2"/>
              </a:rPr>
              <a:t>Calcul des indicateurs IQSS</a:t>
            </a:r>
          </a:p>
          <a:p>
            <a:r>
              <a:rPr lang="fr-FR" sz="2400" b="1" dirty="0">
                <a:sym typeface="Wingdings" panose="05000000000000000000" pitchFamily="2" charset="2"/>
              </a:rPr>
              <a:t>Depuis 2019, et STSS : accentuation de la sollicitation pour le développement d’IQ à visée de financement</a:t>
            </a:r>
          </a:p>
          <a:p>
            <a:pPr marL="447675" lvl="1" indent="-265113">
              <a:buClr>
                <a:srgbClr val="E4793C"/>
              </a:buClr>
            </a:pPr>
            <a:r>
              <a:rPr lang="fr-FR" sz="2400" b="1" dirty="0">
                <a:solidFill>
                  <a:srgbClr val="00A6D5"/>
                </a:solidFill>
                <a:sym typeface="Wingdings" panose="05000000000000000000" pitchFamily="2" charset="2"/>
              </a:rPr>
              <a:t>2022 : décret du 29 décembre  élargissement des missions ATIH </a:t>
            </a:r>
            <a:r>
              <a:rPr lang="fr-FR" sz="2400" dirty="0">
                <a:sym typeface="Wingdings" panose="05000000000000000000" pitchFamily="2" charset="2"/>
              </a:rPr>
              <a:t>: </a:t>
            </a:r>
          </a:p>
          <a:p>
            <a:pPr lvl="1"/>
            <a:r>
              <a:rPr lang="fr-FR" sz="2000" i="1" dirty="0">
                <a:sym typeface="Wingdings" panose="05000000000000000000" pitchFamily="2" charset="2"/>
              </a:rPr>
              <a:t>Recueil, analyse et diffusion de données pour l'évaluation de la qualité, de la conformité et de la coordination des PEC, ainsi que de la satisfaction des personnes concernées</a:t>
            </a:r>
          </a:p>
        </p:txBody>
      </p:sp>
      <p:sp>
        <p:nvSpPr>
          <p:cNvPr id="4" name="Espace réservé du numéro de diapositive 3">
            <a:extLst>
              <a:ext uri="{FF2B5EF4-FFF2-40B4-BE49-F238E27FC236}">
                <a16:creationId xmlns:a16="http://schemas.microsoft.com/office/drawing/2014/main" id="{313153FA-FDB8-4857-42BB-8596DC1F33AD}"/>
              </a:ext>
            </a:extLst>
          </p:cNvPr>
          <p:cNvSpPr>
            <a:spLocks noGrp="1"/>
          </p:cNvSpPr>
          <p:nvPr>
            <p:ph type="sldNum" sz="quarter" idx="12"/>
          </p:nvPr>
        </p:nvSpPr>
        <p:spPr/>
        <p:txBody>
          <a:bodyPr/>
          <a:lstStyle/>
          <a:p>
            <a:fld id="{DAC720FA-BF7E-495D-83F8-0CD569677D09}" type="slidenum">
              <a:rPr lang="fr-FR" smtClean="0"/>
              <a:t>63</a:t>
            </a:fld>
            <a:endParaRPr lang="fr-FR"/>
          </a:p>
        </p:txBody>
      </p:sp>
    </p:spTree>
    <p:extLst>
      <p:ext uri="{BB962C8B-B14F-4D97-AF65-F5344CB8AC3E}">
        <p14:creationId xmlns:p14="http://schemas.microsoft.com/office/powerpoint/2010/main" val="899442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1B813-D314-4C65-8E83-C605B493EF7B}"/>
              </a:ext>
            </a:extLst>
          </p:cNvPr>
          <p:cNvSpPr>
            <a:spLocks noGrp="1"/>
          </p:cNvSpPr>
          <p:nvPr>
            <p:ph type="title"/>
          </p:nvPr>
        </p:nvSpPr>
        <p:spPr>
          <a:xfrm>
            <a:off x="1779639" y="245808"/>
            <a:ext cx="7364361" cy="992188"/>
          </a:xfrm>
        </p:spPr>
        <p:txBody>
          <a:bodyPr/>
          <a:lstStyle/>
          <a:p>
            <a:r>
              <a:rPr lang="fr-FR" dirty="0"/>
              <a:t>Travaux Qualité : </a:t>
            </a:r>
            <a:br>
              <a:rPr lang="fr-FR" dirty="0"/>
            </a:br>
            <a:r>
              <a:rPr lang="fr-FR" dirty="0"/>
              <a:t>IQ issus des </a:t>
            </a:r>
            <a:r>
              <a:rPr lang="fr-FR" dirty="0" err="1"/>
              <a:t>BdD</a:t>
            </a:r>
            <a:r>
              <a:rPr lang="fr-FR" dirty="0"/>
              <a:t> médico-administratives</a:t>
            </a:r>
          </a:p>
        </p:txBody>
      </p:sp>
      <p:sp>
        <p:nvSpPr>
          <p:cNvPr id="3" name="Espace réservé du contenu 2">
            <a:extLst>
              <a:ext uri="{FF2B5EF4-FFF2-40B4-BE49-F238E27FC236}">
                <a16:creationId xmlns:a16="http://schemas.microsoft.com/office/drawing/2014/main" id="{34345978-D7CC-4F47-83F3-2A8A629BBD2B}"/>
              </a:ext>
            </a:extLst>
          </p:cNvPr>
          <p:cNvSpPr>
            <a:spLocks noGrp="1"/>
          </p:cNvSpPr>
          <p:nvPr>
            <p:ph idx="1"/>
          </p:nvPr>
        </p:nvSpPr>
        <p:spPr>
          <a:xfrm>
            <a:off x="123824" y="1730476"/>
            <a:ext cx="8754705" cy="4965291"/>
          </a:xfrm>
        </p:spPr>
        <p:txBody>
          <a:bodyPr>
            <a:normAutofit fontScale="92500" lnSpcReduction="10000"/>
          </a:bodyPr>
          <a:lstStyle/>
          <a:p>
            <a:r>
              <a:rPr lang="fr-FR" sz="2400" b="1" dirty="0"/>
              <a:t>Indicateurs pour l’amélioration des prises en charge – IAP</a:t>
            </a:r>
          </a:p>
          <a:p>
            <a:pPr lvl="1"/>
            <a:r>
              <a:rPr lang="fr-FR" sz="2200" dirty="0">
                <a:solidFill>
                  <a:srgbClr val="00A6D5"/>
                </a:solidFill>
              </a:rPr>
              <a:t>Optique d’intégration potentielle au dispositif IFAQ</a:t>
            </a:r>
          </a:p>
          <a:p>
            <a:pPr lvl="1"/>
            <a:r>
              <a:rPr lang="fr-FR" dirty="0"/>
              <a:t>Développement, production et restitution ATIH</a:t>
            </a:r>
          </a:p>
          <a:p>
            <a:pPr lvl="1"/>
            <a:r>
              <a:rPr lang="fr-FR" dirty="0"/>
              <a:t>Identification et sélection des indicateurs en lien avec les partenaires</a:t>
            </a:r>
          </a:p>
          <a:p>
            <a:pPr lvl="2"/>
            <a:r>
              <a:rPr lang="fr-FR" dirty="0"/>
              <a:t>Institutionnels : DGOS – HAS</a:t>
            </a:r>
          </a:p>
          <a:p>
            <a:pPr lvl="2"/>
            <a:r>
              <a:rPr lang="fr-FR" dirty="0"/>
              <a:t>Professionnels : FSM</a:t>
            </a:r>
          </a:p>
          <a:p>
            <a:pPr lvl="1"/>
            <a:r>
              <a:rPr lang="fr-FR" dirty="0"/>
              <a:t>Avancement</a:t>
            </a:r>
          </a:p>
          <a:p>
            <a:pPr lvl="2"/>
            <a:r>
              <a:rPr lang="fr-FR" dirty="0">
                <a:solidFill>
                  <a:srgbClr val="00A6D5"/>
                </a:solidFill>
              </a:rPr>
              <a:t>2 indicateurs opérationnels en Psychiatrie </a:t>
            </a:r>
          </a:p>
          <a:p>
            <a:pPr lvl="3">
              <a:lnSpc>
                <a:spcPct val="115000"/>
              </a:lnSpc>
            </a:pPr>
            <a:r>
              <a:rPr lang="fr-FR" dirty="0"/>
              <a:t>Mesure des hospitalisations de longue durée (intégré à IFAQ en 2022)</a:t>
            </a:r>
          </a:p>
          <a:p>
            <a:pPr lvl="3">
              <a:lnSpc>
                <a:spcPct val="115000"/>
              </a:lnSpc>
            </a:pPr>
            <a:r>
              <a:rPr lang="fr-FR" dirty="0"/>
              <a:t>Taux de suivi à 15 jours après prise en charge à temps complet (intégration à IFAQ envisagée pour 2024 ou 25)</a:t>
            </a:r>
          </a:p>
          <a:p>
            <a:pPr lvl="2">
              <a:lnSpc>
                <a:spcPct val="115000"/>
              </a:lnSpc>
            </a:pPr>
            <a:r>
              <a:rPr lang="fr-FR" dirty="0">
                <a:solidFill>
                  <a:srgbClr val="00A6D5"/>
                </a:solidFill>
              </a:rPr>
              <a:t>6 indicateurs en développement dans les autres champs</a:t>
            </a:r>
          </a:p>
          <a:p>
            <a:pPr lvl="3" latinLnBrk="0">
              <a:lnSpc>
                <a:spcPct val="115000"/>
              </a:lnSpc>
            </a:pPr>
            <a:r>
              <a:rPr lang="fr-FR" dirty="0"/>
              <a:t>MCO : Mesure du développement de l'activité en ambulatoire (MDAA) / Consommation annuelle d’antibiotiques</a:t>
            </a:r>
          </a:p>
          <a:p>
            <a:pPr lvl="3">
              <a:lnSpc>
                <a:spcPct val="115000"/>
              </a:lnSpc>
            </a:pPr>
            <a:r>
              <a:rPr lang="fr-FR" dirty="0"/>
              <a:t>SSR : Chutes graves / Infections nosocomiales à Clostridium</a:t>
            </a:r>
          </a:p>
          <a:p>
            <a:pPr lvl="3">
              <a:lnSpc>
                <a:spcPct val="115000"/>
              </a:lnSpc>
            </a:pPr>
            <a:r>
              <a:rPr lang="fr-FR" dirty="0"/>
              <a:t>HAD : Taux de transferts/mutations en MCO /  Taux de transferts/mutations en MCO de séjours HAD de soins palliatifs avec décès précoce</a:t>
            </a:r>
          </a:p>
          <a:p>
            <a:pPr marL="0" algn="just" rtl="0" eaLnBrk="1" fontAlgn="t" latinLnBrk="0" hangingPunct="1">
              <a:lnSpc>
                <a:spcPct val="115000"/>
              </a:lnSpc>
              <a:spcBef>
                <a:spcPts val="600"/>
              </a:spcBef>
              <a:spcAft>
                <a:spcPts val="600"/>
              </a:spcAft>
            </a:pPr>
            <a:endParaRPr lang="fr-FR" sz="1800" b="0" i="0" u="none" strike="noStrike" dirty="0">
              <a:effectLst/>
              <a:latin typeface="Arial" panose="020B0604020202020204" pitchFamily="34" charset="0"/>
            </a:endParaRPr>
          </a:p>
          <a:p>
            <a:pPr lvl="3" latinLnBrk="0">
              <a:lnSpc>
                <a:spcPct val="115000"/>
              </a:lnSpc>
            </a:pPr>
            <a:endParaRPr lang="fr-FR" dirty="0"/>
          </a:p>
          <a:p>
            <a:pPr lvl="3">
              <a:lnSpc>
                <a:spcPct val="115000"/>
              </a:lnSpc>
            </a:pPr>
            <a:endParaRPr lang="fr-FR" dirty="0"/>
          </a:p>
          <a:p>
            <a:pPr lvl="2"/>
            <a:endParaRPr lang="fr-FR" dirty="0"/>
          </a:p>
          <a:p>
            <a:pPr lvl="2"/>
            <a:endParaRPr lang="fr-FR" dirty="0"/>
          </a:p>
          <a:p>
            <a:pPr lvl="1"/>
            <a:endParaRPr lang="fr-FR" dirty="0"/>
          </a:p>
          <a:p>
            <a:pPr lvl="1"/>
            <a:endParaRPr lang="fr-FR" sz="2200" dirty="0"/>
          </a:p>
        </p:txBody>
      </p:sp>
      <p:sp>
        <p:nvSpPr>
          <p:cNvPr id="4" name="Espace réservé du numéro de diapositive 3">
            <a:extLst>
              <a:ext uri="{FF2B5EF4-FFF2-40B4-BE49-F238E27FC236}">
                <a16:creationId xmlns:a16="http://schemas.microsoft.com/office/drawing/2014/main" id="{A7DA4B67-D82D-4151-AF2B-15CCB2355081}"/>
              </a:ext>
            </a:extLst>
          </p:cNvPr>
          <p:cNvSpPr>
            <a:spLocks noGrp="1"/>
          </p:cNvSpPr>
          <p:nvPr>
            <p:ph type="sldNum" sz="quarter" idx="12"/>
          </p:nvPr>
        </p:nvSpPr>
        <p:spPr/>
        <p:txBody>
          <a:bodyPr/>
          <a:lstStyle/>
          <a:p>
            <a:fld id="{DAC720FA-BF7E-495D-83F8-0CD569677D09}" type="slidenum">
              <a:rPr lang="fr-FR" smtClean="0"/>
              <a:t>64</a:t>
            </a:fld>
            <a:endParaRPr lang="fr-FR"/>
          </a:p>
        </p:txBody>
      </p:sp>
    </p:spTree>
    <p:extLst>
      <p:ext uri="{BB962C8B-B14F-4D97-AF65-F5344CB8AC3E}">
        <p14:creationId xmlns:p14="http://schemas.microsoft.com/office/powerpoint/2010/main" val="73856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1B813-D314-4C65-8E83-C605B493EF7B}"/>
              </a:ext>
            </a:extLst>
          </p:cNvPr>
          <p:cNvSpPr>
            <a:spLocks noGrp="1"/>
          </p:cNvSpPr>
          <p:nvPr>
            <p:ph type="title"/>
          </p:nvPr>
        </p:nvSpPr>
        <p:spPr>
          <a:xfrm>
            <a:off x="1779639" y="245808"/>
            <a:ext cx="7364361" cy="992188"/>
          </a:xfrm>
        </p:spPr>
        <p:txBody>
          <a:bodyPr/>
          <a:lstStyle/>
          <a:p>
            <a:r>
              <a:rPr lang="fr-FR" dirty="0"/>
              <a:t>Travaux Qualité : </a:t>
            </a:r>
            <a:br>
              <a:rPr lang="fr-FR" dirty="0"/>
            </a:br>
            <a:r>
              <a:rPr lang="fr-FR" dirty="0"/>
              <a:t>IQ issus des </a:t>
            </a:r>
            <a:r>
              <a:rPr lang="fr-FR" dirty="0" err="1"/>
              <a:t>BdD</a:t>
            </a:r>
            <a:r>
              <a:rPr lang="fr-FR" dirty="0"/>
              <a:t> médico-administratives</a:t>
            </a:r>
          </a:p>
        </p:txBody>
      </p:sp>
      <p:sp>
        <p:nvSpPr>
          <p:cNvPr id="3" name="Espace réservé du contenu 2">
            <a:extLst>
              <a:ext uri="{FF2B5EF4-FFF2-40B4-BE49-F238E27FC236}">
                <a16:creationId xmlns:a16="http://schemas.microsoft.com/office/drawing/2014/main" id="{34345978-D7CC-4F47-83F3-2A8A629BBD2B}"/>
              </a:ext>
            </a:extLst>
          </p:cNvPr>
          <p:cNvSpPr>
            <a:spLocks noGrp="1"/>
          </p:cNvSpPr>
          <p:nvPr>
            <p:ph idx="1"/>
          </p:nvPr>
        </p:nvSpPr>
        <p:spPr>
          <a:xfrm>
            <a:off x="123824" y="1759976"/>
            <a:ext cx="8754705" cy="5009535"/>
          </a:xfrm>
        </p:spPr>
        <p:txBody>
          <a:bodyPr>
            <a:normAutofit/>
          </a:bodyPr>
          <a:lstStyle/>
          <a:p>
            <a:pPr marL="447675" lvl="1" indent="-265113">
              <a:buClr>
                <a:srgbClr val="E4793C"/>
              </a:buClr>
            </a:pPr>
            <a:r>
              <a:rPr lang="fr-FR" sz="2400" b="1" dirty="0"/>
              <a:t>Indicateurs de vigilance en chirurgie - IVC</a:t>
            </a:r>
          </a:p>
          <a:p>
            <a:pPr lvl="1"/>
            <a:r>
              <a:rPr lang="fr-FR" sz="2000" dirty="0">
                <a:solidFill>
                  <a:srgbClr val="00A6D5"/>
                </a:solidFill>
              </a:rPr>
              <a:t>Optique suivi activité par les ES et ARS pour les spécialités chirurgicales concernées par le décret de réforme des autorisations en chirurgie</a:t>
            </a:r>
          </a:p>
          <a:p>
            <a:pPr lvl="1"/>
            <a:r>
              <a:rPr lang="fr-FR" sz="2000" dirty="0"/>
              <a:t>1ère phase des travaux : pilotage HAS:</a:t>
            </a:r>
          </a:p>
          <a:p>
            <a:pPr lvl="2"/>
            <a:r>
              <a:rPr lang="fr-FR" dirty="0"/>
              <a:t>Sélection et définition d’une liste d’IVC </a:t>
            </a:r>
            <a:r>
              <a:rPr lang="fr-FR" dirty="0">
                <a:sym typeface="Wingdings" panose="05000000000000000000" pitchFamily="2" charset="2"/>
              </a:rPr>
              <a:t> rapport validé par le collège HAS en juin 2022</a:t>
            </a:r>
          </a:p>
          <a:p>
            <a:pPr lvl="1"/>
            <a:r>
              <a:rPr lang="fr-FR" sz="2000" dirty="0">
                <a:sym typeface="Wingdings" panose="05000000000000000000" pitchFamily="2" charset="2"/>
              </a:rPr>
              <a:t>2ème phase des travaux : pilotage ATIH</a:t>
            </a:r>
          </a:p>
          <a:p>
            <a:pPr lvl="2"/>
            <a:r>
              <a:rPr lang="fr-FR" dirty="0">
                <a:solidFill>
                  <a:srgbClr val="00A6D5"/>
                </a:solidFill>
                <a:sym typeface="Wingdings" panose="05000000000000000000" pitchFamily="2" charset="2"/>
              </a:rPr>
              <a:t>5 indicateurs priorisés (parmi les indicateurs sélectionnés par les CNP) et en cours de développement pour une livraison prévue en 2024</a:t>
            </a:r>
            <a:endParaRPr lang="fr-FR" dirty="0">
              <a:solidFill>
                <a:srgbClr val="00A6D5"/>
              </a:solidFill>
            </a:endParaRPr>
          </a:p>
          <a:p>
            <a:pPr lvl="3"/>
            <a:r>
              <a:rPr lang="fr-FR" dirty="0"/>
              <a:t>Taux de mortalité à l’hôpital, toutes causes confondues, dans les 30 jours suivant une chirurgie majeure</a:t>
            </a:r>
          </a:p>
          <a:p>
            <a:pPr lvl="3"/>
            <a:r>
              <a:rPr lang="fr-FR" dirty="0"/>
              <a:t>Taux de réadmission à 48h après </a:t>
            </a:r>
            <a:r>
              <a:rPr lang="fr-FR"/>
              <a:t>chirurgie ambulatoire</a:t>
            </a:r>
            <a:endParaRPr lang="fr-FR" dirty="0"/>
          </a:p>
          <a:p>
            <a:pPr lvl="3"/>
            <a:r>
              <a:rPr lang="fr-FR" dirty="0"/>
              <a:t>Taux de ré-hospitalisation dans un délai de 1 à 7 jours, en MCO</a:t>
            </a:r>
          </a:p>
          <a:p>
            <a:pPr lvl="3"/>
            <a:r>
              <a:rPr lang="fr-FR" dirty="0"/>
              <a:t>Taux d’hémorragie ou d’hématome post-opératoire nécessitant une reprise</a:t>
            </a:r>
          </a:p>
          <a:p>
            <a:pPr lvl="3"/>
            <a:r>
              <a:rPr lang="fr-FR" dirty="0"/>
              <a:t>Taux d’infection du site opératoire</a:t>
            </a:r>
            <a:endParaRPr lang="fr-FR" sz="2200" dirty="0"/>
          </a:p>
          <a:p>
            <a:pPr lvl="1"/>
            <a:endParaRPr lang="fr-FR" sz="2200" dirty="0"/>
          </a:p>
        </p:txBody>
      </p:sp>
      <p:sp>
        <p:nvSpPr>
          <p:cNvPr id="4" name="Espace réservé du numéro de diapositive 3">
            <a:extLst>
              <a:ext uri="{FF2B5EF4-FFF2-40B4-BE49-F238E27FC236}">
                <a16:creationId xmlns:a16="http://schemas.microsoft.com/office/drawing/2014/main" id="{A7DA4B67-D82D-4151-AF2B-15CCB2355081}"/>
              </a:ext>
            </a:extLst>
          </p:cNvPr>
          <p:cNvSpPr>
            <a:spLocks noGrp="1"/>
          </p:cNvSpPr>
          <p:nvPr>
            <p:ph type="sldNum" sz="quarter" idx="12"/>
          </p:nvPr>
        </p:nvSpPr>
        <p:spPr/>
        <p:txBody>
          <a:bodyPr/>
          <a:lstStyle/>
          <a:p>
            <a:fld id="{DAC720FA-BF7E-495D-83F8-0CD569677D09}" type="slidenum">
              <a:rPr lang="fr-FR" smtClean="0"/>
              <a:t>65</a:t>
            </a:fld>
            <a:endParaRPr lang="fr-FR"/>
          </a:p>
        </p:txBody>
      </p:sp>
    </p:spTree>
    <p:extLst>
      <p:ext uri="{BB962C8B-B14F-4D97-AF65-F5344CB8AC3E}">
        <p14:creationId xmlns:p14="http://schemas.microsoft.com/office/powerpoint/2010/main" val="4069290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FB14F1-7CD4-ECC8-AADA-11C04127AD5A}"/>
              </a:ext>
            </a:extLst>
          </p:cNvPr>
          <p:cNvSpPr>
            <a:spLocks noGrp="1"/>
          </p:cNvSpPr>
          <p:nvPr>
            <p:ph type="title"/>
          </p:nvPr>
        </p:nvSpPr>
        <p:spPr>
          <a:xfrm>
            <a:off x="2057400" y="226577"/>
            <a:ext cx="6096000" cy="992188"/>
          </a:xfrm>
        </p:spPr>
        <p:txBody>
          <a:bodyPr/>
          <a:lstStyle/>
          <a:p>
            <a:r>
              <a:rPr lang="fr-FR" dirty="0"/>
              <a:t>Travaux Qualité : Autres</a:t>
            </a:r>
          </a:p>
        </p:txBody>
      </p:sp>
      <p:sp>
        <p:nvSpPr>
          <p:cNvPr id="3" name="Espace réservé du contenu 2">
            <a:extLst>
              <a:ext uri="{FF2B5EF4-FFF2-40B4-BE49-F238E27FC236}">
                <a16:creationId xmlns:a16="http://schemas.microsoft.com/office/drawing/2014/main" id="{DF25B2F0-A7FB-7BE1-096B-35336430DF46}"/>
              </a:ext>
            </a:extLst>
          </p:cNvPr>
          <p:cNvSpPr>
            <a:spLocks noGrp="1"/>
          </p:cNvSpPr>
          <p:nvPr>
            <p:ph idx="1"/>
          </p:nvPr>
        </p:nvSpPr>
        <p:spPr>
          <a:xfrm>
            <a:off x="233916" y="1858295"/>
            <a:ext cx="8633637" cy="4679031"/>
          </a:xfrm>
        </p:spPr>
        <p:txBody>
          <a:bodyPr>
            <a:normAutofit/>
          </a:bodyPr>
          <a:lstStyle/>
          <a:p>
            <a:r>
              <a:rPr lang="fr-FR" sz="2400" b="1" dirty="0">
                <a:solidFill>
                  <a:schemeClr val="tx1"/>
                </a:solidFill>
                <a:latin typeface="+mn-lt"/>
              </a:rPr>
              <a:t>Expertise dans le cadre du développement/ suivi d’autres indicateurs :</a:t>
            </a:r>
          </a:p>
          <a:p>
            <a:pPr lvl="1"/>
            <a:r>
              <a:rPr lang="fr-FR" sz="2000" b="1" dirty="0"/>
              <a:t>À visée de financement :</a:t>
            </a:r>
          </a:p>
          <a:p>
            <a:pPr lvl="2"/>
            <a:r>
              <a:rPr lang="fr-FR" dirty="0"/>
              <a:t>Réforme des urgences : dotation complémentaire à la qualité</a:t>
            </a:r>
          </a:p>
          <a:p>
            <a:pPr lvl="2"/>
            <a:r>
              <a:rPr lang="fr-FR" dirty="0"/>
              <a:t>MRC : dotation à la qualité</a:t>
            </a:r>
          </a:p>
          <a:p>
            <a:pPr lvl="2"/>
            <a:r>
              <a:rPr lang="fr-FR" dirty="0"/>
              <a:t>ADNP </a:t>
            </a:r>
          </a:p>
          <a:p>
            <a:pPr lvl="1"/>
            <a:r>
              <a:rPr lang="fr-FR" sz="2000" b="1" dirty="0"/>
              <a:t>ENP article 51 :</a:t>
            </a:r>
          </a:p>
          <a:p>
            <a:pPr lvl="2"/>
            <a:r>
              <a:rPr lang="fr-FR" dirty="0"/>
              <a:t>IPEP / PEPS / EDS</a:t>
            </a:r>
          </a:p>
          <a:p>
            <a:pPr lvl="1"/>
            <a:r>
              <a:rPr lang="fr-FR" sz="2000" b="1" dirty="0"/>
              <a:t>Suivi technique des projets retenus par le Conseil Scientifique de l’ATIH </a:t>
            </a:r>
            <a:r>
              <a:rPr lang="fr-FR" sz="2000" dirty="0"/>
              <a:t>:</a:t>
            </a:r>
          </a:p>
          <a:p>
            <a:pPr lvl="2"/>
            <a:r>
              <a:rPr lang="fr-FR" dirty="0"/>
              <a:t>Urgences / PREMS-PROMS </a:t>
            </a:r>
            <a:r>
              <a:rPr lang="fr-FR"/>
              <a:t>en psychiatrie </a:t>
            </a:r>
            <a:r>
              <a:rPr lang="fr-FR" dirty="0"/>
              <a:t>/ RH30PEG</a:t>
            </a:r>
          </a:p>
          <a:p>
            <a:pPr lvl="1"/>
            <a:r>
              <a:rPr lang="fr-FR" sz="2000" b="1" dirty="0"/>
              <a:t>En lien avec la mission DGOS Qualité/Pertinence :</a:t>
            </a:r>
          </a:p>
          <a:p>
            <a:pPr lvl="2"/>
            <a:r>
              <a:rPr lang="fr-FR" dirty="0"/>
              <a:t>Cartographie des IQ / repérage des populations fragiles</a:t>
            </a:r>
          </a:p>
          <a:p>
            <a:pPr lvl="1"/>
            <a:endParaRPr lang="fr-FR" dirty="0"/>
          </a:p>
        </p:txBody>
      </p:sp>
      <p:sp>
        <p:nvSpPr>
          <p:cNvPr id="4" name="Espace réservé du numéro de diapositive 3">
            <a:extLst>
              <a:ext uri="{FF2B5EF4-FFF2-40B4-BE49-F238E27FC236}">
                <a16:creationId xmlns:a16="http://schemas.microsoft.com/office/drawing/2014/main" id="{A355E546-1C85-E7EB-BD99-2B6A1191CCA0}"/>
              </a:ext>
            </a:extLst>
          </p:cNvPr>
          <p:cNvSpPr>
            <a:spLocks noGrp="1"/>
          </p:cNvSpPr>
          <p:nvPr>
            <p:ph type="sldNum" sz="quarter" idx="12"/>
          </p:nvPr>
        </p:nvSpPr>
        <p:spPr/>
        <p:txBody>
          <a:bodyPr/>
          <a:lstStyle/>
          <a:p>
            <a:fld id="{DAC720FA-BF7E-495D-83F8-0CD569677D09}" type="slidenum">
              <a:rPr lang="fr-FR" smtClean="0"/>
              <a:t>66</a:t>
            </a:fld>
            <a:endParaRPr lang="fr-FR"/>
          </a:p>
        </p:txBody>
      </p:sp>
    </p:spTree>
    <p:extLst>
      <p:ext uri="{BB962C8B-B14F-4D97-AF65-F5344CB8AC3E}">
        <p14:creationId xmlns:p14="http://schemas.microsoft.com/office/powerpoint/2010/main" val="1397128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096000" cy="570689"/>
          </a:xfrm>
        </p:spPr>
        <p:txBody>
          <a:bodyPr/>
          <a:lstStyle/>
          <a:p>
            <a:pPr algn="ctr"/>
            <a:r>
              <a:rPr lang="fr-FR" dirty="0"/>
              <a:t>Sommaire</a:t>
            </a:r>
          </a:p>
        </p:txBody>
      </p:sp>
      <p:sp>
        <p:nvSpPr>
          <p:cNvPr id="12" name="Espace réservé du numéro de diapositive 11">
            <a:extLst>
              <a:ext uri="{FF2B5EF4-FFF2-40B4-BE49-F238E27FC236}">
                <a16:creationId xmlns:a16="http://schemas.microsoft.com/office/drawing/2014/main" id="{325E07C1-FE93-F5F5-81D8-960E3B1B3085}"/>
              </a:ext>
            </a:extLst>
          </p:cNvPr>
          <p:cNvSpPr>
            <a:spLocks noGrp="1"/>
          </p:cNvSpPr>
          <p:nvPr>
            <p:ph type="sldNum" sz="quarter" idx="12"/>
          </p:nvPr>
        </p:nvSpPr>
        <p:spPr/>
        <p:txBody>
          <a:bodyPr/>
          <a:lstStyle/>
          <a:p>
            <a:fld id="{DAC720FA-BF7E-495D-83F8-0CD569677D09}" type="slidenum">
              <a:rPr lang="fr-FR" smtClean="0"/>
              <a:t>67</a:t>
            </a:fld>
            <a:endParaRPr lang="fr-FR"/>
          </a:p>
        </p:txBody>
      </p:sp>
      <p:graphicFrame>
        <p:nvGraphicFramePr>
          <p:cNvPr id="6" name="Diagramme 5">
            <a:extLst>
              <a:ext uri="{FF2B5EF4-FFF2-40B4-BE49-F238E27FC236}">
                <a16:creationId xmlns:a16="http://schemas.microsoft.com/office/drawing/2014/main" id="{8CAC7AAA-AD36-8AA1-35F9-96576693A027}"/>
              </a:ext>
            </a:extLst>
          </p:cNvPr>
          <p:cNvGraphicFramePr/>
          <p:nvPr>
            <p:extLst>
              <p:ext uri="{D42A27DB-BD31-4B8C-83A1-F6EECF244321}">
                <p14:modId xmlns:p14="http://schemas.microsoft.com/office/powerpoint/2010/main" val="2898143369"/>
              </p:ext>
            </p:extLst>
          </p:nvPr>
        </p:nvGraphicFramePr>
        <p:xfrm>
          <a:off x="340236" y="1488502"/>
          <a:ext cx="8473023" cy="506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27629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BECB4-96F5-FAEE-5CD7-24D822D0DD70}"/>
              </a:ext>
            </a:extLst>
          </p:cNvPr>
          <p:cNvSpPr>
            <a:spLocks noGrp="1"/>
          </p:cNvSpPr>
          <p:nvPr>
            <p:ph type="title"/>
          </p:nvPr>
        </p:nvSpPr>
        <p:spPr/>
        <p:txBody>
          <a:bodyPr/>
          <a:lstStyle/>
          <a:p>
            <a:r>
              <a:rPr lang="fr-FR" b="1" dirty="0"/>
              <a:t>Nouvelles restitutions à venir</a:t>
            </a:r>
            <a:endParaRPr lang="fr-FR" dirty="0"/>
          </a:p>
        </p:txBody>
      </p:sp>
      <p:sp>
        <p:nvSpPr>
          <p:cNvPr id="4" name="Espace réservé du numéro de diapositive 3">
            <a:extLst>
              <a:ext uri="{FF2B5EF4-FFF2-40B4-BE49-F238E27FC236}">
                <a16:creationId xmlns:a16="http://schemas.microsoft.com/office/drawing/2014/main" id="{DD92F07B-B53B-9D08-AAC3-C0A40443D990}"/>
              </a:ext>
            </a:extLst>
          </p:cNvPr>
          <p:cNvSpPr>
            <a:spLocks noGrp="1"/>
          </p:cNvSpPr>
          <p:nvPr>
            <p:ph type="sldNum" sz="quarter" idx="12"/>
          </p:nvPr>
        </p:nvSpPr>
        <p:spPr/>
        <p:txBody>
          <a:bodyPr/>
          <a:lstStyle/>
          <a:p>
            <a:fld id="{DAC720FA-BF7E-495D-83F8-0CD569677D09}" type="slidenum">
              <a:rPr lang="fr-FR" smtClean="0"/>
              <a:t>68</a:t>
            </a:fld>
            <a:endParaRPr lang="fr-FR"/>
          </a:p>
        </p:txBody>
      </p:sp>
      <p:sp>
        <p:nvSpPr>
          <p:cNvPr id="10" name="Rectangle 3">
            <a:extLst>
              <a:ext uri="{FF2B5EF4-FFF2-40B4-BE49-F238E27FC236}">
                <a16:creationId xmlns:a16="http://schemas.microsoft.com/office/drawing/2014/main" id="{33519520-70B8-31CE-3988-F721436B14CC}"/>
              </a:ext>
            </a:extLst>
          </p:cNvPr>
          <p:cNvSpPr>
            <a:spLocks noChangeArrowheads="1"/>
          </p:cNvSpPr>
          <p:nvPr/>
        </p:nvSpPr>
        <p:spPr bwMode="auto">
          <a:xfrm>
            <a:off x="2425700" y="2108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6" name="Tableau 5">
            <a:extLst>
              <a:ext uri="{FF2B5EF4-FFF2-40B4-BE49-F238E27FC236}">
                <a16:creationId xmlns:a16="http://schemas.microsoft.com/office/drawing/2014/main" id="{A5FF5DF9-0E71-9FF8-8A76-B6DC7E9010AF}"/>
              </a:ext>
            </a:extLst>
          </p:cNvPr>
          <p:cNvGraphicFramePr>
            <a:graphicFrameLocks noGrp="1"/>
          </p:cNvGraphicFramePr>
          <p:nvPr>
            <p:extLst>
              <p:ext uri="{D42A27DB-BD31-4B8C-83A1-F6EECF244321}">
                <p14:modId xmlns:p14="http://schemas.microsoft.com/office/powerpoint/2010/main" val="1869887803"/>
              </p:ext>
            </p:extLst>
          </p:nvPr>
        </p:nvGraphicFramePr>
        <p:xfrm>
          <a:off x="233339" y="1427213"/>
          <a:ext cx="8660691" cy="2244344"/>
        </p:xfrm>
        <a:graphic>
          <a:graphicData uri="http://schemas.openxmlformats.org/drawingml/2006/table">
            <a:tbl>
              <a:tblPr firstRow="1" firstCol="1" bandRow="1">
                <a:tableStyleId>{073A0DAA-6AF3-43AB-8588-CEC1D06C72B9}</a:tableStyleId>
              </a:tblPr>
              <a:tblGrid>
                <a:gridCol w="1041465">
                  <a:extLst>
                    <a:ext uri="{9D8B030D-6E8A-4147-A177-3AD203B41FA5}">
                      <a16:colId xmlns:a16="http://schemas.microsoft.com/office/drawing/2014/main" val="2126971177"/>
                    </a:ext>
                  </a:extLst>
                </a:gridCol>
                <a:gridCol w="4163442">
                  <a:extLst>
                    <a:ext uri="{9D8B030D-6E8A-4147-A177-3AD203B41FA5}">
                      <a16:colId xmlns:a16="http://schemas.microsoft.com/office/drawing/2014/main" val="3107171805"/>
                    </a:ext>
                  </a:extLst>
                </a:gridCol>
                <a:gridCol w="2327570">
                  <a:extLst>
                    <a:ext uri="{9D8B030D-6E8A-4147-A177-3AD203B41FA5}">
                      <a16:colId xmlns:a16="http://schemas.microsoft.com/office/drawing/2014/main" val="2567717034"/>
                    </a:ext>
                  </a:extLst>
                </a:gridCol>
                <a:gridCol w="1128214">
                  <a:extLst>
                    <a:ext uri="{9D8B030D-6E8A-4147-A177-3AD203B41FA5}">
                      <a16:colId xmlns:a16="http://schemas.microsoft.com/office/drawing/2014/main" val="3372503603"/>
                    </a:ext>
                  </a:extLst>
                </a:gridCol>
              </a:tblGrid>
              <a:tr h="196945">
                <a:tc>
                  <a:txBody>
                    <a:bodyPr/>
                    <a:lstStyle/>
                    <a:p>
                      <a:pPr algn="l"/>
                      <a:r>
                        <a:rPr lang="fr-FR" sz="1100" dirty="0">
                          <a:effectLst/>
                        </a:rPr>
                        <a:t>Nom de la restitution</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r>
                        <a:rPr lang="fr-FR" sz="1100" dirty="0">
                          <a:effectLst/>
                        </a:rPr>
                        <a:t>Description de la restitution </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r>
                        <a:rPr lang="fr-FR" sz="1100">
                          <a:effectLst/>
                        </a:rPr>
                        <a:t>Public visé / destinataire / profils d’accès</a:t>
                      </a:r>
                      <a:endParaRPr lang="fr-FR" sz="110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ctr"/>
                      <a:r>
                        <a:rPr lang="fr-FR" sz="1100" dirty="0">
                          <a:effectLst/>
                        </a:rPr>
                        <a:t>Calendrier prévisionnel</a:t>
                      </a:r>
                      <a:endParaRPr lang="fr-FR" sz="1100" dirty="0">
                        <a:effectLst/>
                        <a:latin typeface="Calibri" panose="020F0502020204030204" pitchFamily="34" charset="0"/>
                        <a:ea typeface="Calibri" panose="020F0502020204030204" pitchFamily="34" charset="0"/>
                      </a:endParaRPr>
                    </a:p>
                  </a:txBody>
                  <a:tcPr marL="32512" marR="32512" marT="16256" marB="16256" anchor="ctr"/>
                </a:tc>
                <a:extLst>
                  <a:ext uri="{0D108BD9-81ED-4DB2-BD59-A6C34878D82A}">
                    <a16:rowId xmlns:a16="http://schemas.microsoft.com/office/drawing/2014/main" val="4125596943"/>
                  </a:ext>
                </a:extLst>
              </a:tr>
              <a:tr h="815913">
                <a:tc>
                  <a:txBody>
                    <a:bodyPr/>
                    <a:lstStyle/>
                    <a:p>
                      <a:pPr algn="l"/>
                      <a:r>
                        <a:rPr lang="fr-FR" sz="1100" dirty="0">
                          <a:effectLst/>
                        </a:rPr>
                        <a:t>Tableau de bord de la performance des ESMS</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just"/>
                      <a:r>
                        <a:rPr lang="fr-FR" sz="1100" dirty="0">
                          <a:effectLst/>
                        </a:rPr>
                        <a:t>Restitution des données  du « Tableau De Bord des Etablissements Sociaux et Médico-Sociaux » (TDBESMS)</a:t>
                      </a:r>
                    </a:p>
                    <a:p>
                      <a:pPr algn="just"/>
                      <a:r>
                        <a:rPr lang="fr-FR" sz="1100" dirty="0">
                          <a:effectLst/>
                        </a:rPr>
                        <a:t> </a:t>
                      </a:r>
                    </a:p>
                    <a:p>
                      <a:pPr algn="just"/>
                      <a:r>
                        <a:rPr lang="fr-FR" sz="1100" u="sng" dirty="0">
                          <a:effectLst/>
                        </a:rPr>
                        <a:t>Objectifs</a:t>
                      </a:r>
                      <a:r>
                        <a:rPr lang="fr-FR" sz="1100" dirty="0">
                          <a:effectLst/>
                        </a:rPr>
                        <a:t> : Refonte de la restitution existante pour :</a:t>
                      </a:r>
                    </a:p>
                    <a:p>
                      <a:pPr algn="just"/>
                      <a:r>
                        <a:rPr lang="fr-FR" sz="1100" dirty="0">
                          <a:effectLst/>
                        </a:rPr>
                        <a:t>- Un accès plus large, une meilleure ergonomie et visualisation des données</a:t>
                      </a:r>
                    </a:p>
                    <a:p>
                      <a:pPr algn="just"/>
                      <a:r>
                        <a:rPr lang="fr-FR" sz="1100" dirty="0">
                          <a:effectLst/>
                        </a:rPr>
                        <a:t>- L’ajout de nouvelles fonctionnalités</a:t>
                      </a:r>
                    </a:p>
                    <a:p>
                      <a:pPr algn="just"/>
                      <a:r>
                        <a:rPr lang="fr-FR" sz="1100" dirty="0">
                          <a:effectLst/>
                        </a:rPr>
                        <a:t>- La centralisation de la restitution en la séparant de la plateforme de collecte </a:t>
                      </a:r>
                    </a:p>
                    <a:p>
                      <a:pPr algn="just"/>
                      <a:r>
                        <a:rPr lang="fr-FR" sz="1100" dirty="0">
                          <a:effectLst/>
                        </a:rPr>
                        <a:t> </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just"/>
                      <a:r>
                        <a:rPr lang="fr-FR" sz="1100" dirty="0">
                          <a:effectLst/>
                        </a:rPr>
                        <a:t>Une version en </a:t>
                      </a:r>
                      <a:r>
                        <a:rPr lang="fr-FR" sz="1100" dirty="0" err="1">
                          <a:effectLst/>
                        </a:rPr>
                        <a:t>opendata</a:t>
                      </a:r>
                      <a:r>
                        <a:rPr lang="fr-FR" sz="1100" dirty="0">
                          <a:effectLst/>
                        </a:rPr>
                        <a:t> : données macro</a:t>
                      </a:r>
                    </a:p>
                    <a:p>
                      <a:pPr algn="just"/>
                      <a:r>
                        <a:rPr lang="fr-FR" sz="1100" dirty="0">
                          <a:effectLst/>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rPr>
                        <a:t>Accès réservé avec identifiant Plage :</a:t>
                      </a:r>
                    </a:p>
                    <a:p>
                      <a:pPr algn="just"/>
                      <a:r>
                        <a:rPr lang="fr-FR" sz="1100" dirty="0">
                          <a:effectLst/>
                        </a:rPr>
                        <a:t>DGCS, DSS, DREES, DAJ, DFAS, DNUM, DRH, CNSA, ANAP, ARS, CD, ESMS (21 000 établissements médico-sociaux + SAAD à l’étude pour 2024) sur leur périmètre autorisé conformément au décret </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ctr"/>
                      <a:r>
                        <a:rPr lang="fr-FR" sz="1100" dirty="0">
                          <a:effectLst/>
                        </a:rPr>
                        <a:t>1</a:t>
                      </a:r>
                      <a:r>
                        <a:rPr lang="fr-FR" sz="1100" baseline="30000" dirty="0">
                          <a:effectLst/>
                        </a:rPr>
                        <a:t>ère</a:t>
                      </a:r>
                      <a:r>
                        <a:rPr lang="fr-FR" sz="1100" dirty="0">
                          <a:effectLst/>
                        </a:rPr>
                        <a:t> version au 4</a:t>
                      </a:r>
                      <a:r>
                        <a:rPr lang="fr-FR" sz="1100" baseline="30000" dirty="0">
                          <a:effectLst/>
                        </a:rPr>
                        <a:t>ème</a:t>
                      </a:r>
                      <a:r>
                        <a:rPr lang="fr-FR" sz="1100" dirty="0">
                          <a:effectLst/>
                        </a:rPr>
                        <a:t> trim 2024</a:t>
                      </a:r>
                    </a:p>
                    <a:p>
                      <a:pPr algn="ctr"/>
                      <a:endParaRPr lang="fr-FR" sz="1100" dirty="0">
                        <a:effectLst/>
                      </a:endParaRPr>
                    </a:p>
                    <a:p>
                      <a:pPr algn="ctr"/>
                      <a:r>
                        <a:rPr lang="fr-FR" sz="1100" dirty="0">
                          <a:effectLst/>
                        </a:rPr>
                        <a:t> 2</a:t>
                      </a:r>
                      <a:r>
                        <a:rPr lang="fr-FR" sz="1100" baseline="30000" dirty="0">
                          <a:effectLst/>
                        </a:rPr>
                        <a:t>ème</a:t>
                      </a:r>
                      <a:r>
                        <a:rPr lang="fr-FR" sz="1100" dirty="0">
                          <a:effectLst/>
                        </a:rPr>
                        <a:t> version 2</a:t>
                      </a:r>
                      <a:r>
                        <a:rPr lang="fr-FR" sz="1100" baseline="30000" dirty="0">
                          <a:effectLst/>
                        </a:rPr>
                        <a:t>ème</a:t>
                      </a:r>
                      <a:r>
                        <a:rPr lang="fr-FR" sz="1100" dirty="0">
                          <a:effectLst/>
                        </a:rPr>
                        <a:t> </a:t>
                      </a:r>
                      <a:r>
                        <a:rPr lang="fr-FR" sz="1100" dirty="0" err="1">
                          <a:effectLst/>
                        </a:rPr>
                        <a:t>sem</a:t>
                      </a:r>
                      <a:r>
                        <a:rPr lang="fr-FR" sz="1100" dirty="0">
                          <a:effectLst/>
                        </a:rPr>
                        <a:t> 2025</a:t>
                      </a:r>
                      <a:endParaRPr lang="fr-FR" sz="1100" dirty="0">
                        <a:effectLst/>
                        <a:latin typeface="Calibri" panose="020F0502020204030204" pitchFamily="34" charset="0"/>
                        <a:ea typeface="Calibri" panose="020F0502020204030204" pitchFamily="34" charset="0"/>
                      </a:endParaRPr>
                    </a:p>
                  </a:txBody>
                  <a:tcPr marL="32512" marR="32512" marT="16256" marB="16256" anchor="ctr"/>
                </a:tc>
                <a:extLst>
                  <a:ext uri="{0D108BD9-81ED-4DB2-BD59-A6C34878D82A}">
                    <a16:rowId xmlns:a16="http://schemas.microsoft.com/office/drawing/2014/main" val="1590376785"/>
                  </a:ext>
                </a:extLst>
              </a:tr>
            </a:tbl>
          </a:graphicData>
        </a:graphic>
      </p:graphicFrame>
      <p:sp>
        <p:nvSpPr>
          <p:cNvPr id="7" name="Rectangle 2">
            <a:extLst>
              <a:ext uri="{FF2B5EF4-FFF2-40B4-BE49-F238E27FC236}">
                <a16:creationId xmlns:a16="http://schemas.microsoft.com/office/drawing/2014/main" id="{ADC382DE-4FDB-41C2-3301-7042071D0A62}"/>
              </a:ext>
            </a:extLst>
          </p:cNvPr>
          <p:cNvSpPr>
            <a:spLocks noChangeArrowheads="1"/>
          </p:cNvSpPr>
          <p:nvPr/>
        </p:nvSpPr>
        <p:spPr bwMode="auto">
          <a:xfrm>
            <a:off x="2838450" y="2033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8559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33519520-70B8-31CE-3988-F721436B14CC}"/>
              </a:ext>
            </a:extLst>
          </p:cNvPr>
          <p:cNvSpPr>
            <a:spLocks noChangeArrowheads="1"/>
          </p:cNvSpPr>
          <p:nvPr/>
        </p:nvSpPr>
        <p:spPr bwMode="auto">
          <a:xfrm>
            <a:off x="2425700" y="2108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6" name="Tableau 5">
            <a:extLst>
              <a:ext uri="{FF2B5EF4-FFF2-40B4-BE49-F238E27FC236}">
                <a16:creationId xmlns:a16="http://schemas.microsoft.com/office/drawing/2014/main" id="{A5FF5DF9-0E71-9FF8-8A76-B6DC7E9010AF}"/>
              </a:ext>
            </a:extLst>
          </p:cNvPr>
          <p:cNvGraphicFramePr>
            <a:graphicFrameLocks noGrp="1"/>
          </p:cNvGraphicFramePr>
          <p:nvPr>
            <p:extLst>
              <p:ext uri="{D42A27DB-BD31-4B8C-83A1-F6EECF244321}">
                <p14:modId xmlns:p14="http://schemas.microsoft.com/office/powerpoint/2010/main" val="637043718"/>
              </p:ext>
            </p:extLst>
          </p:nvPr>
        </p:nvGraphicFramePr>
        <p:xfrm>
          <a:off x="257452" y="2072363"/>
          <a:ext cx="8558074" cy="3973613"/>
        </p:xfrm>
        <a:graphic>
          <a:graphicData uri="http://schemas.openxmlformats.org/drawingml/2006/table">
            <a:tbl>
              <a:tblPr firstRow="1" firstCol="1" bandRow="1">
                <a:tableStyleId>{073A0DAA-6AF3-43AB-8588-CEC1D06C72B9}</a:tableStyleId>
              </a:tblPr>
              <a:tblGrid>
                <a:gridCol w="1029124">
                  <a:extLst>
                    <a:ext uri="{9D8B030D-6E8A-4147-A177-3AD203B41FA5}">
                      <a16:colId xmlns:a16="http://schemas.microsoft.com/office/drawing/2014/main" val="2126971177"/>
                    </a:ext>
                  </a:extLst>
                </a:gridCol>
                <a:gridCol w="4139178">
                  <a:extLst>
                    <a:ext uri="{9D8B030D-6E8A-4147-A177-3AD203B41FA5}">
                      <a16:colId xmlns:a16="http://schemas.microsoft.com/office/drawing/2014/main" val="3107171805"/>
                    </a:ext>
                  </a:extLst>
                </a:gridCol>
                <a:gridCol w="2174736">
                  <a:extLst>
                    <a:ext uri="{9D8B030D-6E8A-4147-A177-3AD203B41FA5}">
                      <a16:colId xmlns:a16="http://schemas.microsoft.com/office/drawing/2014/main" val="2567717034"/>
                    </a:ext>
                  </a:extLst>
                </a:gridCol>
                <a:gridCol w="1215036">
                  <a:extLst>
                    <a:ext uri="{9D8B030D-6E8A-4147-A177-3AD203B41FA5}">
                      <a16:colId xmlns:a16="http://schemas.microsoft.com/office/drawing/2014/main" val="3372503603"/>
                    </a:ext>
                  </a:extLst>
                </a:gridCol>
              </a:tblGrid>
              <a:tr h="359131">
                <a:tc>
                  <a:txBody>
                    <a:bodyPr/>
                    <a:lstStyle/>
                    <a:p>
                      <a:pPr algn="l"/>
                      <a:r>
                        <a:rPr lang="fr-FR" sz="1100" dirty="0">
                          <a:effectLst/>
                        </a:rPr>
                        <a:t>Nom de la restitution</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r>
                        <a:rPr lang="fr-FR" sz="1100" dirty="0">
                          <a:effectLst/>
                        </a:rPr>
                        <a:t>Description de la restitution </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r>
                        <a:rPr lang="fr-FR" sz="1100">
                          <a:effectLst/>
                        </a:rPr>
                        <a:t>Public visé / destinataire / profils d’accès</a:t>
                      </a:r>
                      <a:endParaRPr lang="fr-FR" sz="1100">
                        <a:effectLst/>
                        <a:latin typeface="Calibri" panose="020F0502020204030204" pitchFamily="34" charset="0"/>
                        <a:ea typeface="Calibri" panose="020F0502020204030204" pitchFamily="34" charset="0"/>
                      </a:endParaRPr>
                    </a:p>
                  </a:txBody>
                  <a:tcPr marL="32512" marR="32512" marT="16256" marB="16256" anchor="ctr"/>
                </a:tc>
                <a:tc>
                  <a:txBody>
                    <a:bodyPr/>
                    <a:lstStyle/>
                    <a:p>
                      <a:r>
                        <a:rPr lang="fr-FR" sz="1100">
                          <a:effectLst/>
                        </a:rPr>
                        <a:t>Calendrier prévisionnel</a:t>
                      </a:r>
                      <a:endParaRPr lang="fr-FR" sz="1100">
                        <a:effectLst/>
                        <a:latin typeface="Calibri" panose="020F0502020204030204" pitchFamily="34" charset="0"/>
                        <a:ea typeface="Calibri" panose="020F0502020204030204" pitchFamily="34" charset="0"/>
                      </a:endParaRPr>
                    </a:p>
                  </a:txBody>
                  <a:tcPr marL="32512" marR="32512" marT="16256" marB="16256" anchor="ctr"/>
                </a:tc>
                <a:extLst>
                  <a:ext uri="{0D108BD9-81ED-4DB2-BD59-A6C34878D82A}">
                    <a16:rowId xmlns:a16="http://schemas.microsoft.com/office/drawing/2014/main" val="4125596943"/>
                  </a:ext>
                </a:extLst>
              </a:tr>
              <a:tr h="2125033">
                <a:tc>
                  <a:txBody>
                    <a:bodyPr/>
                    <a:lstStyle/>
                    <a:p>
                      <a:pPr algn="l"/>
                      <a:r>
                        <a:rPr lang="fr-FR" sz="1100" dirty="0">
                          <a:effectLst/>
                        </a:rPr>
                        <a:t>Financement à la qualité</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r>
                        <a:rPr lang="fr-FR" sz="1100" dirty="0">
                          <a:effectLst/>
                        </a:rPr>
                        <a:t>Restitution des indicateurs de mesure de la qualité et de la sécurité des soins </a:t>
                      </a:r>
                    </a:p>
                    <a:p>
                      <a:endParaRPr lang="fr-FR" sz="1100" dirty="0">
                        <a:effectLst/>
                      </a:endParaRPr>
                    </a:p>
                    <a:p>
                      <a:r>
                        <a:rPr lang="fr-FR" sz="1100" u="sng" dirty="0">
                          <a:effectLst/>
                        </a:rPr>
                        <a:t>Objectifs</a:t>
                      </a:r>
                      <a:r>
                        <a:rPr lang="fr-FR" sz="1100" dirty="0">
                          <a:effectLst/>
                        </a:rPr>
                        <a:t> : </a:t>
                      </a:r>
                    </a:p>
                    <a:p>
                      <a:pPr marL="0" lvl="0" indent="0" algn="just">
                        <a:buFont typeface="Calibri" panose="020F0502020204030204" pitchFamily="34" charset="0"/>
                        <a:buNone/>
                      </a:pPr>
                      <a:r>
                        <a:rPr lang="fr-FR" sz="1100" dirty="0">
                          <a:effectLst/>
                        </a:rPr>
                        <a:t>- Faciliter l’analyse du niveau de qualité des soins de chaque établissement (meilleur ergonomie, comparaison entre établissements, vision dynamique, etc.) lui permettant de travailler à sa progression le cas échéant, en concertation avec sa tutelle </a:t>
                      </a:r>
                    </a:p>
                    <a:p>
                      <a:pPr marL="0" lvl="0" indent="0" algn="just">
                        <a:buFont typeface="Calibri" panose="020F0502020204030204" pitchFamily="34" charset="0"/>
                        <a:buNone/>
                      </a:pPr>
                      <a:r>
                        <a:rPr lang="fr-FR" sz="1100" dirty="0">
                          <a:effectLst/>
                        </a:rPr>
                        <a:t>- Diffuser plus largement ces indicateurs au sein d’une unique restitution</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just"/>
                      <a:r>
                        <a:rPr lang="fr-FR" sz="1100" dirty="0">
                          <a:effectLst/>
                        </a:rPr>
                        <a:t>Une version en </a:t>
                      </a:r>
                      <a:r>
                        <a:rPr lang="fr-FR" sz="1100" dirty="0" err="1">
                          <a:effectLst/>
                        </a:rPr>
                        <a:t>opendata</a:t>
                      </a:r>
                      <a:r>
                        <a:rPr lang="fr-FR" sz="1100" dirty="0">
                          <a:effectLst/>
                        </a:rPr>
                        <a:t> (sans l’incitation et la dotation des établissements)</a:t>
                      </a:r>
                    </a:p>
                    <a:p>
                      <a:pPr algn="just"/>
                      <a:r>
                        <a:rPr lang="fr-FR" sz="1100" dirty="0">
                          <a:effectLst/>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rPr>
                        <a:t>Accès réservé avec identifiant Plage : </a:t>
                      </a:r>
                      <a:r>
                        <a:rPr lang="fr-FR" sz="1100" dirty="0">
                          <a:effectLst/>
                        </a:rPr>
                        <a:t>DGOS, HAS, ARS, fédérations et établissements de santé</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ctr"/>
                      <a:r>
                        <a:rPr lang="fr-FR" sz="1100" dirty="0">
                          <a:effectLst/>
                        </a:rPr>
                        <a:t>2</a:t>
                      </a:r>
                      <a:r>
                        <a:rPr lang="fr-FR" sz="1100" baseline="30000" dirty="0">
                          <a:effectLst/>
                        </a:rPr>
                        <a:t>ème</a:t>
                      </a:r>
                      <a:r>
                        <a:rPr lang="fr-FR" sz="1100" dirty="0">
                          <a:effectLst/>
                        </a:rPr>
                        <a:t> trim 2024</a:t>
                      </a:r>
                      <a:endParaRPr lang="fr-FR" sz="1100" dirty="0">
                        <a:effectLst/>
                        <a:latin typeface="Calibri" panose="020F0502020204030204" pitchFamily="34" charset="0"/>
                        <a:ea typeface="Calibri" panose="020F0502020204030204" pitchFamily="34" charset="0"/>
                      </a:endParaRPr>
                    </a:p>
                  </a:txBody>
                  <a:tcPr marL="32512" marR="32512" marT="16256" marB="16256" anchor="ctr"/>
                </a:tc>
                <a:extLst>
                  <a:ext uri="{0D108BD9-81ED-4DB2-BD59-A6C34878D82A}">
                    <a16:rowId xmlns:a16="http://schemas.microsoft.com/office/drawing/2014/main" val="1101665161"/>
                  </a:ext>
                </a:extLst>
              </a:tr>
              <a:tr h="1480788">
                <a:tc>
                  <a:txBody>
                    <a:bodyPr/>
                    <a:lstStyle/>
                    <a:p>
                      <a:pPr algn="l"/>
                      <a:r>
                        <a:rPr lang="fr-FR" sz="1100" dirty="0">
                          <a:effectLst/>
                        </a:rPr>
                        <a:t>Indicateurs de vigilance en chirurgie</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just"/>
                      <a:r>
                        <a:rPr lang="fr-FR" sz="1100" dirty="0">
                          <a:effectLst/>
                        </a:rPr>
                        <a:t>Restitution des indicateurs d’alerte de qualité et de sécurité des soins pour les activités de chirurgie (PMS)</a:t>
                      </a:r>
                    </a:p>
                    <a:p>
                      <a:pPr algn="just"/>
                      <a:r>
                        <a:rPr lang="fr-FR" sz="1100" dirty="0">
                          <a:effectLst/>
                        </a:rPr>
                        <a:t> </a:t>
                      </a:r>
                    </a:p>
                    <a:p>
                      <a:pPr algn="just"/>
                      <a:r>
                        <a:rPr lang="fr-FR" sz="1100" u="sng" dirty="0">
                          <a:effectLst/>
                        </a:rPr>
                        <a:t>Objectifs</a:t>
                      </a:r>
                      <a:r>
                        <a:rPr lang="fr-FR" sz="1100" dirty="0">
                          <a:effectLst/>
                        </a:rPr>
                        <a:t> : permettre d’alerter les établissements et les ARS, mettre en place le dialogue et l’investigation nécessaires pour confirmer ou non une défaillance et suivre la mise en œuvre d’un plan d’action et de ses conséquences.</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dk1"/>
                          </a:solidFill>
                          <a:effectLst/>
                        </a:rPr>
                        <a:t>Accès réservé avec identifiant Plage : </a:t>
                      </a:r>
                      <a:r>
                        <a:rPr lang="fr-FR" sz="1100" dirty="0">
                          <a:effectLst/>
                        </a:rPr>
                        <a:t>établissements, ARS, DGOS et HAS avec un périmètre de restitution dédié</a:t>
                      </a:r>
                      <a:endParaRPr lang="fr-FR" sz="1100" dirty="0">
                        <a:effectLst/>
                        <a:latin typeface="Calibri" panose="020F0502020204030204" pitchFamily="34" charset="0"/>
                        <a:ea typeface="Calibri" panose="020F0502020204030204" pitchFamily="34" charset="0"/>
                      </a:endParaRPr>
                    </a:p>
                  </a:txBody>
                  <a:tcPr marL="32512" marR="32512" marT="16256" marB="16256" anchor="ctr"/>
                </a:tc>
                <a:tc>
                  <a:txBody>
                    <a:bodyPr/>
                    <a:lstStyle/>
                    <a:p>
                      <a:pPr algn="ctr"/>
                      <a:r>
                        <a:rPr lang="fr-FR" sz="1100" dirty="0">
                          <a:effectLst/>
                        </a:rPr>
                        <a:t>Développement des indicateurs en cours</a:t>
                      </a:r>
                      <a:endParaRPr lang="fr-FR" sz="1100" dirty="0">
                        <a:effectLst/>
                        <a:latin typeface="Calibri" panose="020F0502020204030204" pitchFamily="34" charset="0"/>
                        <a:ea typeface="Calibri" panose="020F0502020204030204" pitchFamily="34" charset="0"/>
                      </a:endParaRPr>
                    </a:p>
                  </a:txBody>
                  <a:tcPr marL="32512" marR="32512" marT="16256" marB="16256" anchor="ctr"/>
                </a:tc>
                <a:extLst>
                  <a:ext uri="{0D108BD9-81ED-4DB2-BD59-A6C34878D82A}">
                    <a16:rowId xmlns:a16="http://schemas.microsoft.com/office/drawing/2014/main" val="3476506168"/>
                  </a:ext>
                </a:extLst>
              </a:tr>
            </a:tbl>
          </a:graphicData>
        </a:graphic>
      </p:graphicFrame>
      <p:sp>
        <p:nvSpPr>
          <p:cNvPr id="7" name="Rectangle 2">
            <a:extLst>
              <a:ext uri="{FF2B5EF4-FFF2-40B4-BE49-F238E27FC236}">
                <a16:creationId xmlns:a16="http://schemas.microsoft.com/office/drawing/2014/main" id="{ADC382DE-4FDB-41C2-3301-7042071D0A62}"/>
              </a:ext>
            </a:extLst>
          </p:cNvPr>
          <p:cNvSpPr>
            <a:spLocks noChangeArrowheads="1"/>
          </p:cNvSpPr>
          <p:nvPr/>
        </p:nvSpPr>
        <p:spPr bwMode="auto">
          <a:xfrm>
            <a:off x="2838450" y="2033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Titre 1">
            <a:extLst>
              <a:ext uri="{FF2B5EF4-FFF2-40B4-BE49-F238E27FC236}">
                <a16:creationId xmlns:a16="http://schemas.microsoft.com/office/drawing/2014/main" id="{23082070-5CFE-820E-0169-7D8B3476A0BC}"/>
              </a:ext>
            </a:extLst>
          </p:cNvPr>
          <p:cNvSpPr>
            <a:spLocks noGrp="1"/>
          </p:cNvSpPr>
          <p:nvPr>
            <p:ph type="title"/>
          </p:nvPr>
        </p:nvSpPr>
        <p:spPr>
          <a:xfrm>
            <a:off x="2057400" y="304800"/>
            <a:ext cx="6096000" cy="992188"/>
          </a:xfrm>
        </p:spPr>
        <p:txBody>
          <a:bodyPr/>
          <a:lstStyle/>
          <a:p>
            <a:r>
              <a:rPr lang="fr-FR" b="1" dirty="0"/>
              <a:t>Nouvelles restitutions à venir</a:t>
            </a:r>
            <a:endParaRPr lang="fr-FR" dirty="0"/>
          </a:p>
        </p:txBody>
      </p:sp>
    </p:spTree>
    <p:extLst>
      <p:ext uri="{BB962C8B-B14F-4D97-AF65-F5344CB8AC3E}">
        <p14:creationId xmlns:p14="http://schemas.microsoft.com/office/powerpoint/2010/main" val="309499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534C-CB71-5BD6-F2FC-191C0EB236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33BD44-1113-D868-4164-3BC5929DA00F}"/>
              </a:ext>
            </a:extLst>
          </p:cNvPr>
          <p:cNvSpPr>
            <a:spLocks noGrp="1"/>
          </p:cNvSpPr>
          <p:nvPr>
            <p:ph type="title"/>
          </p:nvPr>
        </p:nvSpPr>
        <p:spPr>
          <a:xfrm>
            <a:off x="2000231" y="234139"/>
            <a:ext cx="6842211" cy="944563"/>
          </a:xfrm>
        </p:spPr>
        <p:txBody>
          <a:bodyPr/>
          <a:lstStyle/>
          <a:p>
            <a:r>
              <a:rPr lang="fr-FR" sz="2400" dirty="0"/>
              <a:t>PMSI : description des données disponibles</a:t>
            </a:r>
          </a:p>
        </p:txBody>
      </p:sp>
      <p:pic>
        <p:nvPicPr>
          <p:cNvPr id="3" name="Image 2">
            <a:extLst>
              <a:ext uri="{FF2B5EF4-FFF2-40B4-BE49-F238E27FC236}">
                <a16:creationId xmlns:a16="http://schemas.microsoft.com/office/drawing/2014/main" id="{873A7484-E701-1C98-C19D-0C305E150D10}"/>
              </a:ext>
            </a:extLst>
          </p:cNvPr>
          <p:cNvPicPr>
            <a:picLocks noChangeAspect="1"/>
          </p:cNvPicPr>
          <p:nvPr/>
        </p:nvPicPr>
        <p:blipFill>
          <a:blip r:embed="rId3"/>
          <a:stretch>
            <a:fillRect/>
          </a:stretch>
        </p:blipFill>
        <p:spPr>
          <a:xfrm>
            <a:off x="1904287" y="103678"/>
            <a:ext cx="5524500" cy="619125"/>
          </a:xfrm>
          <a:prstGeom prst="rect">
            <a:avLst/>
          </a:prstGeom>
        </p:spPr>
      </p:pic>
      <p:sp>
        <p:nvSpPr>
          <p:cNvPr id="5" name="Rectangle 4">
            <a:extLst>
              <a:ext uri="{FF2B5EF4-FFF2-40B4-BE49-F238E27FC236}">
                <a16:creationId xmlns:a16="http://schemas.microsoft.com/office/drawing/2014/main" id="{481CE96F-071E-2CD3-602B-A202AF396ECB}"/>
              </a:ext>
            </a:extLst>
          </p:cNvPr>
          <p:cNvSpPr/>
          <p:nvPr/>
        </p:nvSpPr>
        <p:spPr bwMode="auto">
          <a:xfrm>
            <a:off x="7776398" y="2327627"/>
            <a:ext cx="495300" cy="2585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sp>
        <p:nvSpPr>
          <p:cNvPr id="7" name="Espace réservé du numéro de diapositive 6">
            <a:extLst>
              <a:ext uri="{FF2B5EF4-FFF2-40B4-BE49-F238E27FC236}">
                <a16:creationId xmlns:a16="http://schemas.microsoft.com/office/drawing/2014/main" id="{538380B6-9481-7284-5019-E4F6EDD87EF7}"/>
              </a:ext>
            </a:extLst>
          </p:cNvPr>
          <p:cNvSpPr>
            <a:spLocks noGrp="1"/>
          </p:cNvSpPr>
          <p:nvPr>
            <p:ph type="sldNum" sz="quarter" idx="12"/>
          </p:nvPr>
        </p:nvSpPr>
        <p:spPr/>
        <p:txBody>
          <a:bodyPr/>
          <a:lstStyle/>
          <a:p>
            <a:fld id="{DAC720FA-BF7E-495D-83F8-0CD569677D09}" type="slidenum">
              <a:rPr lang="fr-FR" smtClean="0"/>
              <a:t>7</a:t>
            </a:fld>
            <a:endParaRPr lang="fr-FR"/>
          </a:p>
        </p:txBody>
      </p:sp>
      <p:sp>
        <p:nvSpPr>
          <p:cNvPr id="13" name="Google Shape;1209;p40">
            <a:extLst>
              <a:ext uri="{FF2B5EF4-FFF2-40B4-BE49-F238E27FC236}">
                <a16:creationId xmlns:a16="http://schemas.microsoft.com/office/drawing/2014/main" id="{98B4C625-3876-5704-1974-4962CA850C94}"/>
              </a:ext>
            </a:extLst>
          </p:cNvPr>
          <p:cNvSpPr txBox="1"/>
          <p:nvPr/>
        </p:nvSpPr>
        <p:spPr>
          <a:xfrm flipH="1">
            <a:off x="1577787" y="1115388"/>
            <a:ext cx="7264654" cy="1806673"/>
          </a:xfrm>
          <a:prstGeom prst="rect">
            <a:avLst/>
          </a:prstGeom>
          <a:noFill/>
          <a:ln>
            <a:noFill/>
          </a:ln>
        </p:spPr>
        <p:txBody>
          <a:bodyPr spcFirstLastPara="1" wrap="square" lIns="91425" tIns="91425" rIns="91425" bIns="91425" anchor="ctr" anchorCtr="0">
            <a:noAutofit/>
          </a:bodyPr>
          <a:lstStyle/>
          <a:p>
            <a:pPr algn="r" defTabSz="685800" eaLnBrk="1" fontAlgn="auto" hangingPunct="1">
              <a:spcBef>
                <a:spcPts val="0"/>
              </a:spcBef>
              <a:spcAft>
                <a:spcPts val="0"/>
              </a:spcAft>
            </a:pPr>
            <a:r>
              <a:rPr lang="fr-FR" sz="1600" b="1" baseline="0" dirty="0">
                <a:solidFill>
                  <a:srgbClr val="434343"/>
                </a:solidFill>
                <a:latin typeface="Fira Sans Extra Condensed Medium"/>
                <a:ea typeface="Fira Sans Extra Condensed Medium"/>
                <a:cs typeface="Fira Sans Extra Condensed Medium"/>
                <a:sym typeface="Fira Sans Extra Condensed Medium"/>
              </a:rPr>
              <a:t>Dans chaque champ d’hospitalisation (</a:t>
            </a:r>
            <a:r>
              <a:rPr lang="fr-FR" sz="1600" b="1" baseline="0" dirty="0" err="1">
                <a:solidFill>
                  <a:srgbClr val="434343"/>
                </a:solidFill>
                <a:latin typeface="Fira Sans Extra Condensed Medium"/>
                <a:ea typeface="Fira Sans Extra Condensed Medium"/>
                <a:cs typeface="Fira Sans Extra Condensed Medium"/>
                <a:sym typeface="Fira Sans Extra Condensed Medium"/>
              </a:rPr>
              <a:t>MCO</a:t>
            </a:r>
            <a:r>
              <a:rPr lang="fr-FR" sz="1600" b="1" baseline="0" dirty="0">
                <a:solidFill>
                  <a:srgbClr val="434343"/>
                </a:solidFill>
                <a:latin typeface="Fira Sans Extra Condensed Medium"/>
                <a:ea typeface="Fira Sans Extra Condensed Medium"/>
                <a:cs typeface="Fira Sans Extra Condensed Medium"/>
                <a:sym typeface="Fira Sans Extra Condensed Medium"/>
              </a:rPr>
              <a:t>, HAD, </a:t>
            </a:r>
            <a:r>
              <a:rPr lang="fr-FR" sz="1600" b="1" baseline="0" dirty="0" err="1">
                <a:solidFill>
                  <a:srgbClr val="434343"/>
                </a:solidFill>
                <a:latin typeface="Fira Sans Extra Condensed Medium"/>
                <a:ea typeface="Fira Sans Extra Condensed Medium"/>
                <a:cs typeface="Fira Sans Extra Condensed Medium"/>
                <a:sym typeface="Fira Sans Extra Condensed Medium"/>
              </a:rPr>
              <a:t>SMR</a:t>
            </a:r>
            <a:r>
              <a:rPr lang="fr-FR" sz="1600" b="1" baseline="0" dirty="0">
                <a:solidFill>
                  <a:srgbClr val="434343"/>
                </a:solidFill>
                <a:latin typeface="Fira Sans Extra Condensed Medium"/>
                <a:ea typeface="Fira Sans Extra Condensed Medium"/>
                <a:cs typeface="Fira Sans Extra Condensed Medium"/>
                <a:sym typeface="Fira Sans Extra Condensed Medium"/>
              </a:rPr>
              <a:t>, Psy) et en fonction du secteur d’activité :</a:t>
            </a:r>
          </a:p>
          <a:p>
            <a:pPr marL="171450" indent="-171450" algn="r" defTabSz="685800" eaLnBrk="1" fontAlgn="auto" hangingPunct="1">
              <a:spcBef>
                <a:spcPts val="0"/>
              </a:spcBef>
              <a:spcAft>
                <a:spcPts val="0"/>
              </a:spcAft>
              <a:buFont typeface="Arial" panose="020B0604020202020204" pitchFamily="34" charset="0"/>
              <a:buChar char="•"/>
            </a:pPr>
            <a:r>
              <a:rPr lang="fr-FR" sz="1600" b="1" baseline="0" dirty="0">
                <a:solidFill>
                  <a:srgbClr val="434343"/>
                </a:solidFill>
                <a:latin typeface="Fira Sans Extra Condensed Medium"/>
                <a:ea typeface="Fira Sans Extra Condensed Medium"/>
                <a:cs typeface="Fira Sans Extra Condensed Medium"/>
                <a:sym typeface="Fira Sans Extra Condensed Medium"/>
              </a:rPr>
              <a:t> des sets de données différents et des consignes de codage spécifiques</a:t>
            </a:r>
          </a:p>
          <a:p>
            <a:pPr marL="171450" indent="-171450" algn="r" defTabSz="685800" eaLnBrk="1" fontAlgn="auto" hangingPunct="1">
              <a:spcBef>
                <a:spcPts val="0"/>
              </a:spcBef>
              <a:spcAft>
                <a:spcPts val="0"/>
              </a:spcAft>
              <a:buFont typeface="Arial" panose="020B0604020202020204" pitchFamily="34" charset="0"/>
              <a:buChar char="•"/>
            </a:pPr>
            <a:r>
              <a:rPr lang="fr-FR" sz="1600" b="1" baseline="0" dirty="0">
                <a:solidFill>
                  <a:srgbClr val="434343"/>
                </a:solidFill>
                <a:latin typeface="Fira Sans Extra Condensed Medium"/>
                <a:ea typeface="Fira Sans Extra Condensed Medium"/>
                <a:cs typeface="Fira Sans Extra Condensed Medium"/>
                <a:sym typeface="Fira Sans Extra Condensed Medium"/>
              </a:rPr>
              <a:t>une finalité (ou non) de classification des séjours</a:t>
            </a:r>
          </a:p>
          <a:p>
            <a:pPr marL="171450" indent="-171450" algn="r" defTabSz="685800" eaLnBrk="1" fontAlgn="auto" hangingPunct="1">
              <a:spcBef>
                <a:spcPts val="0"/>
              </a:spcBef>
              <a:spcAft>
                <a:spcPts val="0"/>
              </a:spcAft>
              <a:buFont typeface="Arial" panose="020B0604020202020204" pitchFamily="34" charset="0"/>
              <a:buChar char="•"/>
            </a:pPr>
            <a:r>
              <a:rPr lang="fr-FR" sz="1600" b="1" baseline="0" dirty="0">
                <a:solidFill>
                  <a:srgbClr val="434343"/>
                </a:solidFill>
                <a:latin typeface="Fira Sans Extra Condensed Medium"/>
                <a:ea typeface="Fira Sans Extra Condensed Medium"/>
                <a:cs typeface="Fira Sans Extra Condensed Medium"/>
                <a:sym typeface="Fira Sans Extra Condensed Medium"/>
              </a:rPr>
              <a:t>un financement (ou non) conditionné par le recueil</a:t>
            </a:r>
            <a:endParaRPr sz="1600" b="1" baseline="0"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15" name="ZoneTexte 14">
            <a:extLst>
              <a:ext uri="{FF2B5EF4-FFF2-40B4-BE49-F238E27FC236}">
                <a16:creationId xmlns:a16="http://schemas.microsoft.com/office/drawing/2014/main" id="{C3ADD4AA-2182-BFA3-0FE0-A81394AA4945}"/>
              </a:ext>
            </a:extLst>
          </p:cNvPr>
          <p:cNvSpPr txBox="1"/>
          <p:nvPr/>
        </p:nvSpPr>
        <p:spPr>
          <a:xfrm>
            <a:off x="4572000" y="4043088"/>
            <a:ext cx="184731" cy="338554"/>
          </a:xfrm>
          <a:prstGeom prst="rect">
            <a:avLst/>
          </a:prstGeom>
          <a:noFill/>
        </p:spPr>
        <p:txBody>
          <a:bodyPr wrap="none" rtlCol="0">
            <a:spAutoFit/>
          </a:bodyPr>
          <a:lstStyle/>
          <a:p>
            <a:endParaRPr lang="fr-FR" dirty="0"/>
          </a:p>
        </p:txBody>
      </p:sp>
      <p:sp>
        <p:nvSpPr>
          <p:cNvPr id="16" name="Google Shape;1209;p40">
            <a:extLst>
              <a:ext uri="{FF2B5EF4-FFF2-40B4-BE49-F238E27FC236}">
                <a16:creationId xmlns:a16="http://schemas.microsoft.com/office/drawing/2014/main" id="{4EA2753E-DC6D-A0D8-CD56-904A7A45A59B}"/>
              </a:ext>
            </a:extLst>
          </p:cNvPr>
          <p:cNvSpPr txBox="1"/>
          <p:nvPr/>
        </p:nvSpPr>
        <p:spPr>
          <a:xfrm flipH="1">
            <a:off x="6707808" y="3054063"/>
            <a:ext cx="2123455" cy="496902"/>
          </a:xfrm>
          <a:prstGeom prst="rect">
            <a:avLst/>
          </a:prstGeom>
          <a:noFill/>
          <a:ln>
            <a:noFill/>
          </a:ln>
        </p:spPr>
        <p:txBody>
          <a:bodyPr spcFirstLastPara="1" wrap="square" lIns="91425" tIns="91425" rIns="91425" bIns="91425" anchor="ctr" anchorCtr="0">
            <a:noAutofit/>
          </a:bodyPr>
          <a:lstStyle/>
          <a:p>
            <a:pPr defTabSz="685800" eaLnBrk="1" fontAlgn="auto" hangingPunct="1">
              <a:spcBef>
                <a:spcPts val="0"/>
              </a:spcBef>
              <a:spcAft>
                <a:spcPts val="0"/>
              </a:spcAft>
            </a:pPr>
            <a:r>
              <a:rPr lang="fr-FR" sz="1200" b="1" baseline="0" dirty="0">
                <a:solidFill>
                  <a:schemeClr val="accent1"/>
                </a:solidFill>
                <a:latin typeface="Fira Sans Extra Condensed Medium"/>
                <a:ea typeface="Fira Sans Extra Condensed Medium"/>
                <a:cs typeface="Fira Sans Extra Condensed Medium"/>
                <a:sym typeface="Fira Sans Extra Condensed Medium"/>
              </a:rPr>
              <a:t>Des données « socles », historiques, communes à tous les « résumés d’hospitalisation» :</a:t>
            </a:r>
            <a:r>
              <a:rPr lang="fr-FR" sz="1200" b="1" baseline="0" dirty="0">
                <a:solidFill>
                  <a:srgbClr val="434343"/>
                </a:solidFill>
                <a:latin typeface="Fira Sans Extra Condensed Medium"/>
                <a:ea typeface="Fira Sans Extra Condensed Medium"/>
                <a:cs typeface="Fira Sans Extra Condensed Medium"/>
                <a:sym typeface="Fira Sans Extra Condensed Medium"/>
              </a:rPr>
              <a:t> identification du patient, diagnostics, actes</a:t>
            </a:r>
          </a:p>
        </p:txBody>
      </p:sp>
      <p:grpSp>
        <p:nvGrpSpPr>
          <p:cNvPr id="19" name="Groupe 18">
            <a:extLst>
              <a:ext uri="{FF2B5EF4-FFF2-40B4-BE49-F238E27FC236}">
                <a16:creationId xmlns:a16="http://schemas.microsoft.com/office/drawing/2014/main" id="{B3B09D93-003B-6393-4E3D-94D0E0BDCFAE}"/>
              </a:ext>
            </a:extLst>
          </p:cNvPr>
          <p:cNvGrpSpPr/>
          <p:nvPr/>
        </p:nvGrpSpPr>
        <p:grpSpPr>
          <a:xfrm>
            <a:off x="2422974" y="2777064"/>
            <a:ext cx="4298051" cy="3775754"/>
            <a:chOff x="2576114" y="1946511"/>
            <a:chExt cx="4298051" cy="3775754"/>
          </a:xfrm>
        </p:grpSpPr>
        <p:sp>
          <p:nvSpPr>
            <p:cNvPr id="8" name="Espace réservé du texte 2">
              <a:extLst>
                <a:ext uri="{FF2B5EF4-FFF2-40B4-BE49-F238E27FC236}">
                  <a16:creationId xmlns:a16="http://schemas.microsoft.com/office/drawing/2014/main" id="{E61CDFC4-72E8-4DE0-410C-4CBA4AEE2191}"/>
                </a:ext>
              </a:extLst>
            </p:cNvPr>
            <p:cNvSpPr txBox="1">
              <a:spLocks/>
            </p:cNvSpPr>
            <p:nvPr/>
          </p:nvSpPr>
          <p:spPr>
            <a:xfrm>
              <a:off x="4775612" y="1946511"/>
              <a:ext cx="2043290" cy="276999"/>
            </a:xfrm>
            <a:prstGeom prst="rect">
              <a:avLst/>
            </a:prstGeom>
          </p:spPr>
          <p:txBody>
            <a:bodyPr vert="horz" wrap="square" lIns="36000" tIns="0" rIns="36000" bIns="0" rtlCol="0">
              <a:spAutoFit/>
            </a:bodyPr>
            <a:lstStyle>
              <a:lvl1pPr marL="0" indent="0" algn="l" defTabSz="685800" rtl="0" eaLnBrk="1" latinLnBrk="0" hangingPunct="1">
                <a:lnSpc>
                  <a:spcPct val="100000"/>
                </a:lnSpc>
                <a:spcBef>
                  <a:spcPts val="0"/>
                </a:spcBef>
                <a:buFontTx/>
                <a:buNone/>
                <a:defRPr sz="1800" b="1" kern="1200">
                  <a:solidFill>
                    <a:schemeClr val="accent1"/>
                  </a:solidFill>
                  <a:latin typeface="+mn-lt"/>
                  <a:ea typeface="+mn-ea"/>
                  <a:cs typeface="+mn-cs"/>
                </a:defRPr>
              </a:lvl1pPr>
              <a:lvl2pPr marL="0" indent="0" algn="l" defTabSz="685800" rtl="0" eaLnBrk="1" latinLnBrk="0" hangingPunct="1">
                <a:lnSpc>
                  <a:spcPct val="100000"/>
                </a:lnSpc>
                <a:spcBef>
                  <a:spcPts val="400"/>
                </a:spcBef>
                <a:buFontTx/>
                <a:buNone/>
                <a:defRPr sz="1200" kern="1200">
                  <a:solidFill>
                    <a:schemeClr val="tx1"/>
                  </a:solidFill>
                  <a:latin typeface="+mn-lt"/>
                  <a:ea typeface="+mn-ea"/>
                  <a:cs typeface="+mn-cs"/>
                </a:defRPr>
              </a:lvl2pPr>
              <a:lvl3pPr marL="360000" indent="0" algn="l" defTabSz="685800" rtl="0" eaLnBrk="1" latinLnBrk="0" hangingPunct="1">
                <a:lnSpc>
                  <a:spcPct val="100000"/>
                </a:lnSpc>
                <a:spcBef>
                  <a:spcPts val="600"/>
                </a:spcBef>
                <a:buFontTx/>
                <a:buNone/>
                <a:defRPr sz="1200" b="1" kern="1200">
                  <a:solidFill>
                    <a:schemeClr val="accent1"/>
                  </a:solidFill>
                  <a:latin typeface="+mn-lt"/>
                  <a:ea typeface="+mn-ea"/>
                  <a:cs typeface="+mn-cs"/>
                </a:defRPr>
              </a:lvl3pPr>
              <a:lvl4pPr marL="144000" indent="-144000" algn="l" defTabSz="685800" rtl="0" eaLnBrk="1" latinLnBrk="0" hangingPunct="1">
                <a:lnSpc>
                  <a:spcPct val="100000"/>
                </a:lnSpc>
                <a:spcBef>
                  <a:spcPts val="300"/>
                </a:spcBef>
                <a:buClr>
                  <a:schemeClr val="tx2"/>
                </a:buClr>
                <a:buFont typeface="Symbol" panose="05050102010706020507" pitchFamily="18" charset="2"/>
                <a:buChar char="·"/>
                <a:defRPr sz="1200" kern="1200">
                  <a:solidFill>
                    <a:schemeClr val="tx1"/>
                  </a:solidFill>
                  <a:latin typeface="+mn-lt"/>
                  <a:ea typeface="+mn-ea"/>
                  <a:cs typeface="+mn-cs"/>
                </a:defRPr>
              </a:lvl4pPr>
              <a:lvl5pPr marL="540000" indent="-144000" algn="l" defTabSz="685800" rtl="0" eaLnBrk="1" latinLnBrk="0" hangingPunct="1">
                <a:lnSpc>
                  <a:spcPct val="100000"/>
                </a:lnSpc>
                <a:spcBef>
                  <a:spcPts val="0"/>
                </a:spcBef>
                <a:buFont typeface="Montserrat Medium" panose="00000600000000000000" pitchFamily="2" charset="0"/>
                <a:buChar char="–"/>
                <a:defRPr sz="1200" kern="1200">
                  <a:solidFill>
                    <a:schemeClr val="tx1"/>
                  </a:solidFill>
                  <a:latin typeface="+mn-lt"/>
                  <a:ea typeface="+mn-ea"/>
                  <a:cs typeface="+mn-cs"/>
                </a:defRPr>
              </a:lvl5pPr>
              <a:lvl6pPr marL="900000" indent="-108000" algn="l" defTabSz="685800" rtl="0" eaLnBrk="1" latinLnBrk="0" hangingPunct="1">
                <a:lnSpc>
                  <a:spcPct val="100000"/>
                </a:lnSpc>
                <a:spcBef>
                  <a:spcPts val="0"/>
                </a:spcBef>
                <a:buFont typeface="Arial" panose="020B0604020202020204" pitchFamily="34" charset="0"/>
                <a:buChar char="•"/>
                <a:defRPr sz="1200" i="1"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B3BB2"/>
                  </a:solidFill>
                  <a:effectLst/>
                  <a:uLnTx/>
                  <a:uFillTx/>
                  <a:latin typeface="Arial" panose="020B0604020202020204"/>
                  <a:ea typeface="+mn-ea"/>
                  <a:cs typeface="+mn-cs"/>
                </a:rPr>
                <a:t>Informations médicales</a:t>
              </a:r>
            </a:p>
          </p:txBody>
        </p:sp>
        <p:sp>
          <p:nvSpPr>
            <p:cNvPr id="9" name="Espace réservé du texte 2">
              <a:extLst>
                <a:ext uri="{FF2B5EF4-FFF2-40B4-BE49-F238E27FC236}">
                  <a16:creationId xmlns:a16="http://schemas.microsoft.com/office/drawing/2014/main" id="{5DB32A73-416E-6893-A5E2-328368B6DA6A}"/>
                </a:ext>
              </a:extLst>
            </p:cNvPr>
            <p:cNvSpPr txBox="1">
              <a:spLocks/>
            </p:cNvSpPr>
            <p:nvPr/>
          </p:nvSpPr>
          <p:spPr>
            <a:xfrm>
              <a:off x="2576114" y="1946511"/>
              <a:ext cx="1885244" cy="553998"/>
            </a:xfrm>
            <a:prstGeom prst="rect">
              <a:avLst/>
            </a:prstGeom>
          </p:spPr>
          <p:txBody>
            <a:bodyPr vert="horz" wrap="square" lIns="36000" tIns="0" rIns="36000" bIns="0" rtlCol="0">
              <a:spAutoFit/>
            </a:bodyPr>
            <a:lstStyle>
              <a:lvl1pPr marL="0" indent="0" algn="l" defTabSz="685800" rtl="0" eaLnBrk="1" latinLnBrk="0" hangingPunct="1">
                <a:lnSpc>
                  <a:spcPct val="100000"/>
                </a:lnSpc>
                <a:spcBef>
                  <a:spcPts val="0"/>
                </a:spcBef>
                <a:buFontTx/>
                <a:buNone/>
                <a:defRPr sz="1800" b="1" kern="1200">
                  <a:solidFill>
                    <a:schemeClr val="accent1"/>
                  </a:solidFill>
                  <a:latin typeface="+mn-lt"/>
                  <a:ea typeface="+mn-ea"/>
                  <a:cs typeface="+mn-cs"/>
                </a:defRPr>
              </a:lvl1pPr>
              <a:lvl2pPr marL="0" indent="0" algn="l" defTabSz="685800" rtl="0" eaLnBrk="1" latinLnBrk="0" hangingPunct="1">
                <a:lnSpc>
                  <a:spcPct val="100000"/>
                </a:lnSpc>
                <a:spcBef>
                  <a:spcPts val="400"/>
                </a:spcBef>
                <a:buFontTx/>
                <a:buNone/>
                <a:defRPr sz="1200" kern="1200">
                  <a:solidFill>
                    <a:schemeClr val="tx1"/>
                  </a:solidFill>
                  <a:latin typeface="+mn-lt"/>
                  <a:ea typeface="+mn-ea"/>
                  <a:cs typeface="+mn-cs"/>
                </a:defRPr>
              </a:lvl2pPr>
              <a:lvl3pPr marL="360000" indent="0" algn="l" defTabSz="685800" rtl="0" eaLnBrk="1" latinLnBrk="0" hangingPunct="1">
                <a:lnSpc>
                  <a:spcPct val="100000"/>
                </a:lnSpc>
                <a:spcBef>
                  <a:spcPts val="600"/>
                </a:spcBef>
                <a:buFontTx/>
                <a:buNone/>
                <a:defRPr sz="1200" b="1" kern="1200">
                  <a:solidFill>
                    <a:schemeClr val="accent1"/>
                  </a:solidFill>
                  <a:latin typeface="+mn-lt"/>
                  <a:ea typeface="+mn-ea"/>
                  <a:cs typeface="+mn-cs"/>
                </a:defRPr>
              </a:lvl3pPr>
              <a:lvl4pPr marL="144000" indent="-144000" algn="l" defTabSz="685800" rtl="0" eaLnBrk="1" latinLnBrk="0" hangingPunct="1">
                <a:lnSpc>
                  <a:spcPct val="100000"/>
                </a:lnSpc>
                <a:spcBef>
                  <a:spcPts val="300"/>
                </a:spcBef>
                <a:buClr>
                  <a:schemeClr val="tx2"/>
                </a:buClr>
                <a:buFont typeface="Symbol" panose="05050102010706020507" pitchFamily="18" charset="2"/>
                <a:buChar char="·"/>
                <a:defRPr sz="1200" kern="1200">
                  <a:solidFill>
                    <a:schemeClr val="tx1"/>
                  </a:solidFill>
                  <a:latin typeface="+mn-lt"/>
                  <a:ea typeface="+mn-ea"/>
                  <a:cs typeface="+mn-cs"/>
                </a:defRPr>
              </a:lvl4pPr>
              <a:lvl5pPr marL="540000" indent="-144000" algn="l" defTabSz="685800" rtl="0" eaLnBrk="1" latinLnBrk="0" hangingPunct="1">
                <a:lnSpc>
                  <a:spcPct val="100000"/>
                </a:lnSpc>
                <a:spcBef>
                  <a:spcPts val="0"/>
                </a:spcBef>
                <a:buFont typeface="Montserrat Medium" panose="00000600000000000000" pitchFamily="2" charset="0"/>
                <a:buChar char="–"/>
                <a:defRPr sz="1200" kern="1200">
                  <a:solidFill>
                    <a:schemeClr val="tx1"/>
                  </a:solidFill>
                  <a:latin typeface="+mn-lt"/>
                  <a:ea typeface="+mn-ea"/>
                  <a:cs typeface="+mn-cs"/>
                </a:defRPr>
              </a:lvl5pPr>
              <a:lvl6pPr marL="900000" indent="-108000" algn="l" defTabSz="685800" rtl="0" eaLnBrk="1" latinLnBrk="0" hangingPunct="1">
                <a:lnSpc>
                  <a:spcPct val="100000"/>
                </a:lnSpc>
                <a:spcBef>
                  <a:spcPts val="0"/>
                </a:spcBef>
                <a:buFont typeface="Arial" panose="020B0604020202020204" pitchFamily="34" charset="0"/>
                <a:buChar char="•"/>
                <a:defRPr sz="1200" i="1"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B3BB2"/>
                  </a:solidFill>
                  <a:effectLst/>
                  <a:uLnTx/>
                  <a:uFillTx/>
                  <a:latin typeface="Arial" panose="020B0604020202020204"/>
                  <a:ea typeface="+mn-ea"/>
                  <a:cs typeface="+mn-cs"/>
                </a:rPr>
                <a:t>Informations administratives</a:t>
              </a:r>
            </a:p>
          </p:txBody>
        </p:sp>
        <p:sp>
          <p:nvSpPr>
            <p:cNvPr id="10" name="ZoneTexte 9">
              <a:extLst>
                <a:ext uri="{FF2B5EF4-FFF2-40B4-BE49-F238E27FC236}">
                  <a16:creationId xmlns:a16="http://schemas.microsoft.com/office/drawing/2014/main" id="{B4BA2FA3-B52A-557A-58DD-D5F178371A6C}"/>
                </a:ext>
              </a:extLst>
            </p:cNvPr>
            <p:cNvSpPr txBox="1"/>
            <p:nvPr/>
          </p:nvSpPr>
          <p:spPr>
            <a:xfrm>
              <a:off x="2775890" y="2557568"/>
              <a:ext cx="1999722" cy="2354491"/>
            </a:xfrm>
            <a:prstGeom prst="rect">
              <a:avLst/>
            </a:prstGeom>
            <a:noFill/>
          </p:spPr>
          <p:txBody>
            <a:bodyPr wrap="square" rtlCol="0">
              <a:spAutoFit/>
            </a:bodyPr>
            <a:lstStyle/>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Id patient</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N° de séjour</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Date de naissance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Sexe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Code géo de résidence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Mode d’entrée, Provenance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Mode de sortie, Destination</a:t>
              </a:r>
            </a:p>
            <a:p>
              <a:pPr defTabSz="685800" eaLnBrk="1" fontAlgn="auto" hangingPunct="1">
                <a:spcBef>
                  <a:spcPts val="0"/>
                </a:spcBef>
                <a:spcAft>
                  <a:spcPts val="0"/>
                </a:spcAft>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Passage par une structure des urgences</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Admission directe non programmée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Prestations </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inter-étab</a:t>
              </a: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highlight>
                    <a:srgbClr val="FFFF00"/>
                  </a:highlight>
                  <a:latin typeface="Calibri" panose="020F0502020204030204" pitchFamily="34" charset="0"/>
                  <a:ea typeface="+mn-ea"/>
                  <a:cs typeface="Calibri" panose="020F0502020204030204" pitchFamily="34" charset="0"/>
                </a:rPr>
                <a:t>Etc</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a:t>
              </a:r>
            </a:p>
          </p:txBody>
        </p:sp>
        <p:sp>
          <p:nvSpPr>
            <p:cNvPr id="11" name="ZoneTexte 10">
              <a:extLst>
                <a:ext uri="{FF2B5EF4-FFF2-40B4-BE49-F238E27FC236}">
                  <a16:creationId xmlns:a16="http://schemas.microsoft.com/office/drawing/2014/main" id="{8EC50E3D-77D1-4F53-A208-ECCEE26FA41D}"/>
                </a:ext>
              </a:extLst>
            </p:cNvPr>
            <p:cNvSpPr txBox="1"/>
            <p:nvPr/>
          </p:nvSpPr>
          <p:spPr>
            <a:xfrm>
              <a:off x="4614834" y="2559861"/>
              <a:ext cx="2204068" cy="3162404"/>
            </a:xfrm>
            <a:prstGeom prst="rect">
              <a:avLst/>
            </a:prstGeom>
            <a:noFill/>
          </p:spPr>
          <p:txBody>
            <a:bodyPr wrap="square" rtlCol="0">
              <a:spAutoFit/>
            </a:bodyPr>
            <a:lstStyle/>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Diagnostic principal/associé/relié</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Actes </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CCAM</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CSARR</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/EDGAR</a:t>
              </a:r>
            </a:p>
            <a:p>
              <a:pPr marL="171450" indent="-171450" defTabSz="685800" eaLnBrk="1" fontAlgn="auto" hangingPunct="1">
                <a:spcBef>
                  <a:spcPts val="0"/>
                </a:spcBef>
                <a:spcAft>
                  <a:spcPts val="0"/>
                </a:spcAft>
                <a:buFont typeface="Arial" panose="020B0604020202020204" pitchFamily="34" charset="0"/>
                <a:buChar char="•"/>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defTabSz="685800" eaLnBrk="1" fontAlgn="auto" hangingPunct="1">
                <a:spcBef>
                  <a:spcPts val="0"/>
                </a:spcBef>
                <a:spcAft>
                  <a:spcPts val="0"/>
                </a:spcAft>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Codes </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UCD</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 pour LES</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Codes LPP pour DM LES et intra </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GHS</a:t>
              </a:r>
              <a:endPar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endParaRP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Code prélèvement d’organe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Codes </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UCD</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 et LPP pour médicaments et DM d’accès précoce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Variables pour </a:t>
              </a:r>
              <a:r>
                <a:rPr lang="fr-FR" sz="1050" i="1" baseline="0" dirty="0" err="1">
                  <a:solidFill>
                    <a:prstClr val="black">
                      <a:lumMod val="85000"/>
                      <a:lumOff val="15000"/>
                    </a:prstClr>
                  </a:solidFill>
                  <a:latin typeface="Calibri" panose="020F0502020204030204" pitchFamily="34" charset="0"/>
                  <a:ea typeface="+mn-ea"/>
                  <a:cs typeface="Calibri" panose="020F0502020204030204" pitchFamily="34" charset="0"/>
                </a:rPr>
                <a:t>HdJ</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 (Instruction gradation)</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Dépendance</a:t>
              </a:r>
            </a:p>
            <a:p>
              <a:pPr marL="171450" indent="-171450" defTabSz="685800" eaLnBrk="1" fontAlgn="auto" hangingPunct="1">
                <a:spcBef>
                  <a:spcPts val="0"/>
                </a:spcBef>
                <a:spcAft>
                  <a:spcPts val="0"/>
                </a:spcAft>
                <a:buFont typeface="Arial" panose="020B0604020202020204" pitchFamily="34" charset="0"/>
                <a:buChar char="•"/>
              </a:pPr>
              <a:r>
                <a:rPr lang="fr-FR" sz="1050" i="1" baseline="0" dirty="0">
                  <a:solidFill>
                    <a:prstClr val="black">
                      <a:lumMod val="85000"/>
                      <a:lumOff val="15000"/>
                    </a:prstClr>
                  </a:solidFill>
                  <a:highlight>
                    <a:srgbClr val="FFFF00"/>
                  </a:highlight>
                  <a:latin typeface="Calibri" panose="020F0502020204030204" pitchFamily="34" charset="0"/>
                  <a:ea typeface="+mn-ea"/>
                  <a:cs typeface="Calibri" panose="020F0502020204030204" pitchFamily="34" charset="0"/>
                </a:rPr>
                <a:t>Etc</a:t>
              </a:r>
              <a:r>
                <a:rPr lang="fr-FR" sz="1050" i="1" baseline="0" dirty="0">
                  <a:solidFill>
                    <a:prstClr val="black">
                      <a:lumMod val="85000"/>
                      <a:lumOff val="15000"/>
                    </a:prstClr>
                  </a:solidFill>
                  <a:latin typeface="Calibri" panose="020F0502020204030204" pitchFamily="34" charset="0"/>
                  <a:ea typeface="+mn-ea"/>
                  <a:cs typeface="Calibri" panose="020F0502020204030204" pitchFamily="34" charset="0"/>
                </a:rPr>
                <a:t>.</a:t>
              </a:r>
            </a:p>
          </p:txBody>
        </p:sp>
        <p:sp>
          <p:nvSpPr>
            <p:cNvPr id="14" name="Rectangle 13">
              <a:extLst>
                <a:ext uri="{FF2B5EF4-FFF2-40B4-BE49-F238E27FC236}">
                  <a16:creationId xmlns:a16="http://schemas.microsoft.com/office/drawing/2014/main" id="{50668D98-A848-28F9-1C8D-B66947825887}"/>
                </a:ext>
              </a:extLst>
            </p:cNvPr>
            <p:cNvSpPr/>
            <p:nvPr/>
          </p:nvSpPr>
          <p:spPr bwMode="auto">
            <a:xfrm>
              <a:off x="2707343" y="2541930"/>
              <a:ext cx="4043082" cy="1204867"/>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sp>
          <p:nvSpPr>
            <p:cNvPr id="17" name="Rectangle 16">
              <a:extLst>
                <a:ext uri="{FF2B5EF4-FFF2-40B4-BE49-F238E27FC236}">
                  <a16:creationId xmlns:a16="http://schemas.microsoft.com/office/drawing/2014/main" id="{B3757C9A-D055-5DD6-6520-F51BD05B2389}"/>
                </a:ext>
              </a:extLst>
            </p:cNvPr>
            <p:cNvSpPr/>
            <p:nvPr/>
          </p:nvSpPr>
          <p:spPr bwMode="auto">
            <a:xfrm>
              <a:off x="6811412" y="1991111"/>
              <a:ext cx="62753" cy="173310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grpSp>
      <p:sp>
        <p:nvSpPr>
          <p:cNvPr id="22" name="Rectangle 21">
            <a:extLst>
              <a:ext uri="{FF2B5EF4-FFF2-40B4-BE49-F238E27FC236}">
                <a16:creationId xmlns:a16="http://schemas.microsoft.com/office/drawing/2014/main" id="{43005593-4991-5A38-E4FA-BF45D3197FAA}"/>
              </a:ext>
            </a:extLst>
          </p:cNvPr>
          <p:cNvSpPr/>
          <p:nvPr/>
        </p:nvSpPr>
        <p:spPr bwMode="auto">
          <a:xfrm>
            <a:off x="2554203" y="4652688"/>
            <a:ext cx="4043082" cy="1824793"/>
          </a:xfrm>
          <a:prstGeom prst="rect">
            <a:avLst/>
          </a:prstGeom>
          <a:noFill/>
          <a:ln>
            <a:solidFill>
              <a:schemeClr val="tx2">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accent3">
                  <a:lumMod val="60000"/>
                  <a:lumOff val="40000"/>
                </a:schemeClr>
              </a:solidFill>
              <a:effectLst/>
              <a:latin typeface="Times" charset="0"/>
              <a:ea typeface="ＭＳ Ｐゴシック" charset="0"/>
            </a:endParaRPr>
          </a:p>
        </p:txBody>
      </p:sp>
      <p:sp>
        <p:nvSpPr>
          <p:cNvPr id="21" name="ZoneTexte 20">
            <a:extLst>
              <a:ext uri="{FF2B5EF4-FFF2-40B4-BE49-F238E27FC236}">
                <a16:creationId xmlns:a16="http://schemas.microsoft.com/office/drawing/2014/main" id="{F74D2151-1978-A2CF-556E-FFB44DA2683F}"/>
              </a:ext>
            </a:extLst>
          </p:cNvPr>
          <p:cNvSpPr txBox="1"/>
          <p:nvPr/>
        </p:nvSpPr>
        <p:spPr>
          <a:xfrm>
            <a:off x="-15253" y="4299444"/>
            <a:ext cx="2402350" cy="2492990"/>
          </a:xfrm>
          <a:prstGeom prst="rect">
            <a:avLst/>
          </a:prstGeom>
          <a:solidFill>
            <a:schemeClr val="bg1"/>
          </a:solidFill>
        </p:spPr>
        <p:txBody>
          <a:bodyPr wrap="square">
            <a:spAutoFit/>
          </a:bodyPr>
          <a:lstStyle/>
          <a:p>
            <a:pPr algn="r" defTabSz="685800" eaLnBrk="1" fontAlgn="auto" hangingPunct="1">
              <a:spcBef>
                <a:spcPts val="0"/>
              </a:spcBef>
              <a:spcAft>
                <a:spcPts val="0"/>
              </a:spcAft>
            </a:pPr>
            <a:r>
              <a:rPr lang="fr-FR" sz="1200" b="1" baseline="0" dirty="0">
                <a:solidFill>
                  <a:schemeClr val="accent4">
                    <a:lumMod val="75000"/>
                  </a:schemeClr>
                </a:solidFill>
                <a:latin typeface="Fira Sans Extra Condensed Medium"/>
                <a:ea typeface="Fira Sans Extra Condensed Medium"/>
                <a:cs typeface="Fira Sans Extra Condensed Medium"/>
                <a:sym typeface="Fira Sans Extra Condensed Medium"/>
              </a:rPr>
              <a:t>Des données « variables » en fonction du périmètre de recueil </a:t>
            </a:r>
            <a:r>
              <a:rPr lang="fr-FR" sz="1200" baseline="0" dirty="0">
                <a:solidFill>
                  <a:schemeClr val="accent4">
                    <a:lumMod val="75000"/>
                  </a:schemeClr>
                </a:solidFill>
                <a:latin typeface="Fira Sans Extra Condensed Medium"/>
                <a:ea typeface="Fira Sans Extra Condensed Medium"/>
                <a:cs typeface="Fira Sans Extra Condensed Medium"/>
                <a:sym typeface="Fira Sans Extra Condensed Medium"/>
              </a:rPr>
              <a:t>(champ, secteur, activité…), qui se sont incrémentées au fur et à mesure du temps</a:t>
            </a:r>
          </a:p>
          <a:p>
            <a:pPr marL="171450" indent="-171450" algn="r" defTabSz="685800" eaLnBrk="1" fontAlgn="auto" hangingPunct="1">
              <a:spcBef>
                <a:spcPts val="0"/>
              </a:spcBef>
              <a:spcAft>
                <a:spcPts val="0"/>
              </a:spcAft>
              <a:buFont typeface="Wingdings" panose="05000000000000000000" pitchFamily="2" charset="2"/>
              <a:buChar char="è"/>
            </a:pPr>
            <a:r>
              <a:rPr lang="fr-FR" sz="1200" baseline="0" dirty="0">
                <a:solidFill>
                  <a:schemeClr val="accent4">
                    <a:lumMod val="75000"/>
                  </a:schemeClr>
                </a:solidFill>
                <a:latin typeface="Fira Sans Extra Condensed Medium"/>
                <a:ea typeface="Fira Sans Extra Condensed Medium"/>
                <a:cs typeface="Fira Sans Extra Condensed Medium"/>
                <a:sym typeface="Fira Sans Extra Condensed Medium"/>
              </a:rPr>
              <a:t>Soit directement dans les « résumés d’hospitalisation »</a:t>
            </a:r>
          </a:p>
          <a:p>
            <a:pPr marL="171450" indent="-171450" algn="r" defTabSz="685800" eaLnBrk="1" fontAlgn="auto" hangingPunct="1">
              <a:spcBef>
                <a:spcPts val="0"/>
              </a:spcBef>
              <a:spcAft>
                <a:spcPts val="0"/>
              </a:spcAft>
              <a:buFont typeface="Wingdings" panose="05000000000000000000" pitchFamily="2" charset="2"/>
              <a:buChar char="è"/>
            </a:pPr>
            <a:r>
              <a:rPr lang="fr-FR" sz="1200" baseline="0" dirty="0">
                <a:solidFill>
                  <a:schemeClr val="accent4">
                    <a:lumMod val="75000"/>
                  </a:schemeClr>
                </a:solidFill>
                <a:latin typeface="Fira Sans Extra Condensed Medium"/>
                <a:ea typeface="Fira Sans Extra Condensed Medium"/>
                <a:cs typeface="Fira Sans Extra Condensed Medium"/>
                <a:sym typeface="Wingdings" panose="05000000000000000000" pitchFamily="2" charset="2"/>
              </a:rPr>
              <a:t>Soit dans des fichiers complémentaires, liés à un séjour (</a:t>
            </a:r>
            <a:r>
              <a:rPr lang="fr-FR" sz="1200" baseline="0" dirty="0" err="1">
                <a:solidFill>
                  <a:schemeClr val="accent4">
                    <a:lumMod val="75000"/>
                  </a:schemeClr>
                </a:solidFill>
                <a:latin typeface="Fira Sans Extra Condensed Medium"/>
                <a:ea typeface="Fira Sans Extra Condensed Medium"/>
                <a:cs typeface="Fira Sans Extra Condensed Medium"/>
                <a:sym typeface="Wingdings" panose="05000000000000000000" pitchFamily="2" charset="2"/>
              </a:rPr>
              <a:t>FICHCOMP</a:t>
            </a:r>
            <a:r>
              <a:rPr lang="fr-FR" sz="1200" baseline="0" dirty="0">
                <a:solidFill>
                  <a:schemeClr val="accent4">
                    <a:lumMod val="75000"/>
                  </a:schemeClr>
                </a:solidFill>
                <a:latin typeface="Fira Sans Extra Condensed Medium"/>
                <a:ea typeface="Fira Sans Extra Condensed Medium"/>
                <a:cs typeface="Fira Sans Extra Condensed Medium"/>
                <a:sym typeface="Wingdings" panose="05000000000000000000" pitchFamily="2" charset="2"/>
              </a:rPr>
              <a:t>)</a:t>
            </a:r>
          </a:p>
          <a:p>
            <a:pPr marL="171450" indent="-171450" algn="r" defTabSz="685800" eaLnBrk="1" fontAlgn="auto" hangingPunct="1">
              <a:spcBef>
                <a:spcPts val="0"/>
              </a:spcBef>
              <a:spcAft>
                <a:spcPts val="0"/>
              </a:spcAft>
              <a:buFont typeface="Wingdings" panose="05000000000000000000" pitchFamily="2" charset="2"/>
              <a:buChar char="è"/>
            </a:pPr>
            <a:r>
              <a:rPr lang="fr-FR" sz="1200" baseline="0" dirty="0">
                <a:solidFill>
                  <a:schemeClr val="accent4">
                    <a:lumMod val="75000"/>
                  </a:schemeClr>
                </a:solidFill>
                <a:latin typeface="Fira Sans Extra Condensed Medium"/>
                <a:ea typeface="Fira Sans Extra Condensed Medium"/>
                <a:cs typeface="Fira Sans Extra Condensed Medium"/>
                <a:sym typeface="Wingdings" panose="05000000000000000000" pitchFamily="2" charset="2"/>
              </a:rPr>
              <a:t>Soit dans des fichiers agrégés au niveau de l’établissement (</a:t>
            </a:r>
            <a:r>
              <a:rPr lang="fr-FR" sz="1200" baseline="0" dirty="0" err="1">
                <a:solidFill>
                  <a:schemeClr val="accent4">
                    <a:lumMod val="75000"/>
                  </a:schemeClr>
                </a:solidFill>
                <a:latin typeface="Fira Sans Extra Condensed Medium"/>
                <a:ea typeface="Fira Sans Extra Condensed Medium"/>
                <a:cs typeface="Fira Sans Extra Condensed Medium"/>
                <a:sym typeface="Wingdings" panose="05000000000000000000" pitchFamily="2" charset="2"/>
              </a:rPr>
              <a:t>FICHSUP</a:t>
            </a:r>
            <a:r>
              <a:rPr lang="fr-FR" sz="1200" baseline="0" dirty="0">
                <a:solidFill>
                  <a:schemeClr val="accent4">
                    <a:lumMod val="75000"/>
                  </a:schemeClr>
                </a:solidFill>
                <a:latin typeface="Fira Sans Extra Condensed Medium"/>
                <a:ea typeface="Fira Sans Extra Condensed Medium"/>
                <a:cs typeface="Fira Sans Extra Condensed Medium"/>
                <a:sym typeface="Wingdings" panose="05000000000000000000" pitchFamily="2" charset="2"/>
              </a:rPr>
              <a:t>)</a:t>
            </a:r>
            <a:endParaRPr lang="fr-FR" sz="1200" baseline="0" dirty="0">
              <a:solidFill>
                <a:schemeClr val="accent4">
                  <a:lumMod val="75000"/>
                </a:schemeClr>
              </a:solidFill>
              <a:latin typeface="Fira Sans Extra Condensed Medium"/>
              <a:ea typeface="Fira Sans Extra Condensed Medium"/>
              <a:cs typeface="Fira Sans Extra Condensed Medium"/>
              <a:sym typeface="Fira Sans Extra Condensed Medium"/>
            </a:endParaRPr>
          </a:p>
        </p:txBody>
      </p:sp>
      <p:sp>
        <p:nvSpPr>
          <p:cNvPr id="23" name="Rectangle 22">
            <a:extLst>
              <a:ext uri="{FF2B5EF4-FFF2-40B4-BE49-F238E27FC236}">
                <a16:creationId xmlns:a16="http://schemas.microsoft.com/office/drawing/2014/main" id="{4FDFD09B-0572-3358-2340-61C0DA48C0CE}"/>
              </a:ext>
            </a:extLst>
          </p:cNvPr>
          <p:cNvSpPr/>
          <p:nvPr/>
        </p:nvSpPr>
        <p:spPr bwMode="auto">
          <a:xfrm>
            <a:off x="2429143" y="4652688"/>
            <a:ext cx="62753" cy="1733105"/>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25000">
              <a:ln>
                <a:noFill/>
              </a:ln>
              <a:solidFill>
                <a:schemeClr val="tx1"/>
              </a:solidFill>
              <a:effectLst/>
              <a:latin typeface="Times" charset="0"/>
              <a:ea typeface="ＭＳ Ｐゴシック" charset="0"/>
            </a:endParaRPr>
          </a:p>
        </p:txBody>
      </p:sp>
      <p:sp>
        <p:nvSpPr>
          <p:cNvPr id="24" name="ZoneTexte 23">
            <a:extLst>
              <a:ext uri="{FF2B5EF4-FFF2-40B4-BE49-F238E27FC236}">
                <a16:creationId xmlns:a16="http://schemas.microsoft.com/office/drawing/2014/main" id="{1FC5CD70-E78B-1F62-C3D4-1989FD2775AE}"/>
              </a:ext>
            </a:extLst>
          </p:cNvPr>
          <p:cNvSpPr txBox="1"/>
          <p:nvPr/>
        </p:nvSpPr>
        <p:spPr>
          <a:xfrm>
            <a:off x="6981780" y="5417849"/>
            <a:ext cx="1738924" cy="646331"/>
          </a:xfrm>
          <a:prstGeom prst="rect">
            <a:avLst/>
          </a:prstGeom>
          <a:solidFill>
            <a:schemeClr val="bg1"/>
          </a:solidFill>
          <a:ln w="38100">
            <a:solidFill>
              <a:srgbClr val="FF3300"/>
            </a:solidFill>
          </a:ln>
        </p:spPr>
        <p:txBody>
          <a:bodyPr wrap="square">
            <a:spAutoFit/>
          </a:bodyPr>
          <a:lstStyle/>
          <a:p>
            <a:pPr algn="r" defTabSz="685800" eaLnBrk="1" fontAlgn="auto" hangingPunct="1">
              <a:spcBef>
                <a:spcPts val="0"/>
              </a:spcBef>
              <a:spcAft>
                <a:spcPts val="0"/>
              </a:spcAft>
            </a:pPr>
            <a:r>
              <a:rPr lang="fr-FR" sz="1200" b="1" baseline="0" dirty="0">
                <a:solidFill>
                  <a:schemeClr val="accent4">
                    <a:lumMod val="75000"/>
                  </a:schemeClr>
                </a:solidFill>
                <a:latin typeface="Fira Sans Extra Condensed Medium"/>
                <a:ea typeface="Fira Sans Extra Condensed Medium"/>
                <a:cs typeface="Fira Sans Extra Condensed Medium"/>
                <a:sym typeface="Fira Sans Extra Condensed Medium"/>
              </a:rPr>
              <a:t>Référentiels, outils et documentation mis à jour et publiés par l’</a:t>
            </a:r>
            <a:r>
              <a:rPr lang="fr-FR" sz="1200" b="1" baseline="0" dirty="0" err="1">
                <a:solidFill>
                  <a:schemeClr val="accent4">
                    <a:lumMod val="75000"/>
                  </a:schemeClr>
                </a:solidFill>
                <a:latin typeface="Fira Sans Extra Condensed Medium"/>
                <a:ea typeface="Fira Sans Extra Condensed Medium"/>
                <a:cs typeface="Fira Sans Extra Condensed Medium"/>
                <a:sym typeface="Fira Sans Extra Condensed Medium"/>
              </a:rPr>
              <a:t>ATIH</a:t>
            </a:r>
            <a:endParaRPr lang="fr-FR" sz="1200" baseline="0" dirty="0">
              <a:solidFill>
                <a:schemeClr val="accent4">
                  <a:lumMod val="75000"/>
                </a:schemeClr>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2587751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400" y="304800"/>
            <a:ext cx="6096000" cy="570689"/>
          </a:xfrm>
        </p:spPr>
        <p:txBody>
          <a:bodyPr/>
          <a:lstStyle/>
          <a:p>
            <a:pPr algn="ctr"/>
            <a:r>
              <a:rPr lang="fr-FR" dirty="0"/>
              <a:t>Sommaire</a:t>
            </a:r>
          </a:p>
        </p:txBody>
      </p:sp>
      <p:sp>
        <p:nvSpPr>
          <p:cNvPr id="12" name="Espace réservé du numéro de diapositive 11">
            <a:extLst>
              <a:ext uri="{FF2B5EF4-FFF2-40B4-BE49-F238E27FC236}">
                <a16:creationId xmlns:a16="http://schemas.microsoft.com/office/drawing/2014/main" id="{325E07C1-FE93-F5F5-81D8-960E3B1B3085}"/>
              </a:ext>
            </a:extLst>
          </p:cNvPr>
          <p:cNvSpPr>
            <a:spLocks noGrp="1"/>
          </p:cNvSpPr>
          <p:nvPr>
            <p:ph type="sldNum" sz="quarter" idx="12"/>
          </p:nvPr>
        </p:nvSpPr>
        <p:spPr/>
        <p:txBody>
          <a:bodyPr/>
          <a:lstStyle/>
          <a:p>
            <a:fld id="{DAC720FA-BF7E-495D-83F8-0CD569677D09}" type="slidenum">
              <a:rPr lang="fr-FR" smtClean="0"/>
              <a:t>70</a:t>
            </a:fld>
            <a:endParaRPr lang="fr-FR"/>
          </a:p>
        </p:txBody>
      </p:sp>
      <p:graphicFrame>
        <p:nvGraphicFramePr>
          <p:cNvPr id="6" name="Diagramme 5">
            <a:extLst>
              <a:ext uri="{FF2B5EF4-FFF2-40B4-BE49-F238E27FC236}">
                <a16:creationId xmlns:a16="http://schemas.microsoft.com/office/drawing/2014/main" id="{8CAC7AAA-AD36-8AA1-35F9-96576693A027}"/>
              </a:ext>
            </a:extLst>
          </p:cNvPr>
          <p:cNvGraphicFramePr/>
          <p:nvPr>
            <p:extLst>
              <p:ext uri="{D42A27DB-BD31-4B8C-83A1-F6EECF244321}">
                <p14:modId xmlns:p14="http://schemas.microsoft.com/office/powerpoint/2010/main" val="3062620552"/>
              </p:ext>
            </p:extLst>
          </p:nvPr>
        </p:nvGraphicFramePr>
        <p:xfrm>
          <a:off x="340236" y="1488502"/>
          <a:ext cx="8473023" cy="506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172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399" y="304800"/>
            <a:ext cx="6584951" cy="992188"/>
          </a:xfrm>
        </p:spPr>
        <p:txBody>
          <a:bodyPr/>
          <a:lstStyle/>
          <a:p>
            <a:r>
              <a:rPr lang="fr-FR" dirty="0"/>
              <a:t>Analyses descriptives à des fins de connaissance – </a:t>
            </a:r>
            <a:r>
              <a:rPr lang="fr-FR" dirty="0">
                <a:solidFill>
                  <a:schemeClr val="bg2">
                    <a:lumMod val="60000"/>
                    <a:lumOff val="40000"/>
                  </a:schemeClr>
                </a:solidFill>
              </a:rPr>
              <a:t>Activité hospitalière</a:t>
            </a:r>
          </a:p>
        </p:txBody>
      </p:sp>
      <p:sp>
        <p:nvSpPr>
          <p:cNvPr id="3" name="Espace réservé du contenu 2"/>
          <p:cNvSpPr>
            <a:spLocks noGrp="1"/>
          </p:cNvSpPr>
          <p:nvPr>
            <p:ph idx="1"/>
          </p:nvPr>
        </p:nvSpPr>
        <p:spPr>
          <a:xfrm>
            <a:off x="195943" y="1638282"/>
            <a:ext cx="8584263" cy="4533754"/>
          </a:xfrm>
        </p:spPr>
        <p:txBody>
          <a:bodyPr/>
          <a:lstStyle/>
          <a:p>
            <a:pPr lvl="1" algn="just"/>
            <a:endParaRPr lang="fr-FR" sz="1400" dirty="0"/>
          </a:p>
          <a:p>
            <a:pPr algn="just"/>
            <a:r>
              <a:rPr lang="fr-FR" sz="1800" dirty="0"/>
              <a:t>Analyses récurrentes infra-annuelles et annuelles (vision pluriannuelle) :</a:t>
            </a:r>
          </a:p>
          <a:p>
            <a:pPr lvl="1" algn="just"/>
            <a:r>
              <a:rPr lang="fr-FR" sz="1800" dirty="0"/>
              <a:t>Situation de l’activité hospitalière par champ d’activité à destination de la DGOS</a:t>
            </a:r>
            <a:endParaRPr lang="fr-FR" sz="1800" i="1" dirty="0"/>
          </a:p>
          <a:p>
            <a:pPr lvl="2" algn="just"/>
            <a:r>
              <a:rPr lang="fr-FR" sz="1600" i="1" dirty="0"/>
              <a:t>Mise à disposition mensuellement à partir du mois de juin sur le champ MCO</a:t>
            </a:r>
          </a:p>
          <a:p>
            <a:pPr lvl="2" algn="just"/>
            <a:r>
              <a:rPr lang="fr-FR" sz="1600" i="1" dirty="0"/>
              <a:t> </a:t>
            </a:r>
            <a:r>
              <a:rPr lang="fr-FR" sz="1600" dirty="0"/>
              <a:t>Présentation également aux fédérations hospitalières dans le cadre de COPIL de financement ou du CEHPP</a:t>
            </a:r>
          </a:p>
          <a:p>
            <a:pPr marL="952500" lvl="2" indent="0" algn="just">
              <a:buNone/>
            </a:pPr>
            <a:endParaRPr lang="fr-FR" sz="1400" i="1" dirty="0"/>
          </a:p>
          <a:p>
            <a:pPr lvl="1" algn="just"/>
            <a:r>
              <a:rPr lang="fr-FR" sz="1800" dirty="0"/>
              <a:t>Synthèses annuelles MCO HAD SMR et psychiatrie à destination du grand public </a:t>
            </a:r>
          </a:p>
          <a:p>
            <a:pPr marL="476250" lvl="1" indent="0">
              <a:buNone/>
            </a:pPr>
            <a:r>
              <a:rPr lang="fr-FR" sz="1600" dirty="0">
                <a:solidFill>
                  <a:schemeClr val="bg2"/>
                </a:solidFill>
              </a:rPr>
              <a:t>Lien Page Internet : </a:t>
            </a:r>
            <a:r>
              <a:rPr lang="fr-FR" sz="1600" u="sng" dirty="0">
                <a:solidFill>
                  <a:schemeClr val="bg2"/>
                </a:solidFill>
              </a:rPr>
              <a:t>https://www.atih.sante.fr/rapports-etudes/activite-hospitaliere</a:t>
            </a:r>
          </a:p>
          <a:p>
            <a:pPr marL="476250" lvl="1" indent="0" algn="just">
              <a:buNone/>
            </a:pPr>
            <a:endParaRPr lang="fr-FR" sz="1600" dirty="0"/>
          </a:p>
          <a:p>
            <a:pPr lvl="1" algn="just"/>
            <a:r>
              <a:rPr lang="fr-FR" sz="1800" dirty="0"/>
              <a:t>Analyse d’activité hospitalière spécifique (AME-SU) à destination de la DSS</a:t>
            </a:r>
          </a:p>
          <a:p>
            <a:pPr marL="476250" lvl="1" indent="0" algn="just">
              <a:buNone/>
            </a:pPr>
            <a:endParaRPr lang="fr-FR" sz="1600" dirty="0"/>
          </a:p>
          <a:p>
            <a:pPr marL="476250" lvl="1" indent="0" algn="just">
              <a:buNone/>
            </a:pPr>
            <a:endParaRPr lang="fr-FR" sz="400" dirty="0"/>
          </a:p>
          <a:p>
            <a:pPr algn="just"/>
            <a:r>
              <a:rPr lang="fr-FR" sz="1800" dirty="0"/>
              <a:t>Analyse régionale annuelle de l’activité réalisée avec les ARS</a:t>
            </a:r>
          </a:p>
          <a:p>
            <a:pPr algn="just"/>
            <a:endParaRPr lang="fr-FR" sz="400" dirty="0"/>
          </a:p>
          <a:p>
            <a:pPr marL="182562" indent="0" algn="just">
              <a:buNone/>
            </a:pPr>
            <a:endParaRPr lang="fr-FR" sz="800" dirty="0"/>
          </a:p>
          <a:p>
            <a:pPr algn="just"/>
            <a:endParaRPr lang="fr-FR" sz="18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71</a:t>
            </a:fld>
            <a:endParaRPr lang="fr-FR"/>
          </a:p>
        </p:txBody>
      </p:sp>
    </p:spTree>
    <p:extLst>
      <p:ext uri="{BB962C8B-B14F-4D97-AF65-F5344CB8AC3E}">
        <p14:creationId xmlns:p14="http://schemas.microsoft.com/office/powerpoint/2010/main" val="3534103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7399" y="304800"/>
            <a:ext cx="6584951" cy="992188"/>
          </a:xfrm>
        </p:spPr>
        <p:txBody>
          <a:bodyPr/>
          <a:lstStyle/>
          <a:p>
            <a:r>
              <a:rPr lang="fr-FR" dirty="0"/>
              <a:t>Analyses descriptives à des fins de connaissance – </a:t>
            </a:r>
            <a:r>
              <a:rPr lang="fr-FR" dirty="0">
                <a:solidFill>
                  <a:schemeClr val="bg2">
                    <a:lumMod val="60000"/>
                    <a:lumOff val="40000"/>
                  </a:schemeClr>
                </a:solidFill>
              </a:rPr>
              <a:t>Activité hospitalière</a:t>
            </a:r>
          </a:p>
        </p:txBody>
      </p:sp>
      <p:sp>
        <p:nvSpPr>
          <p:cNvPr id="3" name="Espace réservé du contenu 2"/>
          <p:cNvSpPr>
            <a:spLocks noGrp="1"/>
          </p:cNvSpPr>
          <p:nvPr>
            <p:ph idx="1"/>
          </p:nvPr>
        </p:nvSpPr>
        <p:spPr>
          <a:xfrm>
            <a:off x="97971" y="1708647"/>
            <a:ext cx="8948057" cy="4533754"/>
          </a:xfrm>
        </p:spPr>
        <p:txBody>
          <a:bodyPr/>
          <a:lstStyle/>
          <a:p>
            <a:pPr lvl="1" algn="just"/>
            <a:endParaRPr lang="fr-FR" sz="1600" dirty="0"/>
          </a:p>
          <a:p>
            <a:pPr algn="just"/>
            <a:endParaRPr lang="fr-FR" sz="600" dirty="0"/>
          </a:p>
          <a:p>
            <a:pPr algn="just"/>
            <a:r>
              <a:rPr lang="fr-FR" sz="2000" dirty="0"/>
              <a:t>Analyses en réponse à l’actualité (pour DGOS, fédérations hospitalières, ARS, établissements via séminaires/congrès nationaux, corps de contrôle, abonnés au site de l’agence) :</a:t>
            </a:r>
          </a:p>
          <a:p>
            <a:pPr marL="182562" indent="0" algn="just">
              <a:buNone/>
            </a:pPr>
            <a:endParaRPr lang="fr-FR" sz="2000" dirty="0"/>
          </a:p>
          <a:p>
            <a:pPr lvl="1" algn="just"/>
            <a:r>
              <a:rPr lang="fr-FR" sz="1800" dirty="0"/>
              <a:t>Les prises en charge hospitalières de la Covid-19 en MCO</a:t>
            </a:r>
          </a:p>
          <a:p>
            <a:pPr lvl="1" algn="just"/>
            <a:r>
              <a:rPr lang="fr-FR" sz="1800" dirty="0"/>
              <a:t>Activité des services de réanimation et de soins critiques (dont pédiatrie)</a:t>
            </a:r>
          </a:p>
          <a:p>
            <a:pPr lvl="1" algn="just"/>
            <a:r>
              <a:rPr lang="fr-FR" sz="1800" dirty="0"/>
              <a:t>Hospitalisation pédiatrique</a:t>
            </a:r>
          </a:p>
          <a:p>
            <a:pPr lvl="1" algn="just"/>
            <a:r>
              <a:rPr lang="fr-FR" sz="1800" dirty="0"/>
              <a:t>Parcours de soins</a:t>
            </a:r>
          </a:p>
          <a:p>
            <a:pPr lvl="1" algn="just"/>
            <a:r>
              <a:rPr lang="fr-FR" sz="1800" dirty="0"/>
              <a:t>Décomposition de l’évolution de l’activité hospitalière </a:t>
            </a:r>
          </a:p>
          <a:p>
            <a:pPr lvl="1" algn="just"/>
            <a:r>
              <a:rPr lang="fr-FR" sz="1800" dirty="0"/>
              <a:t>Comparaison de l’activité observée durant la crise à celle qui aurait pu être attendue</a:t>
            </a:r>
          </a:p>
          <a:p>
            <a:pPr marL="182562" indent="0" algn="just">
              <a:buNone/>
            </a:pPr>
            <a:endParaRPr lang="fr-FR" sz="18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72</a:t>
            </a:fld>
            <a:endParaRPr lang="fr-FR"/>
          </a:p>
        </p:txBody>
      </p:sp>
    </p:spTree>
    <p:extLst>
      <p:ext uri="{BB962C8B-B14F-4D97-AF65-F5344CB8AC3E}">
        <p14:creationId xmlns:p14="http://schemas.microsoft.com/office/powerpoint/2010/main" val="138909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descriptives à des fins de connaissance – </a:t>
            </a:r>
            <a:r>
              <a:rPr lang="fr-FR" dirty="0">
                <a:solidFill>
                  <a:schemeClr val="bg2">
                    <a:lumMod val="60000"/>
                    <a:lumOff val="40000"/>
                  </a:schemeClr>
                </a:solidFill>
              </a:rPr>
              <a:t>situation financière des ES</a:t>
            </a:r>
            <a:endParaRPr lang="fr-FR" dirty="0"/>
          </a:p>
        </p:txBody>
      </p:sp>
      <p:sp>
        <p:nvSpPr>
          <p:cNvPr id="3" name="Espace réservé du contenu 2"/>
          <p:cNvSpPr>
            <a:spLocks noGrp="1"/>
          </p:cNvSpPr>
          <p:nvPr>
            <p:ph idx="1"/>
          </p:nvPr>
        </p:nvSpPr>
        <p:spPr>
          <a:xfrm>
            <a:off x="782403" y="1542155"/>
            <a:ext cx="7859948" cy="1656184"/>
          </a:xfrm>
        </p:spPr>
        <p:txBody>
          <a:bodyPr/>
          <a:lstStyle/>
          <a:p>
            <a:pPr algn="l" rtl="0" fontAlgn="base">
              <a:buFont typeface="Arial" panose="020B0604020202020204" pitchFamily="34" charset="0"/>
              <a:buChar char="•"/>
            </a:pPr>
            <a:r>
              <a:rPr lang="fr-FR" sz="2000" b="1" i="0" u="none" strike="noStrike" dirty="0">
                <a:solidFill>
                  <a:srgbClr val="4E455D"/>
                </a:solidFill>
                <a:effectLst/>
                <a:latin typeface="Arial" panose="020B0604020202020204" pitchFamily="34" charset="0"/>
              </a:rPr>
              <a:t>Réalisation d’analyses annuelles :</a:t>
            </a:r>
          </a:p>
          <a:p>
            <a:pPr lvl="1">
              <a:buFont typeface="Arial" panose="020B0604020202020204" pitchFamily="34" charset="0"/>
              <a:buChar char="•"/>
            </a:pPr>
            <a:r>
              <a:rPr lang="fr-FR" sz="1800" b="0" i="0" u="none" strike="noStrike" dirty="0">
                <a:solidFill>
                  <a:srgbClr val="4E455D"/>
                </a:solidFill>
                <a:effectLst/>
                <a:latin typeface="Arial" panose="020B0604020202020204" pitchFamily="34" charset="0"/>
              </a:rPr>
              <a:t>Analyse des </a:t>
            </a:r>
            <a:r>
              <a:rPr lang="fr-FR" sz="1800" b="1" i="0" u="none" strike="noStrike" dirty="0">
                <a:solidFill>
                  <a:srgbClr val="4E455D"/>
                </a:solidFill>
                <a:effectLst/>
                <a:latin typeface="Arial" panose="020B0604020202020204" pitchFamily="34" charset="0"/>
              </a:rPr>
              <a:t>Rapports Infra Annuels 2 </a:t>
            </a:r>
            <a:r>
              <a:rPr lang="fr-FR" sz="1800" b="0" i="0" u="none" strike="noStrike" dirty="0">
                <a:solidFill>
                  <a:srgbClr val="4E455D"/>
                </a:solidFill>
                <a:effectLst/>
                <a:latin typeface="Arial" panose="020B0604020202020204" pitchFamily="34" charset="0"/>
              </a:rPr>
              <a:t>(RIA 2) partagée avec la DGOS : première tendance de l’atterrissage des établissements de santé et de l’évolution de leur situation financière</a:t>
            </a:r>
            <a:r>
              <a:rPr lang="en-US" sz="1800" b="0" i="0" dirty="0">
                <a:solidFill>
                  <a:srgbClr val="4E455D"/>
                </a:solidFill>
                <a:effectLst/>
                <a:latin typeface="Arial" panose="020B0604020202020204" pitchFamily="34" charset="0"/>
              </a:rPr>
              <a:t>​</a:t>
            </a:r>
            <a:endParaRPr lang="en-US" sz="1600" b="0" i="0" dirty="0">
              <a:solidFill>
                <a:srgbClr val="4E455D"/>
              </a:solidFill>
              <a:effectLst/>
              <a:latin typeface="Arial" panose="020B0604020202020204" pitchFamily="34" charset="0"/>
            </a:endParaRPr>
          </a:p>
          <a:p>
            <a:pPr lvl="1">
              <a:buFont typeface="Arial" panose="020B0604020202020204" pitchFamily="34" charset="0"/>
              <a:buChar char="•"/>
            </a:pPr>
            <a:r>
              <a:rPr lang="fr-FR" sz="1800" b="0" i="0" u="none" strike="noStrike" dirty="0">
                <a:solidFill>
                  <a:srgbClr val="4E455D"/>
                </a:solidFill>
                <a:effectLst/>
                <a:latin typeface="Arial" panose="020B0604020202020204" pitchFamily="34" charset="0"/>
              </a:rPr>
              <a:t>Analyse de la situation financière issue des </a:t>
            </a:r>
            <a:r>
              <a:rPr lang="fr-FR" sz="1800" b="1" i="0" u="none" strike="noStrike" dirty="0">
                <a:solidFill>
                  <a:srgbClr val="4E455D"/>
                </a:solidFill>
                <a:effectLst/>
                <a:latin typeface="Arial" panose="020B0604020202020204" pitchFamily="34" charset="0"/>
              </a:rPr>
              <a:t>Comptes Financiers </a:t>
            </a:r>
            <a:r>
              <a:rPr lang="fr-FR" sz="1800" i="0" u="none" strike="noStrike" dirty="0">
                <a:solidFill>
                  <a:srgbClr val="4E455D"/>
                </a:solidFill>
                <a:effectLst/>
                <a:latin typeface="Arial" panose="020B0604020202020204" pitchFamily="34" charset="0"/>
              </a:rPr>
              <a:t>(CF)</a:t>
            </a:r>
            <a:r>
              <a:rPr lang="en-US" sz="1800" i="0" dirty="0">
                <a:solidFill>
                  <a:srgbClr val="4E455D"/>
                </a:solidFill>
                <a:effectLst/>
                <a:latin typeface="Arial" panose="020B0604020202020204" pitchFamily="34" charset="0"/>
              </a:rPr>
              <a:t>​ ; </a:t>
            </a:r>
            <a:r>
              <a:rPr lang="en-US" sz="1600" i="0" dirty="0">
                <a:solidFill>
                  <a:srgbClr val="4E455D"/>
                </a:solidFill>
                <a:effectLst/>
                <a:latin typeface="Arial" panose="020B0604020202020204" pitchFamily="34" charset="0"/>
              </a:rPr>
              <a:t>(</a:t>
            </a:r>
            <a:r>
              <a:rPr lang="fr-FR" sz="1600" dirty="0">
                <a:latin typeface="Arial" panose="020B0604020202020204" pitchFamily="34" charset="0"/>
              </a:rPr>
              <a:t>Examen de l’équilibre financier</a:t>
            </a:r>
            <a:r>
              <a:rPr lang="en-US" sz="1600" dirty="0">
                <a:latin typeface="Arial" panose="020B0604020202020204" pitchFamily="34" charset="0"/>
              </a:rPr>
              <a:t>​, </a:t>
            </a:r>
            <a:r>
              <a:rPr lang="fr-FR" sz="1600" dirty="0">
                <a:latin typeface="Arial" panose="020B0604020202020204" pitchFamily="34" charset="0"/>
              </a:rPr>
              <a:t>de l’investissement et de l’endettement )</a:t>
            </a:r>
            <a:endParaRPr lang="en-US" sz="1600" i="0" dirty="0">
              <a:solidFill>
                <a:srgbClr val="4E455D"/>
              </a:solidFill>
              <a:effectLst/>
              <a:latin typeface="Arial" panose="020B0604020202020204" pitchFamily="34" charset="0"/>
            </a:endParaRPr>
          </a:p>
          <a:p>
            <a:pPr lvl="2">
              <a:buFont typeface="Arial" panose="020B0604020202020204" pitchFamily="34" charset="0"/>
              <a:buChar char="•"/>
            </a:pPr>
            <a:r>
              <a:rPr lang="fr-FR" sz="1600" b="1" dirty="0">
                <a:latin typeface="Arial" panose="020B0604020202020204" pitchFamily="34" charset="0"/>
              </a:rPr>
              <a:t>Présentation d’une analyse au CEHPP </a:t>
            </a:r>
            <a:r>
              <a:rPr lang="fr-FR" sz="1600" dirty="0">
                <a:latin typeface="Arial" panose="020B0604020202020204" pitchFamily="34" charset="0"/>
              </a:rPr>
              <a:t>à destination des fédérations hospitalières</a:t>
            </a:r>
            <a:endParaRPr lang="en-US" sz="1600" dirty="0">
              <a:latin typeface="Arial" panose="020B0604020202020204" pitchFamily="34" charset="0"/>
            </a:endParaRPr>
          </a:p>
          <a:p>
            <a:pPr lvl="2">
              <a:buFont typeface="Arial" panose="020B0604020202020204" pitchFamily="34" charset="0"/>
              <a:buChar char="•"/>
            </a:pPr>
            <a:r>
              <a:rPr lang="fr-FR" sz="1600" b="1" dirty="0">
                <a:latin typeface="Arial" panose="020B0604020202020204" pitchFamily="34" charset="0"/>
              </a:rPr>
              <a:t>Production d’une note diffusée sur le site de l’agence</a:t>
            </a:r>
          </a:p>
          <a:p>
            <a:pPr lvl="2">
              <a:buFont typeface="Arial" panose="020B0604020202020204" pitchFamily="34" charset="0"/>
              <a:buChar char="•"/>
            </a:pPr>
            <a:endParaRPr lang="en-US" sz="700" dirty="0">
              <a:latin typeface="Arial" panose="020B0604020202020204" pitchFamily="34" charset="0"/>
            </a:endParaRPr>
          </a:p>
          <a:p>
            <a:pPr marL="447675" lvl="1" indent="-265113">
              <a:buClr>
                <a:srgbClr val="E4793C"/>
              </a:buClr>
              <a:buFont typeface="Arial" panose="020B0604020202020204" pitchFamily="34" charset="0"/>
              <a:buChar char="•"/>
            </a:pPr>
            <a:r>
              <a:rPr lang="fr-FR" sz="2000" b="1" dirty="0">
                <a:latin typeface="Arial" panose="020B0604020202020204" pitchFamily="34" charset="0"/>
              </a:rPr>
              <a:t>Réalisation d’analyses spécifiques selon les besoins conjoncturels</a:t>
            </a:r>
            <a:r>
              <a:rPr lang="fr-FR" sz="2000" dirty="0">
                <a:latin typeface="Arial" panose="020B0604020202020204" pitchFamily="34" charset="0"/>
              </a:rPr>
              <a:t> :</a:t>
            </a:r>
            <a:r>
              <a:rPr lang="fr-FR" sz="2400" dirty="0">
                <a:latin typeface="Arial" panose="020B0604020202020204" pitchFamily="34" charset="0"/>
              </a:rPr>
              <a:t>	</a:t>
            </a:r>
          </a:p>
          <a:p>
            <a:pPr lvl="1">
              <a:buFont typeface="Arial" panose="020B0604020202020204" pitchFamily="34" charset="0"/>
              <a:buChar char="•"/>
            </a:pPr>
            <a:r>
              <a:rPr lang="fr-FR" sz="1800" dirty="0">
                <a:latin typeface="Arial" panose="020B0604020202020204" pitchFamily="34" charset="0"/>
              </a:rPr>
              <a:t>A l‘initiative de l’Agence : ex : Analyse sur l’évolution de la masse salariale dans les ES entre 2019 et 2021</a:t>
            </a:r>
          </a:p>
          <a:p>
            <a:pPr lvl="1">
              <a:buFont typeface="Arial" panose="020B0604020202020204" pitchFamily="34" charset="0"/>
              <a:buChar char="•"/>
            </a:pPr>
            <a:r>
              <a:rPr lang="fr-FR" sz="1800" dirty="0">
                <a:latin typeface="Arial" panose="020B0604020202020204" pitchFamily="34" charset="0"/>
              </a:rPr>
              <a:t>A la demande de la DGOS : ex : Identification des établissements en difficulté en 2022</a:t>
            </a:r>
            <a:endParaRPr lang="en-US" sz="1600" b="0" i="0" dirty="0">
              <a:solidFill>
                <a:srgbClr val="4E455D"/>
              </a:solidFill>
              <a:effectLst/>
              <a:latin typeface="Arial" panose="020B0604020202020204" pitchFamily="34" charset="0"/>
            </a:endParaRPr>
          </a:p>
          <a:p>
            <a:endParaRPr lang="fr-FR" sz="32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73</a:t>
            </a:fld>
            <a:endParaRPr lang="fr-FR"/>
          </a:p>
        </p:txBody>
      </p:sp>
    </p:spTree>
    <p:extLst>
      <p:ext uri="{BB962C8B-B14F-4D97-AF65-F5344CB8AC3E}">
        <p14:creationId xmlns:p14="http://schemas.microsoft.com/office/powerpoint/2010/main" val="2308828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descriptives à des fins de connaissance – </a:t>
            </a:r>
            <a:r>
              <a:rPr lang="fr-FR" dirty="0">
                <a:solidFill>
                  <a:schemeClr val="bg2">
                    <a:lumMod val="60000"/>
                    <a:lumOff val="40000"/>
                  </a:schemeClr>
                </a:solidFill>
              </a:rPr>
              <a:t>Bilan social</a:t>
            </a:r>
            <a:endParaRPr lang="fr-FR" dirty="0"/>
          </a:p>
        </p:txBody>
      </p:sp>
      <p:sp>
        <p:nvSpPr>
          <p:cNvPr id="3" name="Espace réservé du contenu 2"/>
          <p:cNvSpPr>
            <a:spLocks noGrp="1"/>
          </p:cNvSpPr>
          <p:nvPr>
            <p:ph idx="1"/>
          </p:nvPr>
        </p:nvSpPr>
        <p:spPr>
          <a:xfrm>
            <a:off x="290624" y="1865099"/>
            <a:ext cx="8154424" cy="1656184"/>
          </a:xfrm>
        </p:spPr>
        <p:txBody>
          <a:bodyPr/>
          <a:lstStyle/>
          <a:p>
            <a:r>
              <a:rPr lang="fr-FR" sz="1800" b="1" dirty="0"/>
              <a:t>Production d’un rapport </a:t>
            </a:r>
            <a:r>
              <a:rPr lang="fr-FR" sz="1800" dirty="0"/>
              <a:t>(à la demande de la DGOS) issu de l’</a:t>
            </a:r>
            <a:r>
              <a:rPr lang="fr-FR" sz="1800" b="1" dirty="0"/>
              <a:t>analyse des principaux indicateurs </a:t>
            </a:r>
            <a:r>
              <a:rPr lang="fr-FR" sz="1800" dirty="0"/>
              <a:t>complétés dans le cadre de l’enquête nationale du </a:t>
            </a:r>
            <a:r>
              <a:rPr lang="fr-FR" sz="1800" b="1" dirty="0"/>
              <a:t>Bilan social</a:t>
            </a:r>
          </a:p>
          <a:p>
            <a:pPr lvl="1"/>
            <a:r>
              <a:rPr lang="fr-FR" sz="1600" b="1" dirty="0"/>
              <a:t>Organisé par thématique </a:t>
            </a:r>
            <a:r>
              <a:rPr lang="fr-FR" sz="1600" dirty="0"/>
              <a:t>(masse salariale, gestion du temps de travail, disponibilité des RH, gestion des compétences, santé et sécurité au travail)</a:t>
            </a:r>
          </a:p>
          <a:p>
            <a:pPr lvl="1"/>
            <a:r>
              <a:rPr lang="fr-FR" sz="1600" dirty="0"/>
              <a:t>Constitué de </a:t>
            </a:r>
            <a:r>
              <a:rPr lang="fr-FR" sz="1600" b="1" dirty="0"/>
              <a:t>fiches indépendantes sans fil conducteur</a:t>
            </a:r>
          </a:p>
          <a:p>
            <a:pPr lvl="1"/>
            <a:r>
              <a:rPr lang="fr-FR" sz="1600" b="1" dirty="0"/>
              <a:t>Publication sur le site de l’ATIH </a:t>
            </a:r>
          </a:p>
          <a:p>
            <a:pPr lvl="1"/>
            <a:endParaRPr lang="fr-FR" sz="16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74</a:t>
            </a:fld>
            <a:endParaRPr lang="fr-FR"/>
          </a:p>
        </p:txBody>
      </p:sp>
      <p:pic>
        <p:nvPicPr>
          <p:cNvPr id="5" name="Image 4">
            <a:extLst>
              <a:ext uri="{FF2B5EF4-FFF2-40B4-BE49-F238E27FC236}">
                <a16:creationId xmlns:a16="http://schemas.microsoft.com/office/drawing/2014/main" id="{65D42B86-AB1C-C36B-DBEF-41BBA40D8BE5}"/>
              </a:ext>
            </a:extLst>
          </p:cNvPr>
          <p:cNvPicPr>
            <a:picLocks noChangeAspect="1"/>
          </p:cNvPicPr>
          <p:nvPr/>
        </p:nvPicPr>
        <p:blipFill rotWithShape="1">
          <a:blip r:embed="rId2"/>
          <a:srcRect l="33656" t="28256" r="17742" b="10574"/>
          <a:stretch/>
        </p:blipFill>
        <p:spPr>
          <a:xfrm>
            <a:off x="4289286" y="3556041"/>
            <a:ext cx="4314651" cy="3054621"/>
          </a:xfrm>
          <a:prstGeom prst="rect">
            <a:avLst/>
          </a:prstGeom>
        </p:spPr>
      </p:pic>
      <p:sp>
        <p:nvSpPr>
          <p:cNvPr id="7" name="Espace réservé du contenu 2">
            <a:extLst>
              <a:ext uri="{FF2B5EF4-FFF2-40B4-BE49-F238E27FC236}">
                <a16:creationId xmlns:a16="http://schemas.microsoft.com/office/drawing/2014/main" id="{31F69583-0DCE-C8F8-3E4E-56AF837E846F}"/>
              </a:ext>
            </a:extLst>
          </p:cNvPr>
          <p:cNvSpPr txBox="1">
            <a:spLocks/>
          </p:cNvSpPr>
          <p:nvPr/>
        </p:nvSpPr>
        <p:spPr bwMode="auto">
          <a:xfrm>
            <a:off x="300030" y="4255259"/>
            <a:ext cx="3514739"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47675" indent="-265113" algn="l" rtl="0" eaLnBrk="1" fontAlgn="base" hangingPunct="1">
              <a:spcBef>
                <a:spcPct val="20000"/>
              </a:spcBef>
              <a:spcAft>
                <a:spcPct val="0"/>
              </a:spcAft>
              <a:buClr>
                <a:srgbClr val="E4793C"/>
              </a:buClr>
              <a:buFont typeface="Arial" pitchFamily="34" charset="0"/>
              <a:buChar char="●"/>
              <a:defRPr sz="2500">
                <a:solidFill>
                  <a:srgbClr val="4E455D"/>
                </a:solidFill>
                <a:latin typeface="+mn-lt"/>
                <a:ea typeface="ＭＳ Ｐゴシック" pitchFamily="34" charset="-128"/>
                <a:cs typeface="MS PGothic" charset="0"/>
              </a:defRPr>
            </a:lvl1pPr>
            <a:lvl2pPr marL="762000" indent="-285750" algn="l" rtl="0" eaLnBrk="1" fontAlgn="base" hangingPunct="1">
              <a:spcBef>
                <a:spcPct val="20000"/>
              </a:spcBef>
              <a:spcAft>
                <a:spcPct val="0"/>
              </a:spcAft>
              <a:buClr>
                <a:srgbClr val="86B54F"/>
              </a:buClr>
              <a:buSzPct val="100000"/>
              <a:buFont typeface="Arial" pitchFamily="34" charset="0"/>
              <a:buChar char="●"/>
              <a:defRPr sz="2200">
                <a:solidFill>
                  <a:srgbClr val="4E455D"/>
                </a:solidFill>
                <a:latin typeface="+mn-lt"/>
                <a:ea typeface="ＭＳ Ｐゴシック" pitchFamily="34" charset="-128"/>
                <a:cs typeface="MS PGothic" charset="0"/>
              </a:defRPr>
            </a:lvl2pPr>
            <a:lvl3pPr marL="1143000" indent="-190500" algn="l" rtl="0" eaLnBrk="1" fontAlgn="base" hangingPunct="1">
              <a:spcBef>
                <a:spcPct val="20000"/>
              </a:spcBef>
              <a:spcAft>
                <a:spcPct val="0"/>
              </a:spcAft>
              <a:buClr>
                <a:srgbClr val="02A7D5"/>
              </a:buClr>
              <a:buFont typeface="Arial" pitchFamily="34" charset="0"/>
              <a:buChar char="●"/>
              <a:defRPr>
                <a:solidFill>
                  <a:srgbClr val="4E455D"/>
                </a:solidFill>
                <a:latin typeface="+mn-lt"/>
                <a:ea typeface="ＭＳ Ｐゴシック" pitchFamily="34" charset="-128"/>
                <a:cs typeface="MS PGothic" charset="0"/>
              </a:defRPr>
            </a:lvl3pPr>
            <a:lvl4pPr marL="1619250" indent="-190500" algn="l" rtl="0" eaLnBrk="1" fontAlgn="base" hangingPunct="1">
              <a:spcBef>
                <a:spcPct val="20000"/>
              </a:spcBef>
              <a:spcAft>
                <a:spcPct val="0"/>
              </a:spcAft>
              <a:buClr>
                <a:srgbClr val="E4793C"/>
              </a:buClr>
              <a:buFont typeface="Arial" pitchFamily="34" charset="0"/>
              <a:buChar char="●"/>
              <a:defRPr sz="1500">
                <a:solidFill>
                  <a:srgbClr val="4E455D"/>
                </a:solidFill>
                <a:latin typeface="+mn-lt"/>
                <a:ea typeface="ＭＳ Ｐゴシック" pitchFamily="34" charset="-128"/>
                <a:cs typeface="MS PGothic" charset="0"/>
              </a:defRPr>
            </a:lvl4pPr>
            <a:lvl5pPr marL="2000250" indent="-190500" algn="l" rtl="0" eaLnBrk="1" fontAlgn="base" hangingPunct="1">
              <a:spcBef>
                <a:spcPct val="20000"/>
              </a:spcBef>
              <a:spcAft>
                <a:spcPct val="0"/>
              </a:spcAft>
              <a:buClr>
                <a:srgbClr val="86B54F"/>
              </a:buClr>
              <a:buFont typeface="Arial" pitchFamily="34" charset="0"/>
              <a:buChar char="●"/>
              <a:defRPr sz="1500">
                <a:solidFill>
                  <a:srgbClr val="4E455D"/>
                </a:solidFill>
                <a:latin typeface="+mn-lt"/>
                <a:ea typeface="ＭＳ Ｐゴシック" pitchFamily="34" charset="-128"/>
                <a:cs typeface="MS PGothic" charset="0"/>
              </a:defRPr>
            </a:lvl5pPr>
            <a:lvl6pPr marL="2457450" indent="-190500" algn="l" rtl="0" eaLnBrk="1" fontAlgn="base" hangingPunct="1">
              <a:spcBef>
                <a:spcPct val="20000"/>
              </a:spcBef>
              <a:spcAft>
                <a:spcPct val="0"/>
              </a:spcAft>
              <a:buBlip>
                <a:blip r:embed="rId3"/>
              </a:buBlip>
              <a:defRPr sz="1500">
                <a:solidFill>
                  <a:srgbClr val="4E455D"/>
                </a:solidFill>
                <a:latin typeface="+mn-lt"/>
                <a:ea typeface="+mn-ea"/>
              </a:defRPr>
            </a:lvl6pPr>
            <a:lvl7pPr marL="2914650" indent="-190500" algn="l" rtl="0" eaLnBrk="1" fontAlgn="base" hangingPunct="1">
              <a:spcBef>
                <a:spcPct val="20000"/>
              </a:spcBef>
              <a:spcAft>
                <a:spcPct val="0"/>
              </a:spcAft>
              <a:buBlip>
                <a:blip r:embed="rId3"/>
              </a:buBlip>
              <a:defRPr sz="1500">
                <a:solidFill>
                  <a:srgbClr val="4E455D"/>
                </a:solidFill>
                <a:latin typeface="+mn-lt"/>
                <a:ea typeface="+mn-ea"/>
              </a:defRPr>
            </a:lvl7pPr>
            <a:lvl8pPr marL="3371850" indent="-190500" algn="l" rtl="0" eaLnBrk="1" fontAlgn="base" hangingPunct="1">
              <a:spcBef>
                <a:spcPct val="20000"/>
              </a:spcBef>
              <a:spcAft>
                <a:spcPct val="0"/>
              </a:spcAft>
              <a:buBlip>
                <a:blip r:embed="rId3"/>
              </a:buBlip>
              <a:defRPr sz="1500">
                <a:solidFill>
                  <a:srgbClr val="4E455D"/>
                </a:solidFill>
                <a:latin typeface="+mn-lt"/>
                <a:ea typeface="+mn-ea"/>
              </a:defRPr>
            </a:lvl8pPr>
            <a:lvl9pPr marL="3829050" indent="-190500" algn="l" rtl="0" eaLnBrk="1" fontAlgn="base" hangingPunct="1">
              <a:spcBef>
                <a:spcPct val="20000"/>
              </a:spcBef>
              <a:spcAft>
                <a:spcPct val="0"/>
              </a:spcAft>
              <a:buBlip>
                <a:blip r:embed="rId3"/>
              </a:buBlip>
              <a:defRPr sz="1500">
                <a:solidFill>
                  <a:srgbClr val="4E455D"/>
                </a:solidFill>
                <a:latin typeface="+mn-lt"/>
                <a:ea typeface="+mn-ea"/>
              </a:defRPr>
            </a:lvl9pPr>
          </a:lstStyle>
          <a:p>
            <a:r>
              <a:rPr lang="fr-FR" sz="1800" kern="0" baseline="0" dirty="0"/>
              <a:t>Présentation de </a:t>
            </a:r>
            <a:r>
              <a:rPr lang="fr-FR" sz="1800" b="1" kern="0" baseline="0" dirty="0"/>
              <a:t>l’évolution des principaux indicateurs RH</a:t>
            </a:r>
            <a:r>
              <a:rPr lang="fr-FR" sz="1800" kern="0" baseline="0" dirty="0"/>
              <a:t> suivis par les organisations syndicales en juin lors de la </a:t>
            </a:r>
            <a:r>
              <a:rPr lang="fr-FR" sz="1800" b="1" kern="0" baseline="0" dirty="0"/>
              <a:t>commission emploi métier de la CSFPH </a:t>
            </a:r>
            <a:r>
              <a:rPr lang="fr-FR" sz="1800" kern="0" baseline="0" dirty="0"/>
              <a:t>et en octobre à la </a:t>
            </a:r>
            <a:r>
              <a:rPr lang="fr-FR" sz="1800" b="1" kern="0" baseline="0" dirty="0"/>
              <a:t>CSFPH</a:t>
            </a:r>
          </a:p>
          <a:p>
            <a:endParaRPr lang="fr-FR" sz="2000" kern="0" baseline="0" dirty="0"/>
          </a:p>
          <a:p>
            <a:endParaRPr lang="fr-FR" sz="2000" kern="0" baseline="0" dirty="0"/>
          </a:p>
        </p:txBody>
      </p:sp>
    </p:spTree>
    <p:extLst>
      <p:ext uri="{BB962C8B-B14F-4D97-AF65-F5344CB8AC3E}">
        <p14:creationId xmlns:p14="http://schemas.microsoft.com/office/powerpoint/2010/main" val="3159034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descriptives à des fins de connaissance – </a:t>
            </a:r>
            <a:r>
              <a:rPr lang="fr-FR" dirty="0">
                <a:solidFill>
                  <a:schemeClr val="bg2">
                    <a:lumMod val="60000"/>
                    <a:lumOff val="40000"/>
                  </a:schemeClr>
                </a:solidFill>
              </a:rPr>
              <a:t>Atlas SIH</a:t>
            </a:r>
            <a:endParaRPr lang="fr-FR" dirty="0"/>
          </a:p>
        </p:txBody>
      </p:sp>
      <p:sp>
        <p:nvSpPr>
          <p:cNvPr id="3" name="Espace réservé du contenu 2"/>
          <p:cNvSpPr>
            <a:spLocks noGrp="1"/>
          </p:cNvSpPr>
          <p:nvPr>
            <p:ph idx="1"/>
          </p:nvPr>
        </p:nvSpPr>
        <p:spPr>
          <a:xfrm>
            <a:off x="415315" y="1862536"/>
            <a:ext cx="8154424" cy="1656184"/>
          </a:xfrm>
        </p:spPr>
        <p:txBody>
          <a:bodyPr/>
          <a:lstStyle/>
          <a:p>
            <a:r>
              <a:rPr lang="fr-FR" sz="1800" b="1" dirty="0"/>
              <a:t>Production d’un rapport </a:t>
            </a:r>
            <a:r>
              <a:rPr lang="fr-FR" sz="1800" dirty="0"/>
              <a:t>(à la demande de la DGOS) sur les dépenses, ressources et moyens humains consacrés aux systèmes d’information hospitaliers (SIH)</a:t>
            </a:r>
          </a:p>
          <a:p>
            <a:pPr lvl="1"/>
            <a:r>
              <a:rPr lang="fr-FR" sz="1600" dirty="0"/>
              <a:t>Données issues de l’enquête charges et ressources de l’onglet SIH du RTC</a:t>
            </a:r>
          </a:p>
          <a:p>
            <a:pPr lvl="1"/>
            <a:r>
              <a:rPr lang="fr-FR" sz="1600" dirty="0"/>
              <a:t>Publication dans l’ATLAS des Système d’information hospitalier</a:t>
            </a:r>
          </a:p>
          <a:p>
            <a:pPr lvl="1"/>
            <a:endParaRPr lang="fr-FR" sz="16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75</a:t>
            </a:fld>
            <a:endParaRPr lang="fr-FR"/>
          </a:p>
        </p:txBody>
      </p:sp>
      <p:sp>
        <p:nvSpPr>
          <p:cNvPr id="4" name="Espace réservé du contenu 2">
            <a:extLst>
              <a:ext uri="{FF2B5EF4-FFF2-40B4-BE49-F238E27FC236}">
                <a16:creationId xmlns:a16="http://schemas.microsoft.com/office/drawing/2014/main" id="{75CDAC31-4FC6-2A8D-4472-275F6A26D553}"/>
              </a:ext>
            </a:extLst>
          </p:cNvPr>
          <p:cNvSpPr txBox="1">
            <a:spLocks/>
          </p:cNvSpPr>
          <p:nvPr/>
        </p:nvSpPr>
        <p:spPr bwMode="auto">
          <a:xfrm>
            <a:off x="415314" y="3427167"/>
            <a:ext cx="360608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447675" indent="-265113" algn="l" rtl="0" eaLnBrk="1" fontAlgn="base" hangingPunct="1">
              <a:spcBef>
                <a:spcPct val="20000"/>
              </a:spcBef>
              <a:spcAft>
                <a:spcPct val="0"/>
              </a:spcAft>
              <a:buClr>
                <a:srgbClr val="E4793C"/>
              </a:buClr>
              <a:buFont typeface="Arial" pitchFamily="34" charset="0"/>
              <a:buChar char="●"/>
              <a:defRPr sz="2500">
                <a:solidFill>
                  <a:srgbClr val="4E455D"/>
                </a:solidFill>
                <a:latin typeface="+mn-lt"/>
                <a:ea typeface="ＭＳ Ｐゴシック" pitchFamily="34" charset="-128"/>
                <a:cs typeface="MS PGothic" charset="0"/>
              </a:defRPr>
            </a:lvl1pPr>
            <a:lvl2pPr marL="762000" indent="-285750" algn="l" rtl="0" eaLnBrk="1" fontAlgn="base" hangingPunct="1">
              <a:spcBef>
                <a:spcPct val="20000"/>
              </a:spcBef>
              <a:spcAft>
                <a:spcPct val="0"/>
              </a:spcAft>
              <a:buClr>
                <a:srgbClr val="86B54F"/>
              </a:buClr>
              <a:buSzPct val="100000"/>
              <a:buFont typeface="Arial" pitchFamily="34" charset="0"/>
              <a:buChar char="●"/>
              <a:defRPr sz="2200">
                <a:solidFill>
                  <a:srgbClr val="4E455D"/>
                </a:solidFill>
                <a:latin typeface="+mn-lt"/>
                <a:ea typeface="ＭＳ Ｐゴシック" pitchFamily="34" charset="-128"/>
                <a:cs typeface="MS PGothic" charset="0"/>
              </a:defRPr>
            </a:lvl2pPr>
            <a:lvl3pPr marL="1143000" indent="-190500" algn="l" rtl="0" eaLnBrk="1" fontAlgn="base" hangingPunct="1">
              <a:spcBef>
                <a:spcPct val="20000"/>
              </a:spcBef>
              <a:spcAft>
                <a:spcPct val="0"/>
              </a:spcAft>
              <a:buClr>
                <a:srgbClr val="02A7D5"/>
              </a:buClr>
              <a:buFont typeface="Arial" pitchFamily="34" charset="0"/>
              <a:buChar char="●"/>
              <a:defRPr>
                <a:solidFill>
                  <a:srgbClr val="4E455D"/>
                </a:solidFill>
                <a:latin typeface="+mn-lt"/>
                <a:ea typeface="ＭＳ Ｐゴシック" pitchFamily="34" charset="-128"/>
                <a:cs typeface="MS PGothic" charset="0"/>
              </a:defRPr>
            </a:lvl3pPr>
            <a:lvl4pPr marL="1619250" indent="-190500" algn="l" rtl="0" eaLnBrk="1" fontAlgn="base" hangingPunct="1">
              <a:spcBef>
                <a:spcPct val="20000"/>
              </a:spcBef>
              <a:spcAft>
                <a:spcPct val="0"/>
              </a:spcAft>
              <a:buClr>
                <a:srgbClr val="E4793C"/>
              </a:buClr>
              <a:buFont typeface="Arial" pitchFamily="34" charset="0"/>
              <a:buChar char="●"/>
              <a:defRPr sz="1500">
                <a:solidFill>
                  <a:srgbClr val="4E455D"/>
                </a:solidFill>
                <a:latin typeface="+mn-lt"/>
                <a:ea typeface="ＭＳ Ｐゴシック" pitchFamily="34" charset="-128"/>
                <a:cs typeface="MS PGothic" charset="0"/>
              </a:defRPr>
            </a:lvl4pPr>
            <a:lvl5pPr marL="2000250" indent="-190500" algn="l" rtl="0" eaLnBrk="1" fontAlgn="base" hangingPunct="1">
              <a:spcBef>
                <a:spcPct val="20000"/>
              </a:spcBef>
              <a:spcAft>
                <a:spcPct val="0"/>
              </a:spcAft>
              <a:buClr>
                <a:srgbClr val="86B54F"/>
              </a:buClr>
              <a:buFont typeface="Arial" pitchFamily="34" charset="0"/>
              <a:buChar char="●"/>
              <a:defRPr sz="1500">
                <a:solidFill>
                  <a:srgbClr val="4E455D"/>
                </a:solidFill>
                <a:latin typeface="+mn-lt"/>
                <a:ea typeface="ＭＳ Ｐゴシック" pitchFamily="34" charset="-128"/>
                <a:cs typeface="MS PGothic" charset="0"/>
              </a:defRPr>
            </a:lvl5pPr>
            <a:lvl6pPr marL="2457450" indent="-190500" algn="l" rtl="0" eaLnBrk="1" fontAlgn="base" hangingPunct="1">
              <a:spcBef>
                <a:spcPct val="20000"/>
              </a:spcBef>
              <a:spcAft>
                <a:spcPct val="0"/>
              </a:spcAft>
              <a:buBlip>
                <a:blip r:embed="rId2"/>
              </a:buBlip>
              <a:defRPr sz="1500">
                <a:solidFill>
                  <a:srgbClr val="4E455D"/>
                </a:solidFill>
                <a:latin typeface="+mn-lt"/>
                <a:ea typeface="+mn-ea"/>
              </a:defRPr>
            </a:lvl6pPr>
            <a:lvl7pPr marL="2914650" indent="-190500" algn="l" rtl="0" eaLnBrk="1" fontAlgn="base" hangingPunct="1">
              <a:spcBef>
                <a:spcPct val="20000"/>
              </a:spcBef>
              <a:spcAft>
                <a:spcPct val="0"/>
              </a:spcAft>
              <a:buBlip>
                <a:blip r:embed="rId2"/>
              </a:buBlip>
              <a:defRPr sz="1500">
                <a:solidFill>
                  <a:srgbClr val="4E455D"/>
                </a:solidFill>
                <a:latin typeface="+mn-lt"/>
                <a:ea typeface="+mn-ea"/>
              </a:defRPr>
            </a:lvl7pPr>
            <a:lvl8pPr marL="3371850" indent="-190500" algn="l" rtl="0" eaLnBrk="1" fontAlgn="base" hangingPunct="1">
              <a:spcBef>
                <a:spcPct val="20000"/>
              </a:spcBef>
              <a:spcAft>
                <a:spcPct val="0"/>
              </a:spcAft>
              <a:buBlip>
                <a:blip r:embed="rId2"/>
              </a:buBlip>
              <a:defRPr sz="1500">
                <a:solidFill>
                  <a:srgbClr val="4E455D"/>
                </a:solidFill>
                <a:latin typeface="+mn-lt"/>
                <a:ea typeface="+mn-ea"/>
              </a:defRPr>
            </a:lvl8pPr>
            <a:lvl9pPr marL="3829050" indent="-190500" algn="l" rtl="0" eaLnBrk="1" fontAlgn="base" hangingPunct="1">
              <a:spcBef>
                <a:spcPct val="20000"/>
              </a:spcBef>
              <a:spcAft>
                <a:spcPct val="0"/>
              </a:spcAft>
              <a:buBlip>
                <a:blip r:embed="rId2"/>
              </a:buBlip>
              <a:defRPr sz="1500">
                <a:solidFill>
                  <a:srgbClr val="4E455D"/>
                </a:solidFill>
                <a:latin typeface="+mn-lt"/>
                <a:ea typeface="+mn-ea"/>
              </a:defRPr>
            </a:lvl9pPr>
          </a:lstStyle>
          <a:p>
            <a:r>
              <a:rPr lang="fr-FR" sz="1800" b="1" kern="0" baseline="0" dirty="0"/>
              <a:t>Production d’un rapport </a:t>
            </a:r>
            <a:r>
              <a:rPr lang="fr-FR" sz="1800" kern="0" baseline="0" dirty="0"/>
              <a:t>(à la demande de la DGOS) sur la maturité et l’usage des systèmes d’information hospitaliers déployés dans les ES via l’analyse des indicateurs HOP’EN</a:t>
            </a:r>
          </a:p>
          <a:p>
            <a:pPr lvl="1"/>
            <a:r>
              <a:rPr lang="fr-FR" dirty="0"/>
              <a:t>Données issues de la plateforme de collecte </a:t>
            </a:r>
            <a:r>
              <a:rPr lang="fr-FR" dirty="0" err="1"/>
              <a:t>Osis</a:t>
            </a:r>
            <a:endParaRPr lang="fr-FR" dirty="0"/>
          </a:p>
          <a:p>
            <a:pPr lvl="1"/>
            <a:r>
              <a:rPr lang="fr-FR" dirty="0"/>
              <a:t>Publication dans l’ATLAS des Systèmes d’information hospitalier</a:t>
            </a:r>
          </a:p>
          <a:p>
            <a:pPr lvl="1"/>
            <a:endParaRPr lang="fr-FR" sz="2800" kern="0" baseline="0" dirty="0"/>
          </a:p>
          <a:p>
            <a:endParaRPr lang="fr-FR" sz="2000" kern="0" baseline="0" dirty="0"/>
          </a:p>
        </p:txBody>
      </p:sp>
      <p:sp>
        <p:nvSpPr>
          <p:cNvPr id="8" name="Rectangle 2">
            <a:extLst>
              <a:ext uri="{FF2B5EF4-FFF2-40B4-BE49-F238E27FC236}">
                <a16:creationId xmlns:a16="http://schemas.microsoft.com/office/drawing/2014/main" id="{96071BB3-EE8A-4D19-6858-9DB9ECF5B578}"/>
              </a:ext>
            </a:extLst>
          </p:cNvPr>
          <p:cNvSpPr>
            <a:spLocks noChangeArrowheads="1"/>
          </p:cNvSpPr>
          <p:nvPr/>
        </p:nvSpPr>
        <p:spPr bwMode="auto">
          <a:xfrm>
            <a:off x="4139380" y="3674704"/>
            <a:ext cx="512260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4BB8C7"/>
                </a:solidFill>
                <a:effectLst/>
                <a:latin typeface="Carlito"/>
                <a:ea typeface="Times New Roman" panose="02020603050405020304" pitchFamily="18" charset="0"/>
                <a:cs typeface="Carlito"/>
              </a:rPr>
              <a:t>Répartition des établissements selon la part des charges d’exploitation consacrée aux SIH, </a:t>
            </a:r>
            <a:r>
              <a:rPr kumimoji="0" lang="fr-FR" altLang="fr-FR" sz="1100" b="1" i="0" u="sng" strike="noStrike" cap="none" normalizeH="0" baseline="0" dirty="0">
                <a:ln>
                  <a:noFill/>
                </a:ln>
                <a:solidFill>
                  <a:srgbClr val="4BB8C7"/>
                </a:solidFill>
                <a:effectLst/>
                <a:latin typeface="Carlito"/>
                <a:ea typeface="Times New Roman" panose="02020603050405020304" pitchFamily="18" charset="0"/>
                <a:cs typeface="Carlito"/>
              </a:rPr>
              <a:t>par catégorie d’établissements</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25" name="Image 7">
            <a:extLst>
              <a:ext uri="{FF2B5EF4-FFF2-40B4-BE49-F238E27FC236}">
                <a16:creationId xmlns:a16="http://schemas.microsoft.com/office/drawing/2014/main" id="{CA314249-0E77-D30E-1315-171CC7A7F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00"/>
          <a:stretch>
            <a:fillRect/>
          </a:stretch>
        </p:blipFill>
        <p:spPr bwMode="auto">
          <a:xfrm>
            <a:off x="4021394" y="4170715"/>
            <a:ext cx="4994785" cy="24987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C8F9F31-13A2-C197-6F54-2B31D725B02E}"/>
              </a:ext>
            </a:extLst>
          </p:cNvPr>
          <p:cNvSpPr>
            <a:spLocks noChangeArrowheads="1"/>
          </p:cNvSpPr>
          <p:nvPr/>
        </p:nvSpPr>
        <p:spPr bwMode="auto">
          <a:xfrm>
            <a:off x="3903408" y="6647982"/>
            <a:ext cx="76986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795749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prospectives – </a:t>
            </a:r>
            <a:r>
              <a:rPr lang="fr-FR" dirty="0">
                <a:solidFill>
                  <a:schemeClr val="bg2">
                    <a:lumMod val="60000"/>
                    <a:lumOff val="40000"/>
                  </a:schemeClr>
                </a:solidFill>
              </a:rPr>
              <a:t>Suivi des dépenses </a:t>
            </a:r>
            <a:endParaRPr lang="fr-FR" dirty="0"/>
          </a:p>
        </p:txBody>
      </p:sp>
      <p:sp>
        <p:nvSpPr>
          <p:cNvPr id="3" name="Espace réservé du contenu 2"/>
          <p:cNvSpPr>
            <a:spLocks noGrp="1"/>
          </p:cNvSpPr>
          <p:nvPr>
            <p:ph idx="1"/>
          </p:nvPr>
        </p:nvSpPr>
        <p:spPr>
          <a:xfrm>
            <a:off x="121298" y="1958833"/>
            <a:ext cx="8369559" cy="4367322"/>
          </a:xfrm>
        </p:spPr>
        <p:txBody>
          <a:bodyPr/>
          <a:lstStyle/>
          <a:p>
            <a:r>
              <a:rPr lang="fr-FR" sz="2100" dirty="0"/>
              <a:t>Contexte / objectif : </a:t>
            </a:r>
          </a:p>
          <a:p>
            <a:pPr lvl="1"/>
            <a:r>
              <a:rPr lang="fr-FR" sz="1800" dirty="0"/>
              <a:t>Champ MCO – Secteur ex-DG </a:t>
            </a:r>
          </a:p>
          <a:p>
            <a:pPr lvl="1"/>
            <a:r>
              <a:rPr lang="fr-FR" sz="1800" dirty="0"/>
              <a:t>Suivi annuel de la consommation des ressources des établissements de santé </a:t>
            </a:r>
          </a:p>
          <a:p>
            <a:pPr lvl="1"/>
            <a:r>
              <a:rPr lang="fr-FR" sz="1800" dirty="0"/>
              <a:t>Assurer aux services ministériels une visibilité sur l’exécution annuelle de l’ONDAM hospitalier</a:t>
            </a:r>
          </a:p>
          <a:p>
            <a:pPr marL="476250" lvl="1" indent="0">
              <a:buNone/>
            </a:pPr>
            <a:endParaRPr lang="fr-FR" sz="1800" dirty="0"/>
          </a:p>
          <a:p>
            <a:r>
              <a:rPr lang="fr-FR" sz="2100" dirty="0"/>
              <a:t>Prévision annuelle des recettes des établissements de santé </a:t>
            </a:r>
          </a:p>
          <a:p>
            <a:pPr lvl="1"/>
            <a:r>
              <a:rPr lang="fr-FR" sz="1800" dirty="0"/>
              <a:t>Méthode de prévision des ratios : extrapolation en année pleine des données infra-annuelles selon le ratio de complétude observé les années précédentes </a:t>
            </a:r>
          </a:p>
          <a:p>
            <a:pPr lvl="1"/>
            <a:r>
              <a:rPr lang="fr-FR" sz="1800" dirty="0"/>
              <a:t>Méthode de prévisions sur la base de modèle de Séries temporelles </a:t>
            </a:r>
            <a:r>
              <a:rPr lang="fr-FR" sz="1800" dirty="0">
                <a:sym typeface="Wingdings" panose="05000000000000000000" pitchFamily="2" charset="2"/>
              </a:rPr>
              <a:t></a:t>
            </a:r>
            <a:r>
              <a:rPr lang="fr-FR" sz="1800" dirty="0"/>
              <a:t> modélisation ARIMA</a:t>
            </a:r>
          </a:p>
          <a:p>
            <a:pPr lvl="1"/>
            <a:r>
              <a:rPr lang="fr-FR" sz="1800" dirty="0"/>
              <a:t>Perspectives méthodologiques : modélisation par méthodes de Machine Learning</a:t>
            </a:r>
          </a:p>
          <a:p>
            <a:pPr marL="182562" indent="0">
              <a:buNone/>
            </a:pPr>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76</a:t>
            </a:fld>
            <a:endParaRPr lang="fr-FR"/>
          </a:p>
        </p:txBody>
      </p:sp>
    </p:spTree>
    <p:extLst>
      <p:ext uri="{BB962C8B-B14F-4D97-AF65-F5344CB8AC3E}">
        <p14:creationId xmlns:p14="http://schemas.microsoft.com/office/powerpoint/2010/main" val="1309499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Analyses prospectives – </a:t>
            </a:r>
            <a:r>
              <a:rPr lang="fr-FR" dirty="0">
                <a:solidFill>
                  <a:schemeClr val="bg2">
                    <a:lumMod val="60000"/>
                    <a:lumOff val="40000"/>
                  </a:schemeClr>
                </a:solidFill>
              </a:rPr>
              <a:t>Projections d’activité </a:t>
            </a:r>
            <a:endParaRPr lang="fr-FR" dirty="0"/>
          </a:p>
        </p:txBody>
      </p:sp>
      <p:sp>
        <p:nvSpPr>
          <p:cNvPr id="3" name="Espace réservé du contenu 2"/>
          <p:cNvSpPr>
            <a:spLocks noGrp="1"/>
          </p:cNvSpPr>
          <p:nvPr>
            <p:ph idx="1"/>
          </p:nvPr>
        </p:nvSpPr>
        <p:spPr>
          <a:xfrm>
            <a:off x="121298" y="1465005"/>
            <a:ext cx="8629412" cy="4989871"/>
          </a:xfrm>
        </p:spPr>
        <p:txBody>
          <a:bodyPr/>
          <a:lstStyle/>
          <a:p>
            <a:pPr marL="182562" indent="0">
              <a:buNone/>
            </a:pPr>
            <a:endParaRPr lang="fr-FR" sz="1800" dirty="0"/>
          </a:p>
          <a:p>
            <a:r>
              <a:rPr lang="fr-FR" sz="2000" dirty="0"/>
              <a:t>Contexte / objectif (saisine DGOS/DSS) : </a:t>
            </a:r>
          </a:p>
          <a:p>
            <a:pPr lvl="1"/>
            <a:r>
              <a:rPr lang="fr-FR" sz="1600" dirty="0"/>
              <a:t>Elaborer des modèles pour prévoir les évolutions d’activité à moyen et court terme </a:t>
            </a:r>
          </a:p>
          <a:p>
            <a:pPr lvl="1"/>
            <a:r>
              <a:rPr lang="fr-FR" sz="1600" dirty="0"/>
              <a:t>Améliorer les outils de pilotage et de suivi des ES (gestion pluriannuelle)</a:t>
            </a:r>
          </a:p>
          <a:p>
            <a:pPr lvl="1"/>
            <a:r>
              <a:rPr lang="fr-FR" sz="1600" dirty="0"/>
              <a:t>Assurer aux établissements de santé une visibilité pluriannuelle sur l’évolution de leurs ressources</a:t>
            </a:r>
          </a:p>
          <a:p>
            <a:r>
              <a:rPr lang="fr-FR" sz="2000" dirty="0"/>
              <a:t>Démarche en deux temps </a:t>
            </a:r>
          </a:p>
          <a:p>
            <a:pPr lvl="1"/>
            <a:r>
              <a:rPr lang="fr-FR" sz="1600" dirty="0"/>
              <a:t>S’appuyer sur l’historique avant crise pour réaliser une analyse tendancielle et identifier les déterminants de la tendance </a:t>
            </a:r>
          </a:p>
          <a:p>
            <a:pPr lvl="1"/>
            <a:r>
              <a:rPr lang="fr-FR" sz="1600" dirty="0"/>
              <a:t>Intégrer la période de la crise sanitaire pour analyser l’impact de cette dernière </a:t>
            </a:r>
          </a:p>
          <a:p>
            <a:r>
              <a:rPr lang="fr-FR" sz="2000" dirty="0"/>
              <a:t>Méthodes utilisées </a:t>
            </a:r>
          </a:p>
          <a:p>
            <a:pPr lvl="1"/>
            <a:r>
              <a:rPr lang="fr-FR" sz="1600" dirty="0"/>
              <a:t>Modèles de séries temporelles (régression linéaire, SARIMA) du volume économique</a:t>
            </a:r>
          </a:p>
          <a:p>
            <a:pPr lvl="2"/>
            <a:r>
              <a:rPr lang="fr-FR" sz="1400" dirty="0"/>
              <a:t>Mensuelle, annuelle, annuelle par habitant (taux de recours) </a:t>
            </a:r>
          </a:p>
          <a:p>
            <a:pPr lvl="2"/>
            <a:r>
              <a:rPr lang="fr-FR" sz="1400" dirty="0"/>
              <a:t>Construction d’intervalles de confiance par méthode Bootstrap</a:t>
            </a:r>
          </a:p>
          <a:p>
            <a:pPr lvl="1"/>
            <a:r>
              <a:rPr lang="fr-FR" sz="1600" dirty="0"/>
              <a:t>En cours </a:t>
            </a:r>
          </a:p>
          <a:p>
            <a:pPr lvl="2"/>
            <a:r>
              <a:rPr lang="fr-FR" sz="1400" dirty="0"/>
              <a:t>Intégrer les déterminants de la tendance </a:t>
            </a:r>
          </a:p>
          <a:p>
            <a:pPr lvl="2"/>
            <a:r>
              <a:rPr lang="fr-FR" sz="1400" dirty="0"/>
              <a:t>Intégrer la période de la crise sanitaire (Modélisation économétrique des doubles différences « Diff-in-diff »)</a:t>
            </a:r>
          </a:p>
          <a:p>
            <a:pPr lvl="2"/>
            <a:endParaRPr lang="fr-FR" sz="1200" dirty="0"/>
          </a:p>
          <a:p>
            <a:endParaRPr lang="fr-FR" sz="21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77</a:t>
            </a:fld>
            <a:endParaRPr lang="fr-FR"/>
          </a:p>
        </p:txBody>
      </p:sp>
    </p:spTree>
    <p:extLst>
      <p:ext uri="{BB962C8B-B14F-4D97-AF65-F5344CB8AC3E}">
        <p14:creationId xmlns:p14="http://schemas.microsoft.com/office/powerpoint/2010/main" val="11915145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4949" y="639510"/>
            <a:ext cx="6096000" cy="790456"/>
          </a:xfrm>
        </p:spPr>
        <p:txBody>
          <a:bodyPr/>
          <a:lstStyle/>
          <a:p>
            <a:br>
              <a:rPr lang="fr-FR" dirty="0"/>
            </a:br>
            <a:br>
              <a:rPr lang="fr-FR" dirty="0"/>
            </a:br>
            <a:r>
              <a:rPr lang="fr-FR" dirty="0"/>
              <a:t>Des méthodes différentes…</a:t>
            </a:r>
            <a:br>
              <a:rPr lang="fr-FR" dirty="0"/>
            </a:br>
            <a:endParaRPr lang="fr-FR" dirty="0"/>
          </a:p>
        </p:txBody>
      </p:sp>
      <p:sp>
        <p:nvSpPr>
          <p:cNvPr id="3" name="Espace réservé du contenu 2"/>
          <p:cNvSpPr>
            <a:spLocks noGrp="1"/>
          </p:cNvSpPr>
          <p:nvPr>
            <p:ph idx="1"/>
          </p:nvPr>
        </p:nvSpPr>
        <p:spPr>
          <a:xfrm>
            <a:off x="782403" y="2067828"/>
            <a:ext cx="7859948" cy="2459987"/>
          </a:xfrm>
        </p:spPr>
        <p:txBody>
          <a:bodyPr/>
          <a:lstStyle/>
          <a:p>
            <a:r>
              <a:rPr lang="fr-FR" sz="2400" dirty="0"/>
              <a:t>Méthode des forêts aléatoires</a:t>
            </a:r>
          </a:p>
          <a:p>
            <a:pPr lvl="1"/>
            <a:r>
              <a:rPr lang="fr-FR" sz="2000" dirty="0"/>
              <a:t>Fiabiliser l’identification des variables explicatives:</a:t>
            </a:r>
          </a:p>
          <a:p>
            <a:pPr lvl="2"/>
            <a:r>
              <a:rPr lang="fr-FR" sz="1600" dirty="0"/>
              <a:t>Par exemple: pour expliquer la variabilité du coût de prise en charge des établissements du champ médico-social, pour expliquer les différents parcours de soins possibles dans le cadre de l’expérimentation </a:t>
            </a:r>
            <a:r>
              <a:rPr lang="fr-FR" sz="1600" dirty="0" err="1"/>
              <a:t>Art.:EDS</a:t>
            </a:r>
            <a:endParaRPr lang="fr-FR" sz="1600" dirty="0"/>
          </a:p>
          <a:p>
            <a:r>
              <a:rPr lang="fr-FR" sz="2400" dirty="0"/>
              <a:t>Méthode de la descente du gradient : </a:t>
            </a:r>
          </a:p>
          <a:p>
            <a:pPr lvl="1"/>
            <a:r>
              <a:rPr lang="fr-FR" sz="2000" dirty="0"/>
              <a:t>Algorithme d’optimisation utilisé dans la construction des classifications</a:t>
            </a:r>
          </a:p>
          <a:p>
            <a:r>
              <a:rPr lang="fr-FR" sz="2400" dirty="0"/>
              <a:t>Analyse de séquence et de clustering:</a:t>
            </a:r>
          </a:p>
          <a:p>
            <a:pPr lvl="1"/>
            <a:r>
              <a:rPr lang="fr-FR" sz="2000" dirty="0"/>
              <a:t>Par exemple utiliser pour analyser les parcours des patients âgés de plus de 80 ans, les parcours de soins dans le cadre des expérimentation article 51….</a:t>
            </a:r>
          </a:p>
          <a:p>
            <a:r>
              <a:rPr lang="fr-FR" sz="2400" dirty="0"/>
              <a:t>Réseaux de neurones</a:t>
            </a:r>
          </a:p>
          <a:p>
            <a:pPr marL="182562" indent="0">
              <a:buNone/>
            </a:pPr>
            <a:endParaRPr lang="fr-FR" sz="2400" dirty="0"/>
          </a:p>
          <a:p>
            <a:endParaRPr lang="fr-FR" sz="2400" dirty="0"/>
          </a:p>
          <a:p>
            <a:endParaRPr lang="fr-FR"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78</a:t>
            </a:fld>
            <a:endParaRPr lang="fr-FR"/>
          </a:p>
        </p:txBody>
      </p:sp>
      <p:sp>
        <p:nvSpPr>
          <p:cNvPr id="4" name="ZoneTexte 3">
            <a:extLst>
              <a:ext uri="{FF2B5EF4-FFF2-40B4-BE49-F238E27FC236}">
                <a16:creationId xmlns:a16="http://schemas.microsoft.com/office/drawing/2014/main" id="{03E56F11-DB91-47CD-A3BC-F0160994B6D5}"/>
              </a:ext>
            </a:extLst>
          </p:cNvPr>
          <p:cNvSpPr txBox="1"/>
          <p:nvPr/>
        </p:nvSpPr>
        <p:spPr>
          <a:xfrm>
            <a:off x="2217906" y="1410511"/>
            <a:ext cx="6595354" cy="461665"/>
          </a:xfrm>
          <a:prstGeom prst="rect">
            <a:avLst/>
          </a:prstGeom>
          <a:noFill/>
        </p:spPr>
        <p:txBody>
          <a:bodyPr wrap="square" rtlCol="0">
            <a:spAutoFit/>
          </a:bodyPr>
          <a:lstStyle/>
          <a:p>
            <a:r>
              <a:rPr lang="fr-FR" sz="3600" dirty="0">
                <a:latin typeface="+mn-lt"/>
              </a:rPr>
              <a:t>… </a:t>
            </a:r>
            <a:r>
              <a:rPr lang="fr-FR" sz="3600" b="1" dirty="0">
                <a:latin typeface="+mn-lt"/>
              </a:rPr>
              <a:t>en réponse à des besoins spécifiques</a:t>
            </a:r>
          </a:p>
        </p:txBody>
      </p:sp>
    </p:spTree>
    <p:extLst>
      <p:ext uri="{BB962C8B-B14F-4D97-AF65-F5344CB8AC3E}">
        <p14:creationId xmlns:p14="http://schemas.microsoft.com/office/powerpoint/2010/main" val="2057799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méthodes différentes - </a:t>
            </a:r>
            <a:r>
              <a:rPr lang="fr-FR" dirty="0">
                <a:solidFill>
                  <a:srgbClr val="00B0F0"/>
                </a:solidFill>
              </a:rPr>
              <a:t>Points d’attention </a:t>
            </a:r>
          </a:p>
        </p:txBody>
      </p:sp>
      <p:sp>
        <p:nvSpPr>
          <p:cNvPr id="3" name="Espace réservé du contenu 2"/>
          <p:cNvSpPr>
            <a:spLocks noGrp="1"/>
          </p:cNvSpPr>
          <p:nvPr>
            <p:ph idx="1"/>
          </p:nvPr>
        </p:nvSpPr>
        <p:spPr>
          <a:xfrm>
            <a:off x="121298" y="1563328"/>
            <a:ext cx="8369559" cy="5063613"/>
          </a:xfrm>
        </p:spPr>
        <p:txBody>
          <a:bodyPr/>
          <a:lstStyle/>
          <a:p>
            <a:pPr marL="182562" indent="0">
              <a:buNone/>
            </a:pPr>
            <a:endParaRPr lang="fr-FR" sz="1800" dirty="0"/>
          </a:p>
          <a:p>
            <a:r>
              <a:rPr lang="fr-FR" sz="1800" dirty="0"/>
              <a:t>Ces méthodes sont très performantes surtout avec des données volumineuses</a:t>
            </a:r>
          </a:p>
          <a:p>
            <a:pPr marL="182562" indent="0">
              <a:buNone/>
            </a:pPr>
            <a:endParaRPr lang="fr-FR" sz="700" dirty="0"/>
          </a:p>
          <a:p>
            <a:r>
              <a:rPr lang="fr-FR" sz="1800" dirty="0"/>
              <a:t>Cependant, les résultats qui en découlent ne sont pas toujours directement  utilisables pour une mise en œuvre opérationnelle (ex : construire les modalités de financement) </a:t>
            </a:r>
          </a:p>
          <a:p>
            <a:pPr lvl="1"/>
            <a:r>
              <a:rPr lang="fr-FR" sz="1600" dirty="0"/>
              <a:t>Ces méthodes sont peu lisibles pour les acteurs si elles sont utilisées tel quel</a:t>
            </a:r>
          </a:p>
          <a:p>
            <a:pPr lvl="1"/>
            <a:r>
              <a:rPr lang="fr-FR" sz="1600" dirty="0"/>
              <a:t>Ces méthodes sont à favoriser pour mieux comprendre ce qu’on analyse</a:t>
            </a:r>
          </a:p>
          <a:p>
            <a:pPr lvl="1">
              <a:buFont typeface="Wingdings" panose="05000000000000000000" pitchFamily="2" charset="2"/>
              <a:buChar char="è"/>
            </a:pPr>
            <a:r>
              <a:rPr lang="fr-FR" sz="1600" dirty="0"/>
              <a:t>Mettre en avant des éléments moins facilement identifiables via l’utilisation de ces méthodes pour ensuite s’appuyer sur des méthodes plus classiques pour la mise en œuvre opérationnelle : + grande lisibilité pour les acteurs dans le cadre de la construction des modèles de financement </a:t>
            </a:r>
          </a:p>
          <a:p>
            <a:pPr lvl="1"/>
            <a:endParaRPr lang="fr-FR" sz="1600" dirty="0"/>
          </a:p>
          <a:p>
            <a:pPr marL="476250" lvl="1" indent="0">
              <a:buNone/>
            </a:pPr>
            <a:r>
              <a:rPr lang="fr-FR" sz="1600" i="1" dirty="0"/>
              <a:t>Exemple: l’analyse des parcours est puissante via ces méthodes. Toutefois pour les acteurs, dans le cadre de l’article 51, il a été plus simple dans déduire des parcours simples à identifier pour le financement</a:t>
            </a:r>
          </a:p>
          <a:p>
            <a:pPr marL="476250" lvl="1" indent="0">
              <a:buNone/>
            </a:pPr>
            <a:endParaRPr lang="fr-FR" sz="1800" dirty="0"/>
          </a:p>
          <a:p>
            <a:endParaRPr lang="fr-FR" sz="2100" dirty="0"/>
          </a:p>
          <a:p>
            <a:endParaRPr lang="fr-FR" sz="2100" dirty="0"/>
          </a:p>
          <a:p>
            <a:endParaRPr lang="fr-FR" sz="21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79</a:t>
            </a:fld>
            <a:endParaRPr lang="fr-FR"/>
          </a:p>
        </p:txBody>
      </p:sp>
    </p:spTree>
    <p:extLst>
      <p:ext uri="{BB962C8B-B14F-4D97-AF65-F5344CB8AC3E}">
        <p14:creationId xmlns:p14="http://schemas.microsoft.com/office/powerpoint/2010/main" val="857113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 name="Image 1071">
            <a:extLst>
              <a:ext uri="{FF2B5EF4-FFF2-40B4-BE49-F238E27FC236}">
                <a16:creationId xmlns:a16="http://schemas.microsoft.com/office/drawing/2014/main" id="{3B03C190-0BA1-B846-B4F5-59C5F74341DC}"/>
              </a:ext>
            </a:extLst>
          </p:cNvPr>
          <p:cNvPicPr>
            <a:picLocks noChangeAspect="1"/>
          </p:cNvPicPr>
          <p:nvPr/>
        </p:nvPicPr>
        <p:blipFill>
          <a:blip r:embed="rId3"/>
          <a:stretch>
            <a:fillRect/>
          </a:stretch>
        </p:blipFill>
        <p:spPr>
          <a:xfrm>
            <a:off x="4674847" y="3279824"/>
            <a:ext cx="1218770" cy="504000"/>
          </a:xfrm>
          <a:prstGeom prst="rect">
            <a:avLst/>
          </a:prstGeom>
        </p:spPr>
      </p:pic>
      <p:pic>
        <p:nvPicPr>
          <p:cNvPr id="1027" name="Image 1026">
            <a:extLst>
              <a:ext uri="{FF2B5EF4-FFF2-40B4-BE49-F238E27FC236}">
                <a16:creationId xmlns:a16="http://schemas.microsoft.com/office/drawing/2014/main" id="{781BE69F-0FCA-4FC9-4816-2D2BDDDA026E}"/>
              </a:ext>
            </a:extLst>
          </p:cNvPr>
          <p:cNvPicPr>
            <a:picLocks noChangeAspect="1"/>
          </p:cNvPicPr>
          <p:nvPr/>
        </p:nvPicPr>
        <p:blipFill rotWithShape="1">
          <a:blip r:embed="rId4">
            <a:clrChange>
              <a:clrFrom>
                <a:srgbClr val="FFFFFF"/>
              </a:clrFrom>
              <a:clrTo>
                <a:srgbClr val="FFFFFF">
                  <a:alpha val="0"/>
                </a:srgbClr>
              </a:clrTo>
            </a:clrChange>
          </a:blip>
          <a:srcRect l="10723" t="1442" r="60246" b="28986"/>
          <a:stretch/>
        </p:blipFill>
        <p:spPr>
          <a:xfrm>
            <a:off x="8234863" y="2834578"/>
            <a:ext cx="707254" cy="808617"/>
          </a:xfrm>
          <a:prstGeom prst="rect">
            <a:avLst/>
          </a:prstGeom>
        </p:spPr>
      </p:pic>
      <p:sp>
        <p:nvSpPr>
          <p:cNvPr id="2" name="Titre 1"/>
          <p:cNvSpPr>
            <a:spLocks noGrp="1"/>
          </p:cNvSpPr>
          <p:nvPr>
            <p:ph type="title"/>
          </p:nvPr>
        </p:nvSpPr>
        <p:spPr/>
        <p:txBody>
          <a:bodyPr/>
          <a:lstStyle/>
          <a:p>
            <a:r>
              <a:rPr lang="fr-FR" dirty="0"/>
              <a:t>Le circuit des données PMSI</a:t>
            </a:r>
          </a:p>
        </p:txBody>
      </p:sp>
      <p:pic>
        <p:nvPicPr>
          <p:cNvPr id="22" name="Image 21">
            <a:extLst>
              <a:ext uri="{FF2B5EF4-FFF2-40B4-BE49-F238E27FC236}">
                <a16:creationId xmlns:a16="http://schemas.microsoft.com/office/drawing/2014/main" id="{C98F6DAE-5C2F-4602-8A53-1C84FA4DB4BE}"/>
              </a:ext>
            </a:extLst>
          </p:cNvPr>
          <p:cNvPicPr>
            <a:picLocks noChangeAspect="1"/>
          </p:cNvPicPr>
          <p:nvPr/>
        </p:nvPicPr>
        <p:blipFill>
          <a:blip r:embed="rId5"/>
          <a:stretch>
            <a:fillRect/>
          </a:stretch>
        </p:blipFill>
        <p:spPr>
          <a:xfrm>
            <a:off x="1904287" y="103678"/>
            <a:ext cx="5524500" cy="619125"/>
          </a:xfrm>
          <a:prstGeom prst="rect">
            <a:avLst/>
          </a:prstGeom>
        </p:spPr>
      </p:pic>
      <p:sp>
        <p:nvSpPr>
          <p:cNvPr id="3" name="Espace réservé du numéro de diapositive 2">
            <a:extLst>
              <a:ext uri="{FF2B5EF4-FFF2-40B4-BE49-F238E27FC236}">
                <a16:creationId xmlns:a16="http://schemas.microsoft.com/office/drawing/2014/main" id="{08FA22CC-76A7-40FC-5786-342A83C60067}"/>
              </a:ext>
            </a:extLst>
          </p:cNvPr>
          <p:cNvSpPr>
            <a:spLocks noGrp="1"/>
          </p:cNvSpPr>
          <p:nvPr>
            <p:ph type="sldNum" sz="quarter" idx="12"/>
          </p:nvPr>
        </p:nvSpPr>
        <p:spPr/>
        <p:txBody>
          <a:bodyPr/>
          <a:lstStyle/>
          <a:p>
            <a:fld id="{DAC720FA-BF7E-495D-83F8-0CD569677D09}" type="slidenum">
              <a:rPr lang="fr-FR" smtClean="0"/>
              <a:t>8</a:t>
            </a:fld>
            <a:endParaRPr lang="fr-FR"/>
          </a:p>
        </p:txBody>
      </p:sp>
      <p:pic>
        <p:nvPicPr>
          <p:cNvPr id="2050" name="Picture 2" descr="Caisse Nationale d'Assurance Maladie - REIF-EU">
            <a:extLst>
              <a:ext uri="{FF2B5EF4-FFF2-40B4-BE49-F238E27FC236}">
                <a16:creationId xmlns:a16="http://schemas.microsoft.com/office/drawing/2014/main" id="{9B228910-4D64-C647-7AA1-BB05DB6E35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9519" y="4950739"/>
            <a:ext cx="1017562" cy="504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5429D50-FB75-77BA-6F3D-3B1F8FFAEC1C}"/>
              </a:ext>
            </a:extLst>
          </p:cNvPr>
          <p:cNvSpPr txBox="1"/>
          <p:nvPr/>
        </p:nvSpPr>
        <p:spPr>
          <a:xfrm>
            <a:off x="-107779" y="5252204"/>
            <a:ext cx="1391101" cy="748923"/>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Informations médico-administratives </a:t>
            </a:r>
            <a:br>
              <a:rPr lang="fr-FR" sz="1600" b="1" dirty="0">
                <a:latin typeface="Calibri" panose="020F0502020204030204" pitchFamily="34" charset="0"/>
                <a:cs typeface="Calibri" panose="020F0502020204030204" pitchFamily="34" charset="0"/>
              </a:rPr>
            </a:br>
            <a:r>
              <a:rPr lang="fr-FR" sz="1600" b="1" i="1" dirty="0">
                <a:latin typeface="Calibri" panose="020F0502020204030204" pitchFamily="34" charset="0"/>
                <a:cs typeface="Calibri" panose="020F0502020204030204" pitchFamily="34" charset="0"/>
              </a:rPr>
              <a:t>renseignées dans le </a:t>
            </a:r>
            <a:r>
              <a:rPr lang="fr-FR" sz="1600" b="1" i="1" dirty="0" err="1">
                <a:latin typeface="Calibri" panose="020F0502020204030204" pitchFamily="34" charset="0"/>
                <a:cs typeface="Calibri" panose="020F0502020204030204" pitchFamily="34" charset="0"/>
              </a:rPr>
              <a:t>SIH</a:t>
            </a:r>
            <a:endParaRPr lang="fr-FR" sz="1600" b="1" i="1" dirty="0">
              <a:latin typeface="Calibri" panose="020F0502020204030204" pitchFamily="34" charset="0"/>
              <a:cs typeface="Calibri" panose="020F0502020204030204" pitchFamily="34" charset="0"/>
            </a:endParaRPr>
          </a:p>
        </p:txBody>
      </p:sp>
      <p:cxnSp>
        <p:nvCxnSpPr>
          <p:cNvPr id="9" name="Connecteur : en angle 8">
            <a:extLst>
              <a:ext uri="{FF2B5EF4-FFF2-40B4-BE49-F238E27FC236}">
                <a16:creationId xmlns:a16="http://schemas.microsoft.com/office/drawing/2014/main" id="{3A0437A7-AC58-9EC5-616B-5ECD4A2CA3EC}"/>
              </a:ext>
            </a:extLst>
          </p:cNvPr>
          <p:cNvCxnSpPr>
            <a:cxnSpLocks/>
            <a:stCxn id="1039" idx="3"/>
            <a:endCxn id="1050" idx="2"/>
          </p:cNvCxnSpPr>
          <p:nvPr/>
        </p:nvCxnSpPr>
        <p:spPr bwMode="auto">
          <a:xfrm flipV="1">
            <a:off x="1035081" y="3574168"/>
            <a:ext cx="852095" cy="1308469"/>
          </a:xfrm>
          <a:prstGeom prst="bentConnector2">
            <a:avLst/>
          </a:prstGeom>
          <a:solidFill>
            <a:schemeClr val="accent1"/>
          </a:solidFill>
          <a:ln w="9525" cap="flat" cmpd="sng" algn="ctr">
            <a:solidFill>
              <a:schemeClr val="tx2"/>
            </a:solidFill>
            <a:prstDash val="dash"/>
            <a:round/>
            <a:headEnd type="none" w="med" len="med"/>
            <a:tailEnd type="triangle"/>
          </a:ln>
        </p:spPr>
      </p:cxnSp>
      <p:cxnSp>
        <p:nvCxnSpPr>
          <p:cNvPr id="4" name="Connecteur : en angle 3">
            <a:extLst>
              <a:ext uri="{FF2B5EF4-FFF2-40B4-BE49-F238E27FC236}">
                <a16:creationId xmlns:a16="http://schemas.microsoft.com/office/drawing/2014/main" id="{7BF6F52E-EC3B-8C13-4C52-7B801873BF15}"/>
              </a:ext>
            </a:extLst>
          </p:cNvPr>
          <p:cNvCxnSpPr>
            <a:cxnSpLocks/>
            <a:stCxn id="1039" idx="0"/>
            <a:endCxn id="1050" idx="1"/>
          </p:cNvCxnSpPr>
          <p:nvPr/>
        </p:nvCxnSpPr>
        <p:spPr bwMode="auto">
          <a:xfrm rot="5400000" flipH="1" flipV="1">
            <a:off x="388155" y="3427971"/>
            <a:ext cx="1352823" cy="807741"/>
          </a:xfrm>
          <a:prstGeom prst="bentConnector2">
            <a:avLst/>
          </a:prstGeom>
          <a:solidFill>
            <a:schemeClr val="accent1"/>
          </a:solidFill>
          <a:ln w="9525" cap="flat" cmpd="sng" algn="ctr">
            <a:solidFill>
              <a:schemeClr val="tx2"/>
            </a:solidFill>
            <a:prstDash val="dash"/>
            <a:round/>
            <a:headEnd type="none" w="med" len="med"/>
            <a:tailEnd type="triangle"/>
          </a:ln>
        </p:spPr>
      </p:cxnSp>
      <p:sp>
        <p:nvSpPr>
          <p:cNvPr id="11" name="ZoneTexte 10">
            <a:extLst>
              <a:ext uri="{FF2B5EF4-FFF2-40B4-BE49-F238E27FC236}">
                <a16:creationId xmlns:a16="http://schemas.microsoft.com/office/drawing/2014/main" id="{3BBD222E-15C1-2CCD-0B97-5E3609AEC393}"/>
              </a:ext>
            </a:extLst>
          </p:cNvPr>
          <p:cNvSpPr txBox="1"/>
          <p:nvPr/>
        </p:nvSpPr>
        <p:spPr>
          <a:xfrm>
            <a:off x="-30106" y="2984404"/>
            <a:ext cx="1127650" cy="12413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fr-FR" sz="1600" b="1" dirty="0">
                <a:latin typeface="Calibri" panose="020F0502020204030204" pitchFamily="34" charset="0"/>
                <a:cs typeface="Calibri" panose="020F0502020204030204" pitchFamily="34" charset="0"/>
              </a:rPr>
              <a:t>Actes, Diagnostics, </a:t>
            </a:r>
          </a:p>
          <a:p>
            <a:pPr algn="ctr"/>
            <a:r>
              <a:rPr lang="fr-FR" sz="1600" i="1" dirty="0">
                <a:latin typeface="Calibri" panose="020F0502020204030204" pitchFamily="34" charset="0"/>
                <a:cs typeface="Calibri" panose="020F0502020204030204" pitchFamily="34" charset="0"/>
              </a:rPr>
              <a:t>+- autres informations issues du dossier patient :  codes </a:t>
            </a:r>
            <a:r>
              <a:rPr lang="fr-FR" sz="1600" i="1" dirty="0" err="1">
                <a:latin typeface="Calibri" panose="020F0502020204030204" pitchFamily="34" charset="0"/>
                <a:cs typeface="Calibri" panose="020F0502020204030204" pitchFamily="34" charset="0"/>
              </a:rPr>
              <a:t>UCD</a:t>
            </a:r>
            <a:r>
              <a:rPr lang="fr-FR" sz="1600" i="1" dirty="0">
                <a:latin typeface="Calibri" panose="020F0502020204030204" pitchFamily="34" charset="0"/>
                <a:cs typeface="Calibri" panose="020F0502020204030204" pitchFamily="34" charset="0"/>
              </a:rPr>
              <a:t>, LPP….</a:t>
            </a:r>
          </a:p>
        </p:txBody>
      </p:sp>
      <p:sp>
        <p:nvSpPr>
          <p:cNvPr id="12" name="ZoneTexte 11">
            <a:extLst>
              <a:ext uri="{FF2B5EF4-FFF2-40B4-BE49-F238E27FC236}">
                <a16:creationId xmlns:a16="http://schemas.microsoft.com/office/drawing/2014/main" id="{2008305D-645F-3E9A-B33B-10307755BAF4}"/>
              </a:ext>
            </a:extLst>
          </p:cNvPr>
          <p:cNvSpPr txBox="1"/>
          <p:nvPr/>
        </p:nvSpPr>
        <p:spPr>
          <a:xfrm>
            <a:off x="1462795" y="4283042"/>
            <a:ext cx="987372" cy="42062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fr-FR" sz="1600" b="1">
                <a:latin typeface="Calibri" panose="020F0502020204030204" pitchFamily="34" charset="0"/>
                <a:cs typeface="Calibri" panose="020F0502020204030204" pitchFamily="34" charset="0"/>
              </a:rPr>
              <a:t>Identité</a:t>
            </a:r>
          </a:p>
          <a:p>
            <a:pPr algn="ctr"/>
            <a:r>
              <a:rPr lang="fr-FR" sz="1600" b="1">
                <a:latin typeface="Calibri" panose="020F0502020204030204" pitchFamily="34" charset="0"/>
                <a:cs typeface="Calibri" panose="020F0502020204030204" pitchFamily="34" charset="0"/>
              </a:rPr>
              <a:t>Droits sociaux</a:t>
            </a:r>
          </a:p>
        </p:txBody>
      </p:sp>
      <p:sp>
        <p:nvSpPr>
          <p:cNvPr id="14" name="ZoneTexte 13">
            <a:extLst>
              <a:ext uri="{FF2B5EF4-FFF2-40B4-BE49-F238E27FC236}">
                <a16:creationId xmlns:a16="http://schemas.microsoft.com/office/drawing/2014/main" id="{578DEA14-3EDA-AAF6-9008-ADF75D5E6F35}"/>
              </a:ext>
            </a:extLst>
          </p:cNvPr>
          <p:cNvSpPr txBox="1"/>
          <p:nvPr/>
        </p:nvSpPr>
        <p:spPr>
          <a:xfrm>
            <a:off x="2948423" y="2317329"/>
            <a:ext cx="1135802" cy="420628"/>
          </a:xfrm>
          <a:prstGeom prst="rect">
            <a:avLst/>
          </a:prstGeom>
          <a:noFill/>
        </p:spPr>
        <p:txBody>
          <a:bodyPr wrap="square">
            <a:spAutoFit/>
          </a:bodyPr>
          <a:lstStyle/>
          <a:p>
            <a:pPr algn="ctr"/>
            <a:r>
              <a:rPr lang="fr-FR" sz="1600" b="1">
                <a:latin typeface="Calibri" panose="020F0502020204030204" pitchFamily="34" charset="0"/>
                <a:cs typeface="Calibri" panose="020F0502020204030204" pitchFamily="34" charset="0"/>
              </a:rPr>
              <a:t>Résumés d’hospitalisation</a:t>
            </a:r>
          </a:p>
        </p:txBody>
      </p:sp>
      <p:sp>
        <p:nvSpPr>
          <p:cNvPr id="15" name="ZoneTexte 14">
            <a:extLst>
              <a:ext uri="{FF2B5EF4-FFF2-40B4-BE49-F238E27FC236}">
                <a16:creationId xmlns:a16="http://schemas.microsoft.com/office/drawing/2014/main" id="{1C646BFB-FC51-6EDE-D21E-B42A1F1F8C1C}"/>
              </a:ext>
            </a:extLst>
          </p:cNvPr>
          <p:cNvSpPr txBox="1"/>
          <p:nvPr/>
        </p:nvSpPr>
        <p:spPr>
          <a:xfrm>
            <a:off x="2926523" y="4548107"/>
            <a:ext cx="1135802" cy="420628"/>
          </a:xfrm>
          <a:prstGeom prst="rect">
            <a:avLst/>
          </a:prstGeom>
          <a:noFill/>
        </p:spPr>
        <p:txBody>
          <a:bodyPr wrap="square">
            <a:spAutoFit/>
          </a:bodyPr>
          <a:lstStyle/>
          <a:p>
            <a:pPr algn="ctr"/>
            <a:r>
              <a:rPr lang="fr-FR" sz="1600" b="1">
                <a:latin typeface="Calibri" panose="020F0502020204030204" pitchFamily="34" charset="0"/>
                <a:cs typeface="Calibri" panose="020F0502020204030204" pitchFamily="34" charset="0"/>
              </a:rPr>
              <a:t>Fichiers liés à la facturation</a:t>
            </a:r>
          </a:p>
        </p:txBody>
      </p:sp>
      <p:sp>
        <p:nvSpPr>
          <p:cNvPr id="16" name="ZoneTexte 15">
            <a:extLst>
              <a:ext uri="{FF2B5EF4-FFF2-40B4-BE49-F238E27FC236}">
                <a16:creationId xmlns:a16="http://schemas.microsoft.com/office/drawing/2014/main" id="{315D544E-67E0-3230-677F-49F639C25860}"/>
              </a:ext>
            </a:extLst>
          </p:cNvPr>
          <p:cNvSpPr txBox="1"/>
          <p:nvPr/>
        </p:nvSpPr>
        <p:spPr>
          <a:xfrm>
            <a:off x="2948421" y="3075652"/>
            <a:ext cx="1200536" cy="420628"/>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Fichiers complémentaires</a:t>
            </a:r>
          </a:p>
        </p:txBody>
      </p:sp>
      <p:sp>
        <p:nvSpPr>
          <p:cNvPr id="17" name="ZoneTexte 16">
            <a:extLst>
              <a:ext uri="{FF2B5EF4-FFF2-40B4-BE49-F238E27FC236}">
                <a16:creationId xmlns:a16="http://schemas.microsoft.com/office/drawing/2014/main" id="{BCCCF079-B793-FE50-87C8-E4B2D5F2A640}"/>
              </a:ext>
            </a:extLst>
          </p:cNvPr>
          <p:cNvSpPr txBox="1"/>
          <p:nvPr/>
        </p:nvSpPr>
        <p:spPr>
          <a:xfrm>
            <a:off x="2948421" y="3773818"/>
            <a:ext cx="1135802" cy="420628"/>
          </a:xfrm>
          <a:prstGeom prst="rect">
            <a:avLst/>
          </a:prstGeom>
          <a:noFill/>
          <a:ln>
            <a:noFill/>
            <a:prstDash val="dash"/>
          </a:ln>
        </p:spPr>
        <p:txBody>
          <a:bodyPr wrap="square">
            <a:spAutoFit/>
          </a:bodyPr>
          <a:lstStyle/>
          <a:p>
            <a:pPr algn="ctr"/>
            <a:r>
              <a:rPr lang="fr-FR" sz="1600" b="1">
                <a:latin typeface="Calibri" panose="020F0502020204030204" pitchFamily="34" charset="0"/>
                <a:cs typeface="Calibri" panose="020F0502020204030204" pitchFamily="34" charset="0"/>
              </a:rPr>
              <a:t>Fichiers administratifs</a:t>
            </a:r>
          </a:p>
        </p:txBody>
      </p:sp>
      <p:sp>
        <p:nvSpPr>
          <p:cNvPr id="18" name="ZoneTexte 17">
            <a:extLst>
              <a:ext uri="{FF2B5EF4-FFF2-40B4-BE49-F238E27FC236}">
                <a16:creationId xmlns:a16="http://schemas.microsoft.com/office/drawing/2014/main" id="{77C07F9E-557F-4447-CBBA-2F7C4555E43B}"/>
              </a:ext>
            </a:extLst>
          </p:cNvPr>
          <p:cNvSpPr txBox="1"/>
          <p:nvPr/>
        </p:nvSpPr>
        <p:spPr>
          <a:xfrm>
            <a:off x="2924393" y="2661117"/>
            <a:ext cx="1135802" cy="256480"/>
          </a:xfrm>
          <a:prstGeom prst="rect">
            <a:avLst/>
          </a:prstGeom>
          <a:noFill/>
        </p:spPr>
        <p:txBody>
          <a:bodyPr wrap="square">
            <a:spAutoFit/>
          </a:bodyPr>
          <a:lstStyle/>
          <a:p>
            <a:pPr algn="ctr"/>
            <a:r>
              <a:rPr lang="fr-FR" sz="1600" i="1" dirty="0">
                <a:latin typeface="Calibri" panose="020F0502020204030204" pitchFamily="34" charset="0"/>
                <a:cs typeface="Calibri" panose="020F0502020204030204" pitchFamily="34" charset="0"/>
              </a:rPr>
              <a:t>RSS, </a:t>
            </a:r>
            <a:r>
              <a:rPr lang="fr-FR" sz="1600" i="1" dirty="0" err="1">
                <a:latin typeface="Calibri" panose="020F0502020204030204" pitchFamily="34" charset="0"/>
                <a:cs typeface="Calibri" panose="020F0502020204030204" pitchFamily="34" charset="0"/>
              </a:rPr>
              <a:t>RHS</a:t>
            </a:r>
            <a:r>
              <a:rPr lang="fr-FR" sz="1600" i="1" dirty="0">
                <a:latin typeface="Calibri" panose="020F0502020204030204" pitchFamily="34" charset="0"/>
                <a:cs typeface="Calibri" panose="020F0502020204030204" pitchFamily="34" charset="0"/>
              </a:rPr>
              <a:t>, </a:t>
            </a:r>
            <a:r>
              <a:rPr lang="fr-FR" sz="1600" i="1" dirty="0" err="1">
                <a:latin typeface="Calibri" panose="020F0502020204030204" pitchFamily="34" charset="0"/>
                <a:cs typeface="Calibri" panose="020F0502020204030204" pitchFamily="34" charset="0"/>
              </a:rPr>
              <a:t>RPSS</a:t>
            </a:r>
            <a:r>
              <a:rPr lang="fr-FR" sz="1600" i="1" dirty="0">
                <a:latin typeface="Calibri" panose="020F0502020204030204" pitchFamily="34" charset="0"/>
                <a:cs typeface="Calibri" panose="020F0502020204030204" pitchFamily="34" charset="0"/>
              </a:rPr>
              <a:t>…</a:t>
            </a:r>
          </a:p>
        </p:txBody>
      </p:sp>
      <p:sp>
        <p:nvSpPr>
          <p:cNvPr id="23" name="ZoneTexte 22">
            <a:extLst>
              <a:ext uri="{FF2B5EF4-FFF2-40B4-BE49-F238E27FC236}">
                <a16:creationId xmlns:a16="http://schemas.microsoft.com/office/drawing/2014/main" id="{C40A0938-31FB-87DE-46F3-7951BE63D0C4}"/>
              </a:ext>
            </a:extLst>
          </p:cNvPr>
          <p:cNvSpPr txBox="1"/>
          <p:nvPr/>
        </p:nvSpPr>
        <p:spPr>
          <a:xfrm>
            <a:off x="2882370" y="3412335"/>
            <a:ext cx="1135802" cy="256480"/>
          </a:xfrm>
          <a:prstGeom prst="rect">
            <a:avLst/>
          </a:prstGeom>
          <a:noFill/>
        </p:spPr>
        <p:txBody>
          <a:bodyPr wrap="square">
            <a:spAutoFit/>
          </a:bodyPr>
          <a:lstStyle/>
          <a:p>
            <a:pPr algn="ctr"/>
            <a:r>
              <a:rPr lang="fr-FR" sz="1600" i="1" dirty="0" err="1">
                <a:latin typeface="Calibri" panose="020F0502020204030204" pitchFamily="34" charset="0"/>
                <a:cs typeface="Calibri" panose="020F0502020204030204" pitchFamily="34" charset="0"/>
              </a:rPr>
              <a:t>Fichcomp</a:t>
            </a:r>
            <a:r>
              <a:rPr lang="fr-FR" sz="1600" i="1" dirty="0">
                <a:latin typeface="Calibri" panose="020F0502020204030204" pitchFamily="34" charset="0"/>
                <a:cs typeface="Calibri" panose="020F0502020204030204" pitchFamily="34" charset="0"/>
              </a:rPr>
              <a:t>, </a:t>
            </a:r>
            <a:r>
              <a:rPr lang="fr-FR" sz="1600" i="1" dirty="0" err="1">
                <a:latin typeface="Calibri" panose="020F0502020204030204" pitchFamily="34" charset="0"/>
                <a:cs typeface="Calibri" panose="020F0502020204030204" pitchFamily="34" charset="0"/>
              </a:rPr>
              <a:t>Fichsup</a:t>
            </a:r>
            <a:endParaRPr lang="fr-FR" sz="1600" i="1" dirty="0">
              <a:latin typeface="Calibri" panose="020F0502020204030204" pitchFamily="34" charset="0"/>
              <a:cs typeface="Calibri" panose="020F0502020204030204" pitchFamily="34" charset="0"/>
            </a:endParaRPr>
          </a:p>
        </p:txBody>
      </p:sp>
      <p:sp>
        <p:nvSpPr>
          <p:cNvPr id="24" name="ZoneTexte 23">
            <a:extLst>
              <a:ext uri="{FF2B5EF4-FFF2-40B4-BE49-F238E27FC236}">
                <a16:creationId xmlns:a16="http://schemas.microsoft.com/office/drawing/2014/main" id="{A0FF8676-2E49-B50F-F152-5087B97B4105}"/>
              </a:ext>
            </a:extLst>
          </p:cNvPr>
          <p:cNvSpPr txBox="1"/>
          <p:nvPr/>
        </p:nvSpPr>
        <p:spPr>
          <a:xfrm>
            <a:off x="2901660" y="4123706"/>
            <a:ext cx="1135802" cy="256480"/>
          </a:xfrm>
          <a:prstGeom prst="rect">
            <a:avLst/>
          </a:prstGeom>
          <a:noFill/>
        </p:spPr>
        <p:txBody>
          <a:bodyPr wrap="square">
            <a:spAutoFit/>
          </a:bodyPr>
          <a:lstStyle/>
          <a:p>
            <a:pPr algn="ctr"/>
            <a:r>
              <a:rPr lang="fr-FR" sz="1600" i="1" dirty="0" err="1">
                <a:latin typeface="Calibri" panose="020F0502020204030204" pitchFamily="34" charset="0"/>
                <a:cs typeface="Calibri" panose="020F0502020204030204" pitchFamily="34" charset="0"/>
              </a:rPr>
              <a:t>Vidhosp</a:t>
            </a:r>
            <a:r>
              <a:rPr lang="fr-FR" sz="1600" dirty="0">
                <a:latin typeface="Calibri" panose="020F0502020204030204" pitchFamily="34" charset="0"/>
                <a:cs typeface="Calibri" panose="020F0502020204030204" pitchFamily="34" charset="0"/>
              </a:rPr>
              <a:t>…</a:t>
            </a:r>
          </a:p>
        </p:txBody>
      </p:sp>
      <p:cxnSp>
        <p:nvCxnSpPr>
          <p:cNvPr id="26" name="Connecteur : en angle 25">
            <a:extLst>
              <a:ext uri="{FF2B5EF4-FFF2-40B4-BE49-F238E27FC236}">
                <a16:creationId xmlns:a16="http://schemas.microsoft.com/office/drawing/2014/main" id="{E42896AF-2A1A-7995-98D7-F6CCA399DC4B}"/>
              </a:ext>
            </a:extLst>
          </p:cNvPr>
          <p:cNvCxnSpPr>
            <a:cxnSpLocks/>
            <a:stCxn id="14" idx="3"/>
          </p:cNvCxnSpPr>
          <p:nvPr/>
        </p:nvCxnSpPr>
        <p:spPr bwMode="auto">
          <a:xfrm>
            <a:off x="4084224" y="2527643"/>
            <a:ext cx="557328" cy="1046525"/>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27" name="Connecteur : en angle 26">
            <a:extLst>
              <a:ext uri="{FF2B5EF4-FFF2-40B4-BE49-F238E27FC236}">
                <a16:creationId xmlns:a16="http://schemas.microsoft.com/office/drawing/2014/main" id="{2C38F384-C7AE-4BB6-1C01-FC942A41B2B3}"/>
              </a:ext>
            </a:extLst>
          </p:cNvPr>
          <p:cNvCxnSpPr>
            <a:cxnSpLocks/>
            <a:stCxn id="16" idx="3"/>
          </p:cNvCxnSpPr>
          <p:nvPr/>
        </p:nvCxnSpPr>
        <p:spPr bwMode="auto">
          <a:xfrm>
            <a:off x="4148957" y="3285966"/>
            <a:ext cx="492596" cy="288202"/>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28" name="Connecteur : en angle 27">
            <a:extLst>
              <a:ext uri="{FF2B5EF4-FFF2-40B4-BE49-F238E27FC236}">
                <a16:creationId xmlns:a16="http://schemas.microsoft.com/office/drawing/2014/main" id="{4006530D-5FDC-B95F-51AE-653FC090E96D}"/>
              </a:ext>
            </a:extLst>
          </p:cNvPr>
          <p:cNvCxnSpPr>
            <a:cxnSpLocks/>
            <a:stCxn id="15" idx="3"/>
          </p:cNvCxnSpPr>
          <p:nvPr/>
        </p:nvCxnSpPr>
        <p:spPr bwMode="auto">
          <a:xfrm flipV="1">
            <a:off x="4062324" y="3574168"/>
            <a:ext cx="579229" cy="1184253"/>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29" name="Connecteur : en angle 28">
            <a:extLst>
              <a:ext uri="{FF2B5EF4-FFF2-40B4-BE49-F238E27FC236}">
                <a16:creationId xmlns:a16="http://schemas.microsoft.com/office/drawing/2014/main" id="{22D197FB-9BD9-D0C8-FEF6-8522178071B7}"/>
              </a:ext>
            </a:extLst>
          </p:cNvPr>
          <p:cNvCxnSpPr>
            <a:cxnSpLocks/>
            <a:stCxn id="17" idx="3"/>
          </p:cNvCxnSpPr>
          <p:nvPr/>
        </p:nvCxnSpPr>
        <p:spPr bwMode="auto">
          <a:xfrm flipV="1">
            <a:off x="4084224" y="3574168"/>
            <a:ext cx="557329" cy="409964"/>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30" name="Connecteur : en angle 29">
            <a:extLst>
              <a:ext uri="{FF2B5EF4-FFF2-40B4-BE49-F238E27FC236}">
                <a16:creationId xmlns:a16="http://schemas.microsoft.com/office/drawing/2014/main" id="{2DCACC8C-8206-40D7-2EFF-7D0D7D429D4E}"/>
              </a:ext>
            </a:extLst>
          </p:cNvPr>
          <p:cNvCxnSpPr>
            <a:cxnSpLocks/>
            <a:stCxn id="1050" idx="3"/>
            <a:endCxn id="14" idx="1"/>
          </p:cNvCxnSpPr>
          <p:nvPr/>
        </p:nvCxnSpPr>
        <p:spPr bwMode="auto">
          <a:xfrm flipV="1">
            <a:off x="2305915" y="2527643"/>
            <a:ext cx="642508" cy="627786"/>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35" name="Connecteur : en angle 34">
            <a:extLst>
              <a:ext uri="{FF2B5EF4-FFF2-40B4-BE49-F238E27FC236}">
                <a16:creationId xmlns:a16="http://schemas.microsoft.com/office/drawing/2014/main" id="{2E3D7A65-6509-8052-4F89-4887FDC3CED1}"/>
              </a:ext>
            </a:extLst>
          </p:cNvPr>
          <p:cNvCxnSpPr>
            <a:cxnSpLocks/>
            <a:stCxn id="1050" idx="3"/>
            <a:endCxn id="16" idx="1"/>
          </p:cNvCxnSpPr>
          <p:nvPr/>
        </p:nvCxnSpPr>
        <p:spPr bwMode="auto">
          <a:xfrm>
            <a:off x="2305915" y="3155429"/>
            <a:ext cx="642506" cy="130537"/>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36" name="Connecteur : en angle 35">
            <a:extLst>
              <a:ext uri="{FF2B5EF4-FFF2-40B4-BE49-F238E27FC236}">
                <a16:creationId xmlns:a16="http://schemas.microsoft.com/office/drawing/2014/main" id="{C45A5942-5D1D-FC88-FD09-CB4D09433F2C}"/>
              </a:ext>
            </a:extLst>
          </p:cNvPr>
          <p:cNvCxnSpPr>
            <a:cxnSpLocks/>
            <a:stCxn id="1050" idx="3"/>
            <a:endCxn id="15" idx="1"/>
          </p:cNvCxnSpPr>
          <p:nvPr/>
        </p:nvCxnSpPr>
        <p:spPr bwMode="auto">
          <a:xfrm>
            <a:off x="2305915" y="3155429"/>
            <a:ext cx="620608" cy="1602992"/>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cxnSp>
        <p:nvCxnSpPr>
          <p:cNvPr id="37" name="Connecteur : en angle 36">
            <a:extLst>
              <a:ext uri="{FF2B5EF4-FFF2-40B4-BE49-F238E27FC236}">
                <a16:creationId xmlns:a16="http://schemas.microsoft.com/office/drawing/2014/main" id="{52887981-BED1-FD27-A8F6-B698227BB25C}"/>
              </a:ext>
            </a:extLst>
          </p:cNvPr>
          <p:cNvCxnSpPr>
            <a:cxnSpLocks/>
            <a:stCxn id="1050" idx="3"/>
            <a:endCxn id="17" idx="1"/>
          </p:cNvCxnSpPr>
          <p:nvPr/>
        </p:nvCxnSpPr>
        <p:spPr bwMode="auto">
          <a:xfrm>
            <a:off x="2305915" y="3155429"/>
            <a:ext cx="642506" cy="828703"/>
          </a:xfrm>
          <a:prstGeom prst="bentConnector3">
            <a:avLst>
              <a:gd name="adj1" fmla="val 50000"/>
            </a:avLst>
          </a:prstGeom>
          <a:solidFill>
            <a:schemeClr val="accent1"/>
          </a:solidFill>
          <a:ln w="9525" cap="flat" cmpd="sng" algn="ctr">
            <a:solidFill>
              <a:schemeClr val="tx2"/>
            </a:solidFill>
            <a:prstDash val="dashDot"/>
            <a:round/>
            <a:headEnd type="none" w="med" len="med"/>
            <a:tailEnd type="triangle"/>
          </a:ln>
        </p:spPr>
      </p:cxnSp>
      <p:sp>
        <p:nvSpPr>
          <p:cNvPr id="39" name="Signe Moins 38">
            <a:extLst>
              <a:ext uri="{FF2B5EF4-FFF2-40B4-BE49-F238E27FC236}">
                <a16:creationId xmlns:a16="http://schemas.microsoft.com/office/drawing/2014/main" id="{C81969A0-23C5-558A-67F6-55DC99A81470}"/>
              </a:ext>
            </a:extLst>
          </p:cNvPr>
          <p:cNvSpPr/>
          <p:nvPr/>
        </p:nvSpPr>
        <p:spPr bwMode="auto">
          <a:xfrm rot="5400000">
            <a:off x="2840934" y="3629390"/>
            <a:ext cx="3304853" cy="287017"/>
          </a:xfrm>
          <a:prstGeom prst="mathMinus">
            <a:avLst>
              <a:gd name="adj1" fmla="val 4019"/>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fr-FR" sz="1600"/>
          </a:p>
        </p:txBody>
      </p:sp>
      <p:sp>
        <p:nvSpPr>
          <p:cNvPr id="40" name="ZoneTexte 39">
            <a:extLst>
              <a:ext uri="{FF2B5EF4-FFF2-40B4-BE49-F238E27FC236}">
                <a16:creationId xmlns:a16="http://schemas.microsoft.com/office/drawing/2014/main" id="{A7B5EC14-28DB-68A5-8060-26DD61177CAD}"/>
              </a:ext>
            </a:extLst>
          </p:cNvPr>
          <p:cNvSpPr txBox="1"/>
          <p:nvPr/>
        </p:nvSpPr>
        <p:spPr>
          <a:xfrm>
            <a:off x="4268401" y="1892002"/>
            <a:ext cx="1144077" cy="25648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fr-FR" sz="1600" b="1" dirty="0">
                <a:latin typeface="Calibri" panose="020F0502020204030204" pitchFamily="34" charset="0"/>
                <a:cs typeface="Calibri" panose="020F0502020204030204" pitchFamily="34" charset="0"/>
              </a:rPr>
              <a:t>Pseudonymisation</a:t>
            </a:r>
          </a:p>
        </p:txBody>
      </p:sp>
      <p:sp>
        <p:nvSpPr>
          <p:cNvPr id="45" name="ZoneTexte 44">
            <a:extLst>
              <a:ext uri="{FF2B5EF4-FFF2-40B4-BE49-F238E27FC236}">
                <a16:creationId xmlns:a16="http://schemas.microsoft.com/office/drawing/2014/main" id="{0039C309-0037-1D2A-950D-047C3FEDFB45}"/>
              </a:ext>
            </a:extLst>
          </p:cNvPr>
          <p:cNvSpPr txBox="1"/>
          <p:nvPr/>
        </p:nvSpPr>
        <p:spPr>
          <a:xfrm>
            <a:off x="4995366" y="4571018"/>
            <a:ext cx="1322971" cy="25648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1600" b="1">
                <a:latin typeface="Calibri" panose="020F0502020204030204" pitchFamily="34" charset="0"/>
                <a:cs typeface="Calibri" panose="020F0502020204030204" pitchFamily="34" charset="0"/>
              </a:rPr>
              <a:t>Validation par les ARS</a:t>
            </a:r>
          </a:p>
        </p:txBody>
      </p:sp>
      <p:sp>
        <p:nvSpPr>
          <p:cNvPr id="50" name="ZoneTexte 49">
            <a:extLst>
              <a:ext uri="{FF2B5EF4-FFF2-40B4-BE49-F238E27FC236}">
                <a16:creationId xmlns:a16="http://schemas.microsoft.com/office/drawing/2014/main" id="{181399D4-86F5-7DD5-063C-E027F1483592}"/>
              </a:ext>
            </a:extLst>
          </p:cNvPr>
          <p:cNvSpPr txBox="1"/>
          <p:nvPr/>
        </p:nvSpPr>
        <p:spPr>
          <a:xfrm>
            <a:off x="6298208" y="4306092"/>
            <a:ext cx="1135802" cy="420628"/>
          </a:xfrm>
          <a:prstGeom prst="rect">
            <a:avLst/>
          </a:prstGeom>
          <a:noFill/>
        </p:spPr>
        <p:txBody>
          <a:bodyPr wrap="square">
            <a:spAutoFit/>
          </a:bodyPr>
          <a:lstStyle/>
          <a:p>
            <a:pPr algn="ctr"/>
            <a:r>
              <a:rPr lang="fr-FR" sz="1600" b="1" dirty="0">
                <a:latin typeface="Calibri" panose="020F0502020204030204" pitchFamily="34" charset="0"/>
                <a:cs typeface="Calibri" panose="020F0502020204030204" pitchFamily="34" charset="0"/>
              </a:rPr>
              <a:t>Arrêtés de versement</a:t>
            </a:r>
          </a:p>
        </p:txBody>
      </p:sp>
      <p:cxnSp>
        <p:nvCxnSpPr>
          <p:cNvPr id="53" name="Connecteur : en angle 52">
            <a:extLst>
              <a:ext uri="{FF2B5EF4-FFF2-40B4-BE49-F238E27FC236}">
                <a16:creationId xmlns:a16="http://schemas.microsoft.com/office/drawing/2014/main" id="{AC707594-F974-EFEB-1D53-141E6DD4485E}"/>
              </a:ext>
            </a:extLst>
          </p:cNvPr>
          <p:cNvCxnSpPr>
            <a:cxnSpLocks/>
            <a:stCxn id="45" idx="3"/>
            <a:endCxn id="2050" idx="0"/>
          </p:cNvCxnSpPr>
          <p:nvPr/>
        </p:nvCxnSpPr>
        <p:spPr bwMode="auto">
          <a:xfrm>
            <a:off x="6318337" y="4699258"/>
            <a:ext cx="1859963" cy="251481"/>
          </a:xfrm>
          <a:prstGeom prst="bentConnector2">
            <a:avLst/>
          </a:prstGeom>
          <a:solidFill>
            <a:schemeClr val="accent1"/>
          </a:solidFill>
          <a:ln w="9525" cap="flat" cmpd="sng" algn="ctr">
            <a:solidFill>
              <a:schemeClr val="tx2"/>
            </a:solidFill>
            <a:prstDash val="dash"/>
            <a:round/>
            <a:headEnd type="none" w="med" len="med"/>
            <a:tailEnd type="triangle"/>
          </a:ln>
        </p:spPr>
      </p:cxnSp>
      <p:sp>
        <p:nvSpPr>
          <p:cNvPr id="56" name="ZoneTexte 55">
            <a:extLst>
              <a:ext uri="{FF2B5EF4-FFF2-40B4-BE49-F238E27FC236}">
                <a16:creationId xmlns:a16="http://schemas.microsoft.com/office/drawing/2014/main" id="{72D05111-9D9B-8FBD-BC48-4597D7E6371A}"/>
              </a:ext>
            </a:extLst>
          </p:cNvPr>
          <p:cNvSpPr txBox="1"/>
          <p:nvPr/>
        </p:nvSpPr>
        <p:spPr>
          <a:xfrm>
            <a:off x="4639818" y="3047078"/>
            <a:ext cx="971746" cy="256480"/>
          </a:xfrm>
          <a:prstGeom prst="rect">
            <a:avLst/>
          </a:prstGeom>
          <a:noFill/>
        </p:spPr>
        <p:txBody>
          <a:bodyPr wrap="none" rtlCol="0">
            <a:spAutoFit/>
          </a:bodyPr>
          <a:lstStyle/>
          <a:p>
            <a:r>
              <a:rPr lang="fr-FR" sz="1600" b="1">
                <a:latin typeface="Calibri" panose="020F0502020204030204" pitchFamily="34" charset="0"/>
                <a:cs typeface="Calibri" panose="020F0502020204030204" pitchFamily="34" charset="0"/>
              </a:rPr>
              <a:t>Publics / Privés</a:t>
            </a:r>
          </a:p>
        </p:txBody>
      </p:sp>
      <p:pic>
        <p:nvPicPr>
          <p:cNvPr id="57" name="Picture 2" descr="Accueil | SNDS">
            <a:extLst>
              <a:ext uri="{FF2B5EF4-FFF2-40B4-BE49-F238E27FC236}">
                <a16:creationId xmlns:a16="http://schemas.microsoft.com/office/drawing/2014/main" id="{EFD79B01-936E-8B7A-C42B-B43BF3BBA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661" y="2328122"/>
            <a:ext cx="1053752" cy="50400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Connecteur : en angle 57">
            <a:extLst>
              <a:ext uri="{FF2B5EF4-FFF2-40B4-BE49-F238E27FC236}">
                <a16:creationId xmlns:a16="http://schemas.microsoft.com/office/drawing/2014/main" id="{AA59AB0B-9DD2-15BB-ECA7-73D648D9DD37}"/>
              </a:ext>
            </a:extLst>
          </p:cNvPr>
          <p:cNvCxnSpPr>
            <a:cxnSpLocks/>
            <a:endCxn id="57" idx="1"/>
          </p:cNvCxnSpPr>
          <p:nvPr/>
        </p:nvCxnSpPr>
        <p:spPr bwMode="auto">
          <a:xfrm flipV="1">
            <a:off x="5667545" y="2580122"/>
            <a:ext cx="2271116" cy="994046"/>
          </a:xfrm>
          <a:prstGeom prst="bentConnector3">
            <a:avLst>
              <a:gd name="adj1" fmla="val 50000"/>
            </a:avLst>
          </a:prstGeom>
          <a:solidFill>
            <a:schemeClr val="accent1"/>
          </a:solidFill>
          <a:ln w="9525" cap="flat" cmpd="sng" algn="ctr">
            <a:solidFill>
              <a:schemeClr val="tx2"/>
            </a:solidFill>
            <a:prstDash val="dash"/>
            <a:round/>
            <a:headEnd type="none" w="med" len="med"/>
            <a:tailEnd type="triangle"/>
          </a:ln>
        </p:spPr>
      </p:cxnSp>
      <p:sp>
        <p:nvSpPr>
          <p:cNvPr id="59" name="ZoneTexte 58">
            <a:extLst>
              <a:ext uri="{FF2B5EF4-FFF2-40B4-BE49-F238E27FC236}">
                <a16:creationId xmlns:a16="http://schemas.microsoft.com/office/drawing/2014/main" id="{F9431A13-7836-3552-39C7-BF0075B8DC1C}"/>
              </a:ext>
            </a:extLst>
          </p:cNvPr>
          <p:cNvSpPr txBox="1"/>
          <p:nvPr/>
        </p:nvSpPr>
        <p:spPr>
          <a:xfrm>
            <a:off x="3407979" y="5204347"/>
            <a:ext cx="2671420" cy="420628"/>
          </a:xfrm>
          <a:prstGeom prst="rect">
            <a:avLst/>
          </a:prstGeom>
          <a:noFill/>
        </p:spPr>
        <p:txBody>
          <a:bodyPr wrap="none" rtlCol="0">
            <a:spAutoFit/>
          </a:bodyPr>
          <a:lstStyle/>
          <a:p>
            <a:r>
              <a:rPr lang="fr-FR" sz="1600" b="1" dirty="0">
                <a:latin typeface="Calibri" panose="020F0502020204030204" pitchFamily="34" charset="0"/>
                <a:cs typeface="Calibri" panose="020F0502020204030204" pitchFamily="34" charset="0"/>
              </a:rPr>
              <a:t>Séjours pour le privé</a:t>
            </a:r>
          </a:p>
          <a:p>
            <a:r>
              <a:rPr lang="fr-FR" sz="1600" b="1" dirty="0">
                <a:latin typeface="Calibri" panose="020F0502020204030204" pitchFamily="34" charset="0"/>
                <a:cs typeface="Calibri" panose="020F0502020204030204" pitchFamily="34" charset="0"/>
              </a:rPr>
              <a:t>Activité &amp; consultations externes pour le public</a:t>
            </a:r>
          </a:p>
        </p:txBody>
      </p:sp>
      <p:pic>
        <p:nvPicPr>
          <p:cNvPr id="60" name="Picture 2" descr="Agence régionale de santé — Wikipédia">
            <a:extLst>
              <a:ext uri="{FF2B5EF4-FFF2-40B4-BE49-F238E27FC236}">
                <a16:creationId xmlns:a16="http://schemas.microsoft.com/office/drawing/2014/main" id="{658952D7-B3DD-B07B-4726-E7F3A85785EA}"/>
              </a:ext>
            </a:extLst>
          </p:cNvPr>
          <p:cNvPicPr>
            <a:picLocks noChangeAspect="1"/>
          </p:cNvPicPr>
          <p:nvPr/>
        </p:nvPicPr>
        <p:blipFill>
          <a:blip r:embed="rId8"/>
          <a:stretch>
            <a:fillRect/>
          </a:stretch>
        </p:blipFill>
        <p:spPr>
          <a:xfrm>
            <a:off x="6487997" y="3996682"/>
            <a:ext cx="869274" cy="504000"/>
          </a:xfrm>
          <a:prstGeom prst="rect">
            <a:avLst/>
          </a:prstGeom>
        </p:spPr>
      </p:pic>
      <p:cxnSp>
        <p:nvCxnSpPr>
          <p:cNvPr id="61" name="Connecteur : en angle 60">
            <a:extLst>
              <a:ext uri="{FF2B5EF4-FFF2-40B4-BE49-F238E27FC236}">
                <a16:creationId xmlns:a16="http://schemas.microsoft.com/office/drawing/2014/main" id="{0B896E67-E596-A591-C3D2-0F1735E836F5}"/>
              </a:ext>
            </a:extLst>
          </p:cNvPr>
          <p:cNvCxnSpPr>
            <a:cxnSpLocks/>
            <a:stCxn id="15" idx="2"/>
            <a:endCxn id="2050" idx="1"/>
          </p:cNvCxnSpPr>
          <p:nvPr/>
        </p:nvCxnSpPr>
        <p:spPr bwMode="auto">
          <a:xfrm rot="16200000" flipH="1">
            <a:off x="5464969" y="2998189"/>
            <a:ext cx="234004" cy="4175095"/>
          </a:xfrm>
          <a:prstGeom prst="bentConnector2">
            <a:avLst/>
          </a:prstGeom>
          <a:solidFill>
            <a:schemeClr val="accent1"/>
          </a:solidFill>
          <a:ln w="9525" cap="flat" cmpd="sng" algn="ctr">
            <a:solidFill>
              <a:schemeClr val="tx2"/>
            </a:solidFill>
            <a:prstDash val="dash"/>
            <a:round/>
            <a:headEnd type="none" w="med" len="med"/>
            <a:tailEnd type="triangle"/>
          </a:ln>
        </p:spPr>
      </p:cxnSp>
      <p:pic>
        <p:nvPicPr>
          <p:cNvPr id="1026" name="Picture 2" descr="ATIH : Agence technique de l'information sur l'hospitalisation">
            <a:extLst>
              <a:ext uri="{FF2B5EF4-FFF2-40B4-BE49-F238E27FC236}">
                <a16:creationId xmlns:a16="http://schemas.microsoft.com/office/drawing/2014/main" id="{A087ADAB-8E0A-FF68-115B-C0E3C8A597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678" y="2921449"/>
            <a:ext cx="1624532" cy="504000"/>
          </a:xfrm>
          <a:prstGeom prst="rect">
            <a:avLst/>
          </a:prstGeom>
          <a:noFill/>
          <a:extLst>
            <a:ext uri="{909E8E84-426E-40DD-AFC4-6F175D3DCCD1}">
              <a14:hiddenFill xmlns:a14="http://schemas.microsoft.com/office/drawing/2010/main">
                <a:solidFill>
                  <a:srgbClr val="FFFFFF"/>
                </a:solidFill>
              </a14:hiddenFill>
            </a:ext>
          </a:extLst>
        </p:spPr>
      </p:pic>
      <p:sp>
        <p:nvSpPr>
          <p:cNvPr id="62" name="ZoneTexte 61">
            <a:extLst>
              <a:ext uri="{FF2B5EF4-FFF2-40B4-BE49-F238E27FC236}">
                <a16:creationId xmlns:a16="http://schemas.microsoft.com/office/drawing/2014/main" id="{88A6E6AC-E970-0215-543D-031C59ED2AAA}"/>
              </a:ext>
            </a:extLst>
          </p:cNvPr>
          <p:cNvSpPr txBox="1"/>
          <p:nvPr/>
        </p:nvSpPr>
        <p:spPr>
          <a:xfrm>
            <a:off x="7682788" y="1892331"/>
            <a:ext cx="1258678" cy="25648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defPPr>
              <a:defRPr lang="fr-FR"/>
            </a:defPPr>
            <a:lvl1pPr>
              <a:defRPr sz="1600" b="1">
                <a:latin typeface="Calibri" panose="020F0502020204030204" pitchFamily="34" charset="0"/>
                <a:cs typeface="Calibri" panose="020F0502020204030204" pitchFamily="34" charset="0"/>
              </a:defRPr>
            </a:lvl1pPr>
          </a:lstStyle>
          <a:p>
            <a:r>
              <a:rPr lang="fr-FR" dirty="0"/>
              <a:t>Accès aux données</a:t>
            </a:r>
          </a:p>
        </p:txBody>
      </p:sp>
      <p:pic>
        <p:nvPicPr>
          <p:cNvPr id="1031" name="Image 1030">
            <a:extLst>
              <a:ext uri="{FF2B5EF4-FFF2-40B4-BE49-F238E27FC236}">
                <a16:creationId xmlns:a16="http://schemas.microsoft.com/office/drawing/2014/main" id="{BE312286-5902-6A00-6A05-250341F657F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153400" y="3599514"/>
            <a:ext cx="794394" cy="805276"/>
          </a:xfrm>
          <a:prstGeom prst="rect">
            <a:avLst/>
          </a:prstGeom>
        </p:spPr>
      </p:pic>
      <p:pic>
        <p:nvPicPr>
          <p:cNvPr id="1035" name="Image 1034">
            <a:extLst>
              <a:ext uri="{FF2B5EF4-FFF2-40B4-BE49-F238E27FC236}">
                <a16:creationId xmlns:a16="http://schemas.microsoft.com/office/drawing/2014/main" id="{94718220-FEF1-C7FD-11C8-942D41C10A27}"/>
              </a:ext>
            </a:extLst>
          </p:cNvPr>
          <p:cNvPicPr>
            <a:picLocks noChangeAspect="1"/>
          </p:cNvPicPr>
          <p:nvPr/>
        </p:nvPicPr>
        <p:blipFill>
          <a:blip r:embed="rId11"/>
          <a:stretch>
            <a:fillRect/>
          </a:stretch>
        </p:blipFill>
        <p:spPr>
          <a:xfrm>
            <a:off x="4536206" y="2272789"/>
            <a:ext cx="758835" cy="758835"/>
          </a:xfrm>
          <a:prstGeom prst="rect">
            <a:avLst/>
          </a:prstGeom>
        </p:spPr>
      </p:pic>
      <p:sp>
        <p:nvSpPr>
          <p:cNvPr id="1036" name="ZoneTexte 1035">
            <a:extLst>
              <a:ext uri="{FF2B5EF4-FFF2-40B4-BE49-F238E27FC236}">
                <a16:creationId xmlns:a16="http://schemas.microsoft.com/office/drawing/2014/main" id="{EDB84225-E4C7-1F5A-1F41-905F8E61D06F}"/>
              </a:ext>
            </a:extLst>
          </p:cNvPr>
          <p:cNvSpPr txBox="1"/>
          <p:nvPr/>
        </p:nvSpPr>
        <p:spPr>
          <a:xfrm>
            <a:off x="5627775" y="1892331"/>
            <a:ext cx="760914" cy="25648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fr-FR" sz="1600" b="1" dirty="0">
                <a:latin typeface="Calibri" panose="020F0502020204030204" pitchFamily="34" charset="0"/>
                <a:cs typeface="Calibri" panose="020F0502020204030204" pitchFamily="34" charset="0"/>
              </a:rPr>
              <a:t>Validation</a:t>
            </a:r>
          </a:p>
        </p:txBody>
      </p:sp>
      <p:sp>
        <p:nvSpPr>
          <p:cNvPr id="1037" name="ZoneTexte 1036">
            <a:extLst>
              <a:ext uri="{FF2B5EF4-FFF2-40B4-BE49-F238E27FC236}">
                <a16:creationId xmlns:a16="http://schemas.microsoft.com/office/drawing/2014/main" id="{56BC663E-588B-6158-4D9E-06906D2DA995}"/>
              </a:ext>
            </a:extLst>
          </p:cNvPr>
          <p:cNvSpPr txBox="1"/>
          <p:nvPr/>
        </p:nvSpPr>
        <p:spPr>
          <a:xfrm>
            <a:off x="6603986" y="1892331"/>
            <a:ext cx="863506" cy="25648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fr-FR" sz="1600" b="1" dirty="0">
                <a:latin typeface="Calibri" panose="020F0502020204030204" pitchFamily="34" charset="0"/>
                <a:cs typeface="Calibri" panose="020F0502020204030204" pitchFamily="34" charset="0"/>
              </a:rPr>
              <a:t>Valorisation</a:t>
            </a:r>
          </a:p>
        </p:txBody>
      </p:sp>
      <p:pic>
        <p:nvPicPr>
          <p:cNvPr id="1039" name="Image 1038">
            <a:extLst>
              <a:ext uri="{FF2B5EF4-FFF2-40B4-BE49-F238E27FC236}">
                <a16:creationId xmlns:a16="http://schemas.microsoft.com/office/drawing/2014/main" id="{9EA3CE9D-8E1E-2241-F95C-308B381C8392}"/>
              </a:ext>
            </a:extLst>
          </p:cNvPr>
          <p:cNvPicPr>
            <a:picLocks noChangeAspect="1"/>
          </p:cNvPicPr>
          <p:nvPr/>
        </p:nvPicPr>
        <p:blipFill>
          <a:blip r:embed="rId12"/>
          <a:stretch>
            <a:fillRect/>
          </a:stretch>
        </p:blipFill>
        <p:spPr>
          <a:xfrm>
            <a:off x="286311" y="4508252"/>
            <a:ext cx="748770" cy="748770"/>
          </a:xfrm>
          <a:prstGeom prst="rect">
            <a:avLst/>
          </a:prstGeom>
        </p:spPr>
      </p:pic>
      <p:sp>
        <p:nvSpPr>
          <p:cNvPr id="1040" name="ZoneTexte 1039">
            <a:extLst>
              <a:ext uri="{FF2B5EF4-FFF2-40B4-BE49-F238E27FC236}">
                <a16:creationId xmlns:a16="http://schemas.microsoft.com/office/drawing/2014/main" id="{113DDEAE-DB34-0A25-0197-C1C2C898B499}"/>
              </a:ext>
            </a:extLst>
          </p:cNvPr>
          <p:cNvSpPr txBox="1"/>
          <p:nvPr/>
        </p:nvSpPr>
        <p:spPr>
          <a:xfrm>
            <a:off x="2593474" y="1892331"/>
            <a:ext cx="1459630" cy="25648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defPPr>
              <a:defRPr lang="fr-FR"/>
            </a:defPPr>
            <a:lvl1pPr>
              <a:defRPr sz="1600" b="1">
                <a:latin typeface="Calibri" panose="020F0502020204030204" pitchFamily="34" charset="0"/>
                <a:cs typeface="Calibri" panose="020F0502020204030204" pitchFamily="34" charset="0"/>
              </a:defRPr>
            </a:lvl1pPr>
          </a:lstStyle>
          <a:p>
            <a:r>
              <a:rPr lang="fr-FR" dirty="0"/>
              <a:t>Formatage des fichiers</a:t>
            </a:r>
          </a:p>
        </p:txBody>
      </p:sp>
      <p:sp>
        <p:nvSpPr>
          <p:cNvPr id="1041" name="ZoneTexte 1040">
            <a:extLst>
              <a:ext uri="{FF2B5EF4-FFF2-40B4-BE49-F238E27FC236}">
                <a16:creationId xmlns:a16="http://schemas.microsoft.com/office/drawing/2014/main" id="{9999C592-F5A3-0058-C77F-7EFA7CDAC54C}"/>
              </a:ext>
            </a:extLst>
          </p:cNvPr>
          <p:cNvSpPr txBox="1"/>
          <p:nvPr/>
        </p:nvSpPr>
        <p:spPr>
          <a:xfrm>
            <a:off x="168437" y="1892331"/>
            <a:ext cx="402841" cy="256480"/>
          </a:xfrm>
          <a:prstGeom prst="rect">
            <a:avLst/>
          </a:prstGeom>
        </p:spPr>
        <p:style>
          <a:lnRef idx="2">
            <a:schemeClr val="accent4"/>
          </a:lnRef>
          <a:fillRef idx="1">
            <a:schemeClr val="lt1"/>
          </a:fillRef>
          <a:effectRef idx="0">
            <a:schemeClr val="accent4"/>
          </a:effectRef>
          <a:fontRef idx="minor">
            <a:schemeClr val="dk1"/>
          </a:fontRef>
        </p:style>
        <p:txBody>
          <a:bodyPr wrap="square" lIns="36000" rIns="36000" rtlCol="0">
            <a:spAutoFit/>
          </a:bodyPr>
          <a:lstStyle>
            <a:defPPr>
              <a:defRPr lang="fr-FR"/>
            </a:defPPr>
            <a:lvl1pPr>
              <a:defRPr sz="1600" b="1">
                <a:latin typeface="Calibri" panose="020F0502020204030204" pitchFamily="34" charset="0"/>
                <a:cs typeface="Calibri" panose="020F0502020204030204" pitchFamily="34" charset="0"/>
              </a:defRPr>
            </a:lvl1pPr>
          </a:lstStyle>
          <a:p>
            <a:r>
              <a:rPr lang="fr-FR" dirty="0"/>
              <a:t>Saisie</a:t>
            </a:r>
          </a:p>
        </p:txBody>
      </p:sp>
      <p:sp>
        <p:nvSpPr>
          <p:cNvPr id="1043" name="ZoneTexte 1042">
            <a:extLst>
              <a:ext uri="{FF2B5EF4-FFF2-40B4-BE49-F238E27FC236}">
                <a16:creationId xmlns:a16="http://schemas.microsoft.com/office/drawing/2014/main" id="{ACA92AC3-6F56-A0D1-ED5A-E6C20AC7D5FF}"/>
              </a:ext>
            </a:extLst>
          </p:cNvPr>
          <p:cNvSpPr txBox="1"/>
          <p:nvPr/>
        </p:nvSpPr>
        <p:spPr>
          <a:xfrm>
            <a:off x="859116" y="1892331"/>
            <a:ext cx="1591602" cy="256480"/>
          </a:xfrm>
          <a:prstGeom prst="rect">
            <a:avLst/>
          </a:prstGeom>
        </p:spPr>
        <p:style>
          <a:lnRef idx="2">
            <a:schemeClr val="accent4"/>
          </a:lnRef>
          <a:fillRef idx="1">
            <a:schemeClr val="lt1"/>
          </a:fillRef>
          <a:effectRef idx="0">
            <a:schemeClr val="accent4"/>
          </a:effectRef>
          <a:fontRef idx="minor">
            <a:schemeClr val="dk1"/>
          </a:fontRef>
        </p:style>
        <p:txBody>
          <a:bodyPr wrap="square" lIns="36000" rIns="36000" rtlCol="0">
            <a:spAutoFit/>
          </a:bodyPr>
          <a:lstStyle>
            <a:defPPr>
              <a:defRPr lang="fr-FR"/>
            </a:defPPr>
            <a:lvl1pPr>
              <a:defRPr sz="1600" b="1">
                <a:latin typeface="Calibri" panose="020F0502020204030204" pitchFamily="34" charset="0"/>
                <a:cs typeface="Calibri" panose="020F0502020204030204" pitchFamily="34" charset="0"/>
              </a:defRPr>
            </a:lvl1pPr>
          </a:lstStyle>
          <a:p>
            <a:r>
              <a:rPr lang="fr-FR" dirty="0"/>
              <a:t>Structuration des données</a:t>
            </a:r>
          </a:p>
        </p:txBody>
      </p:sp>
      <p:pic>
        <p:nvPicPr>
          <p:cNvPr id="1050" name="Image 1049">
            <a:extLst>
              <a:ext uri="{FF2B5EF4-FFF2-40B4-BE49-F238E27FC236}">
                <a16:creationId xmlns:a16="http://schemas.microsoft.com/office/drawing/2014/main" id="{68AEF6A7-1652-8A58-1374-8B8994604EDA}"/>
              </a:ext>
            </a:extLst>
          </p:cNvPr>
          <p:cNvPicPr>
            <a:picLocks noChangeAspect="1"/>
          </p:cNvPicPr>
          <p:nvPr/>
        </p:nvPicPr>
        <p:blipFill>
          <a:blip r:embed="rId13"/>
          <a:stretch>
            <a:fillRect/>
          </a:stretch>
        </p:blipFill>
        <p:spPr>
          <a:xfrm>
            <a:off x="1468437" y="2736690"/>
            <a:ext cx="837478" cy="837478"/>
          </a:xfrm>
          <a:prstGeom prst="rect">
            <a:avLst/>
          </a:prstGeom>
        </p:spPr>
      </p:pic>
      <p:pic>
        <p:nvPicPr>
          <p:cNvPr id="1069" name="Picture 4" descr="481521488">
            <a:extLst>
              <a:ext uri="{FF2B5EF4-FFF2-40B4-BE49-F238E27FC236}">
                <a16:creationId xmlns:a16="http://schemas.microsoft.com/office/drawing/2014/main" id="{A8A27216-DD8A-D130-0A5A-3AA0577B332D}"/>
              </a:ext>
            </a:extLst>
          </p:cNvPr>
          <p:cNvPicPr>
            <a:picLocks noChangeAspect="1" noChangeArrowheads="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65220" y="3349963"/>
            <a:ext cx="1083126" cy="108312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6" descr="Click Euro Icons - Free SVG &amp; PNG Click Euro Images - Noun Project">
            <a:extLst>
              <a:ext uri="{FF2B5EF4-FFF2-40B4-BE49-F238E27FC236}">
                <a16:creationId xmlns:a16="http://schemas.microsoft.com/office/drawing/2014/main" id="{B4549E7F-B338-FDDF-87A5-7AE3217576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3986" y="5227719"/>
            <a:ext cx="706230" cy="70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84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méthodes différentes– </a:t>
            </a:r>
            <a:r>
              <a:rPr lang="fr-FR" dirty="0">
                <a:solidFill>
                  <a:schemeClr val="bg2">
                    <a:lumMod val="60000"/>
                    <a:lumOff val="40000"/>
                  </a:schemeClr>
                </a:solidFill>
              </a:rPr>
              <a:t>Parcours de soins</a:t>
            </a:r>
            <a:endParaRPr lang="fr-FR" dirty="0"/>
          </a:p>
        </p:txBody>
      </p:sp>
      <p:sp>
        <p:nvSpPr>
          <p:cNvPr id="3" name="Espace réservé du contenu 2"/>
          <p:cNvSpPr>
            <a:spLocks noGrp="1"/>
          </p:cNvSpPr>
          <p:nvPr>
            <p:ph idx="1"/>
          </p:nvPr>
        </p:nvSpPr>
        <p:spPr>
          <a:xfrm>
            <a:off x="121298" y="1484670"/>
            <a:ext cx="8619579" cy="5297131"/>
          </a:xfrm>
        </p:spPr>
        <p:txBody>
          <a:bodyPr/>
          <a:lstStyle/>
          <a:p>
            <a:pPr marL="182562" indent="0">
              <a:buNone/>
            </a:pPr>
            <a:endParaRPr lang="fr-FR" sz="1800" dirty="0"/>
          </a:p>
          <a:p>
            <a:r>
              <a:rPr lang="fr-FR" sz="2000" dirty="0"/>
              <a:t>Analyses des parcours de soins en utilisant les analyses de séquences </a:t>
            </a:r>
          </a:p>
          <a:p>
            <a:pPr lvl="1"/>
            <a:r>
              <a:rPr lang="fr-FR" sz="1700" dirty="0"/>
              <a:t>Analyse des parcours hospitaliers des patients âgés de 80 ans et plus</a:t>
            </a:r>
          </a:p>
          <a:p>
            <a:pPr lvl="1"/>
            <a:r>
              <a:rPr lang="fr-FR" sz="1700" dirty="0"/>
              <a:t>Analyse des parcours pour 3 cohortes (PTG, PTH, cancer du colon)</a:t>
            </a:r>
          </a:p>
          <a:p>
            <a:r>
              <a:rPr lang="fr-FR" sz="2000" dirty="0"/>
              <a:t>Méthode utilisée:</a:t>
            </a:r>
          </a:p>
          <a:p>
            <a:pPr lvl="1"/>
            <a:r>
              <a:rPr lang="fr-FR" sz="1700" dirty="0"/>
              <a:t>Chronogramme: permet de représenter graphiquement la proportion de patients dans chacune des prises en charge quotidienne du patient durant son parcours</a:t>
            </a:r>
          </a:p>
          <a:p>
            <a:pPr lvl="1"/>
            <a:r>
              <a:rPr lang="fr-FR" sz="1700" dirty="0"/>
              <a:t>Tapis des parcours individuel : permettent de visualiser la dimension individuelle des parcours. </a:t>
            </a:r>
          </a:p>
          <a:p>
            <a:pPr marR="134620" lvl="1">
              <a:spcBef>
                <a:spcPts val="0"/>
              </a:spcBef>
            </a:pPr>
            <a:r>
              <a:rPr lang="fr-FR" sz="1700" dirty="0"/>
              <a:t>Classification des parcours ou méthode d’analyse séquentielle et plus précisément la méthode Optimal Matching: consiste à mesurer la dissemblance entre chaque paire de séquences de la population étudiée, puis à construire, à partir de ces dissemblances, des groupes de séquences similaires. La typologie de séquences ainsi obtenue correspond à celle des parcours de soins. </a:t>
            </a:r>
          </a:p>
          <a:p>
            <a:pPr marR="134620" lvl="1">
              <a:spcBef>
                <a:spcPts val="0"/>
              </a:spcBef>
            </a:pPr>
            <a:r>
              <a:rPr lang="fr-FR" sz="1700" dirty="0"/>
              <a:t>Forêt aléatoire: permet de déterminer les variables explicatives des parcours en réalisant un nombre conséquent d’arbres décisionnels classiques déterminés sur des sous-ensembles aléatoires de la cohorte</a:t>
            </a:r>
          </a:p>
          <a:p>
            <a:pPr marR="134620" lvl="1">
              <a:spcBef>
                <a:spcPts val="0"/>
              </a:spcBef>
            </a:pPr>
            <a:endParaRPr lang="fr-FR" sz="1700" dirty="0"/>
          </a:p>
          <a:p>
            <a:pPr lvl="1"/>
            <a:endParaRPr lang="fr-FR" sz="1700" dirty="0"/>
          </a:p>
          <a:p>
            <a:pPr lvl="1"/>
            <a:endParaRPr lang="fr-FR" sz="1800" dirty="0"/>
          </a:p>
          <a:p>
            <a:endParaRPr lang="fr-FR" sz="2100" dirty="0"/>
          </a:p>
          <a:p>
            <a:endParaRPr lang="fr-FR" sz="2100" dirty="0"/>
          </a:p>
          <a:p>
            <a:endParaRPr lang="fr-FR" sz="21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80</a:t>
            </a:fld>
            <a:endParaRPr lang="fr-FR"/>
          </a:p>
        </p:txBody>
      </p:sp>
    </p:spTree>
    <p:extLst>
      <p:ext uri="{BB962C8B-B14F-4D97-AF65-F5344CB8AC3E}">
        <p14:creationId xmlns:p14="http://schemas.microsoft.com/office/powerpoint/2010/main" val="3878617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méthodes différentes – </a:t>
            </a:r>
            <a:r>
              <a:rPr lang="fr-FR" dirty="0">
                <a:solidFill>
                  <a:schemeClr val="bg2">
                    <a:lumMod val="60000"/>
                    <a:lumOff val="40000"/>
                  </a:schemeClr>
                </a:solidFill>
              </a:rPr>
              <a:t>Parcours de soins</a:t>
            </a:r>
            <a:endParaRPr lang="fr-FR" dirty="0"/>
          </a:p>
        </p:txBody>
      </p:sp>
      <p:sp>
        <p:nvSpPr>
          <p:cNvPr id="3" name="Espace réservé du contenu 2"/>
          <p:cNvSpPr>
            <a:spLocks noGrp="1"/>
          </p:cNvSpPr>
          <p:nvPr>
            <p:ph idx="1"/>
          </p:nvPr>
        </p:nvSpPr>
        <p:spPr>
          <a:xfrm>
            <a:off x="123824" y="1415845"/>
            <a:ext cx="8710570" cy="4762826"/>
          </a:xfrm>
        </p:spPr>
        <p:txBody>
          <a:bodyPr/>
          <a:lstStyle/>
          <a:p>
            <a:pPr marL="182562" indent="0">
              <a:buNone/>
            </a:pPr>
            <a:endParaRPr lang="fr-FR" sz="1800" dirty="0"/>
          </a:p>
          <a:p>
            <a:r>
              <a:rPr lang="fr-FR" sz="2000" dirty="0"/>
              <a:t>Illustration des analyses de séquences à partir de l’étude  sur les patients âgés de 80 ans et plus</a:t>
            </a:r>
          </a:p>
          <a:p>
            <a:pPr lvl="1"/>
            <a:endParaRPr lang="fr-FR" sz="1800" dirty="0"/>
          </a:p>
          <a:p>
            <a:endParaRPr lang="fr-FR" sz="2100" dirty="0"/>
          </a:p>
          <a:p>
            <a:endParaRPr lang="fr-FR" sz="2100" dirty="0"/>
          </a:p>
          <a:p>
            <a:endParaRPr lang="fr-FR" sz="21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81</a:t>
            </a:fld>
            <a:endParaRPr lang="fr-FR"/>
          </a:p>
        </p:txBody>
      </p:sp>
      <p:pic>
        <p:nvPicPr>
          <p:cNvPr id="5" name="Image 4">
            <a:extLst>
              <a:ext uri="{FF2B5EF4-FFF2-40B4-BE49-F238E27FC236}">
                <a16:creationId xmlns:a16="http://schemas.microsoft.com/office/drawing/2014/main" id="{C6D609CB-53E2-401E-9412-EE88DFDB90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28" b="5202"/>
          <a:stretch/>
        </p:blipFill>
        <p:spPr bwMode="auto">
          <a:xfrm>
            <a:off x="0" y="2901110"/>
            <a:ext cx="4837923" cy="1851712"/>
          </a:xfrm>
          <a:prstGeom prst="rect">
            <a:avLst/>
          </a:prstGeom>
          <a:ln>
            <a:noFill/>
          </a:ln>
          <a:extLst>
            <a:ext uri="{53640926-AAD7-44D8-BBD7-CCE9431645EC}">
              <a14:shadowObscured xmlns:a14="http://schemas.microsoft.com/office/drawing/2010/main"/>
            </a:ext>
          </a:extLst>
        </p:spPr>
      </p:pic>
      <p:pic>
        <p:nvPicPr>
          <p:cNvPr id="4" name="Image 3">
            <a:extLst>
              <a:ext uri="{FF2B5EF4-FFF2-40B4-BE49-F238E27FC236}">
                <a16:creationId xmlns:a16="http://schemas.microsoft.com/office/drawing/2014/main" id="{9969668E-0B7F-4684-A968-C835FBE1B6FC}"/>
              </a:ext>
            </a:extLst>
          </p:cNvPr>
          <p:cNvPicPr>
            <a:picLocks noChangeAspect="1"/>
          </p:cNvPicPr>
          <p:nvPr/>
        </p:nvPicPr>
        <p:blipFill>
          <a:blip r:embed="rId4"/>
          <a:stretch>
            <a:fillRect/>
          </a:stretch>
        </p:blipFill>
        <p:spPr>
          <a:xfrm>
            <a:off x="59514" y="4953552"/>
            <a:ext cx="4923509" cy="1843844"/>
          </a:xfrm>
          <a:prstGeom prst="rect">
            <a:avLst/>
          </a:prstGeom>
        </p:spPr>
      </p:pic>
      <p:sp>
        <p:nvSpPr>
          <p:cNvPr id="8" name="ZoneTexte 7">
            <a:extLst>
              <a:ext uri="{FF2B5EF4-FFF2-40B4-BE49-F238E27FC236}">
                <a16:creationId xmlns:a16="http://schemas.microsoft.com/office/drawing/2014/main" id="{D7512E47-63B1-4602-B86A-550FD2B5BF37}"/>
              </a:ext>
            </a:extLst>
          </p:cNvPr>
          <p:cNvSpPr txBox="1"/>
          <p:nvPr/>
        </p:nvSpPr>
        <p:spPr>
          <a:xfrm>
            <a:off x="11786" y="4759512"/>
            <a:ext cx="5973097" cy="271228"/>
          </a:xfrm>
          <a:prstGeom prst="rect">
            <a:avLst/>
          </a:prstGeom>
          <a:noFill/>
        </p:spPr>
        <p:txBody>
          <a:bodyPr wrap="square">
            <a:spAutoFit/>
          </a:bodyPr>
          <a:lstStyle/>
          <a:p>
            <a:pPr algn="just">
              <a:lnSpc>
                <a:spcPct val="120000"/>
              </a:lnSpc>
            </a:pPr>
            <a:r>
              <a:rPr lang="fr-FR" sz="1600" b="1" i="1" dirty="0">
                <a:solidFill>
                  <a:srgbClr val="453B50"/>
                </a:solidFill>
                <a:effectLst/>
                <a:latin typeface="Arial" panose="020B0604020202020204" pitchFamily="34" charset="0"/>
                <a:ea typeface="Arial" panose="020B0604020202020204" pitchFamily="34" charset="0"/>
                <a:cs typeface="Times New Roman" panose="02020603050405020304" pitchFamily="18" charset="0"/>
              </a:rPr>
              <a:t>Figure 11 : Tapis ordonnés des parcours de soins 2018</a:t>
            </a:r>
            <a:endParaRPr lang="fr-FR"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1006FA91-CAEB-421B-9EF9-D48A076C8694}"/>
              </a:ext>
            </a:extLst>
          </p:cNvPr>
          <p:cNvSpPr txBox="1"/>
          <p:nvPr/>
        </p:nvSpPr>
        <p:spPr>
          <a:xfrm>
            <a:off x="40756" y="2442111"/>
            <a:ext cx="4665406" cy="420628"/>
          </a:xfrm>
          <a:prstGeom prst="rect">
            <a:avLst/>
          </a:prstGeom>
          <a:noFill/>
        </p:spPr>
        <p:txBody>
          <a:bodyPr wrap="square">
            <a:spAutoFit/>
          </a:bodyPr>
          <a:lstStyle/>
          <a:p>
            <a:pPr algn="just"/>
            <a:r>
              <a:rPr lang="fr-FR" sz="1600" b="1" i="1" dirty="0">
                <a:solidFill>
                  <a:srgbClr val="453B50"/>
                </a:solidFill>
                <a:effectLst/>
                <a:latin typeface="Arial" panose="020B0604020202020204" pitchFamily="34" charset="0"/>
                <a:ea typeface="Arial" panose="020B0604020202020204" pitchFamily="34" charset="0"/>
                <a:cs typeface="Times New Roman" panose="02020603050405020304" pitchFamily="18" charset="0"/>
              </a:rPr>
              <a:t>Figure 10 : Chronogramme des prises en charges quotidiennes des parcours des patients âgés de 80 ans et plus en 2018</a:t>
            </a:r>
          </a:p>
        </p:txBody>
      </p:sp>
      <p:pic>
        <p:nvPicPr>
          <p:cNvPr id="11" name="Image 10">
            <a:extLst>
              <a:ext uri="{FF2B5EF4-FFF2-40B4-BE49-F238E27FC236}">
                <a16:creationId xmlns:a16="http://schemas.microsoft.com/office/drawing/2014/main" id="{278FAA8A-FF31-421C-A014-151CF4A0E126}"/>
              </a:ext>
            </a:extLst>
          </p:cNvPr>
          <p:cNvPicPr>
            <a:picLocks noChangeAspect="1"/>
          </p:cNvPicPr>
          <p:nvPr/>
        </p:nvPicPr>
        <p:blipFill>
          <a:blip r:embed="rId5"/>
          <a:stretch>
            <a:fillRect/>
          </a:stretch>
        </p:blipFill>
        <p:spPr>
          <a:xfrm>
            <a:off x="5122676" y="2676901"/>
            <a:ext cx="3711718" cy="3876299"/>
          </a:xfrm>
          <a:prstGeom prst="rect">
            <a:avLst/>
          </a:prstGeom>
        </p:spPr>
      </p:pic>
      <p:sp>
        <p:nvSpPr>
          <p:cNvPr id="13" name="ZoneTexte 12">
            <a:extLst>
              <a:ext uri="{FF2B5EF4-FFF2-40B4-BE49-F238E27FC236}">
                <a16:creationId xmlns:a16="http://schemas.microsoft.com/office/drawing/2014/main" id="{F177ED12-EDED-498A-B0A7-C5AAA554005C}"/>
              </a:ext>
            </a:extLst>
          </p:cNvPr>
          <p:cNvSpPr txBox="1"/>
          <p:nvPr/>
        </p:nvSpPr>
        <p:spPr>
          <a:xfrm>
            <a:off x="4985468" y="2246793"/>
            <a:ext cx="4034708" cy="420628"/>
          </a:xfrm>
          <a:prstGeom prst="rect">
            <a:avLst/>
          </a:prstGeom>
          <a:noFill/>
        </p:spPr>
        <p:txBody>
          <a:bodyPr wrap="square">
            <a:spAutoFit/>
          </a:bodyPr>
          <a:lstStyle/>
          <a:p>
            <a:pPr algn="just"/>
            <a:r>
              <a:rPr lang="fr-FR" sz="1600" b="1" i="1" dirty="0">
                <a:solidFill>
                  <a:srgbClr val="453B50"/>
                </a:solidFill>
                <a:effectLst/>
                <a:latin typeface="Arial" panose="020B0604020202020204" pitchFamily="34" charset="0"/>
                <a:ea typeface="Arial" panose="020B0604020202020204" pitchFamily="34" charset="0"/>
                <a:cs typeface="Times New Roman" panose="02020603050405020304" pitchFamily="18" charset="0"/>
              </a:rPr>
              <a:t>Figure 12 : Tapis ordonnés par classe des parcours de 2018 des patients âgés de 80 ans et plus</a:t>
            </a:r>
          </a:p>
        </p:txBody>
      </p:sp>
    </p:spTree>
    <p:extLst>
      <p:ext uri="{BB962C8B-B14F-4D97-AF65-F5344CB8AC3E}">
        <p14:creationId xmlns:p14="http://schemas.microsoft.com/office/powerpoint/2010/main" val="14570120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méthodes différentes – </a:t>
            </a:r>
            <a:r>
              <a:rPr lang="fr-FR" dirty="0">
                <a:solidFill>
                  <a:schemeClr val="bg2">
                    <a:lumMod val="60000"/>
                    <a:lumOff val="40000"/>
                  </a:schemeClr>
                </a:solidFill>
              </a:rPr>
              <a:t>Parcours de soins</a:t>
            </a:r>
            <a:endParaRPr lang="fr-FR" dirty="0"/>
          </a:p>
        </p:txBody>
      </p:sp>
      <p:sp>
        <p:nvSpPr>
          <p:cNvPr id="3" name="Espace réservé du contenu 2"/>
          <p:cNvSpPr>
            <a:spLocks noGrp="1"/>
          </p:cNvSpPr>
          <p:nvPr>
            <p:ph idx="1"/>
          </p:nvPr>
        </p:nvSpPr>
        <p:spPr>
          <a:xfrm>
            <a:off x="123824" y="1445342"/>
            <a:ext cx="8369559" cy="4762826"/>
          </a:xfrm>
        </p:spPr>
        <p:txBody>
          <a:bodyPr/>
          <a:lstStyle/>
          <a:p>
            <a:pPr marL="182562" indent="0">
              <a:buNone/>
            </a:pPr>
            <a:endParaRPr lang="fr-FR" sz="1800" dirty="0"/>
          </a:p>
          <a:p>
            <a:r>
              <a:rPr lang="fr-FR" sz="2000" dirty="0"/>
              <a:t>Illustration des forêts aléatoires à partir de l’étude des parcours de soins des patients avec une chirurgie pour PTG (Art. 51)</a:t>
            </a:r>
          </a:p>
          <a:p>
            <a:pPr lvl="1"/>
            <a:endParaRPr lang="fr-FR" sz="1800" dirty="0"/>
          </a:p>
          <a:p>
            <a:endParaRPr lang="fr-FR" sz="2100" dirty="0"/>
          </a:p>
          <a:p>
            <a:endParaRPr lang="fr-FR" sz="2100" dirty="0"/>
          </a:p>
          <a:p>
            <a:endParaRPr lang="fr-FR" sz="21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82</a:t>
            </a:fld>
            <a:endParaRPr lang="fr-FR"/>
          </a:p>
        </p:txBody>
      </p:sp>
      <p:pic>
        <p:nvPicPr>
          <p:cNvPr id="9" name="Image 8">
            <a:extLst>
              <a:ext uri="{FF2B5EF4-FFF2-40B4-BE49-F238E27FC236}">
                <a16:creationId xmlns:a16="http://schemas.microsoft.com/office/drawing/2014/main" id="{7C9D9B1A-B10D-4C51-A060-0FE115749037}"/>
              </a:ext>
            </a:extLst>
          </p:cNvPr>
          <p:cNvPicPr>
            <a:picLocks noChangeAspect="1"/>
          </p:cNvPicPr>
          <p:nvPr/>
        </p:nvPicPr>
        <p:blipFill>
          <a:blip r:embed="rId3"/>
          <a:stretch>
            <a:fillRect/>
          </a:stretch>
        </p:blipFill>
        <p:spPr>
          <a:xfrm>
            <a:off x="650617" y="2729755"/>
            <a:ext cx="7826477" cy="3281767"/>
          </a:xfrm>
          <a:prstGeom prst="rect">
            <a:avLst/>
          </a:prstGeom>
        </p:spPr>
      </p:pic>
    </p:spTree>
    <p:extLst>
      <p:ext uri="{BB962C8B-B14F-4D97-AF65-F5344CB8AC3E}">
        <p14:creationId xmlns:p14="http://schemas.microsoft.com/office/powerpoint/2010/main" val="192443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méthodes différentes – </a:t>
            </a:r>
            <a:r>
              <a:rPr lang="fr-FR" dirty="0">
                <a:solidFill>
                  <a:schemeClr val="bg2">
                    <a:lumMod val="60000"/>
                    <a:lumOff val="40000"/>
                  </a:schemeClr>
                </a:solidFill>
              </a:rPr>
              <a:t>Médico-Social </a:t>
            </a:r>
            <a:endParaRPr lang="fr-FR" dirty="0"/>
          </a:p>
        </p:txBody>
      </p:sp>
      <p:sp>
        <p:nvSpPr>
          <p:cNvPr id="3" name="Espace réservé du contenu 2"/>
          <p:cNvSpPr>
            <a:spLocks noGrp="1"/>
          </p:cNvSpPr>
          <p:nvPr>
            <p:ph idx="1"/>
          </p:nvPr>
        </p:nvSpPr>
        <p:spPr>
          <a:xfrm>
            <a:off x="121298" y="1563329"/>
            <a:ext cx="8369559" cy="4762826"/>
          </a:xfrm>
        </p:spPr>
        <p:txBody>
          <a:bodyPr/>
          <a:lstStyle/>
          <a:p>
            <a:pPr marL="182562" indent="0">
              <a:buNone/>
            </a:pPr>
            <a:endParaRPr lang="fr-FR" sz="1800" dirty="0"/>
          </a:p>
          <a:p>
            <a:r>
              <a:rPr lang="fr-FR" sz="2000" dirty="0"/>
              <a:t>Construction des nouvelles modalités de financement forfaitaire à partir des données de coûts </a:t>
            </a:r>
          </a:p>
          <a:p>
            <a:pPr lvl="1"/>
            <a:r>
              <a:rPr lang="fr-FR" sz="1800" dirty="0"/>
              <a:t>SSIAD </a:t>
            </a:r>
          </a:p>
          <a:p>
            <a:pPr lvl="1"/>
            <a:r>
              <a:rPr lang="fr-FR" sz="1800" dirty="0"/>
              <a:t>PH </a:t>
            </a:r>
          </a:p>
          <a:p>
            <a:pPr lvl="1"/>
            <a:endParaRPr lang="fr-FR" sz="1800" dirty="0"/>
          </a:p>
          <a:p>
            <a:r>
              <a:rPr lang="fr-FR" sz="2100" dirty="0">
                <a:solidFill>
                  <a:schemeClr val="bg2"/>
                </a:solidFill>
              </a:rPr>
              <a:t>Techniques des forêts aléatoires </a:t>
            </a:r>
            <a:r>
              <a:rPr lang="fr-FR" sz="2100" dirty="0"/>
              <a:t>pour fiabiliser l’identification des variables explicatives de la variabilité du coût de prise en charge </a:t>
            </a:r>
          </a:p>
          <a:p>
            <a:endParaRPr lang="fr-FR" sz="2100" dirty="0"/>
          </a:p>
          <a:p>
            <a:r>
              <a:rPr lang="fr-FR" sz="2100" dirty="0">
                <a:solidFill>
                  <a:schemeClr val="bg2"/>
                </a:solidFill>
              </a:rPr>
              <a:t>Arbres de décision </a:t>
            </a:r>
            <a:r>
              <a:rPr lang="fr-FR" sz="2100" dirty="0"/>
              <a:t>(classification descendante hiérarchique) pour déterminer les caractéristiques des forfaits en fonction des variables les plus influentes </a:t>
            </a:r>
          </a:p>
          <a:p>
            <a:endParaRPr lang="fr-FR" sz="2100" dirty="0"/>
          </a:p>
          <a:p>
            <a:endParaRPr lang="fr-FR" sz="2100" dirty="0"/>
          </a:p>
          <a:p>
            <a:endParaRPr lang="fr-FR" sz="2100" dirty="0"/>
          </a:p>
          <a:p>
            <a:endParaRPr lang="fr-FR" sz="2000" dirty="0"/>
          </a:p>
        </p:txBody>
      </p:sp>
      <p:sp>
        <p:nvSpPr>
          <p:cNvPr id="6" name="Espace réservé du numéro de diapositive 5">
            <a:extLst>
              <a:ext uri="{FF2B5EF4-FFF2-40B4-BE49-F238E27FC236}">
                <a16:creationId xmlns:a16="http://schemas.microsoft.com/office/drawing/2014/main" id="{EBF78D30-70B3-4953-EB13-6C8D14E1C13A}"/>
              </a:ext>
            </a:extLst>
          </p:cNvPr>
          <p:cNvSpPr>
            <a:spLocks noGrp="1"/>
          </p:cNvSpPr>
          <p:nvPr>
            <p:ph type="sldNum" sz="quarter" idx="12"/>
          </p:nvPr>
        </p:nvSpPr>
        <p:spPr/>
        <p:txBody>
          <a:bodyPr/>
          <a:lstStyle/>
          <a:p>
            <a:fld id="{DAC720FA-BF7E-495D-83F8-0CD569677D09}" type="slidenum">
              <a:rPr lang="fr-FR" smtClean="0"/>
              <a:t>83</a:t>
            </a:fld>
            <a:endParaRPr lang="fr-FR"/>
          </a:p>
        </p:txBody>
      </p:sp>
    </p:spTree>
    <p:extLst>
      <p:ext uri="{BB962C8B-B14F-4D97-AF65-F5344CB8AC3E}">
        <p14:creationId xmlns:p14="http://schemas.microsoft.com/office/powerpoint/2010/main" val="2560652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31412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À quoi sert le </a:t>
            </a:r>
            <a:r>
              <a:rPr lang="fr-FR" dirty="0" err="1"/>
              <a:t>PMSI</a:t>
            </a:r>
            <a:r>
              <a:rPr lang="fr-FR" dirty="0"/>
              <a:t> ?</a:t>
            </a:r>
          </a:p>
        </p:txBody>
      </p:sp>
      <p:sp>
        <p:nvSpPr>
          <p:cNvPr id="3" name="Espace réservé du contenu 2"/>
          <p:cNvSpPr>
            <a:spLocks noGrp="1"/>
          </p:cNvSpPr>
          <p:nvPr>
            <p:ph idx="1"/>
          </p:nvPr>
        </p:nvSpPr>
        <p:spPr>
          <a:xfrm>
            <a:off x="2671483" y="1632417"/>
            <a:ext cx="6294904" cy="3885332"/>
          </a:xfrm>
        </p:spPr>
        <p:txBody>
          <a:bodyPr/>
          <a:lstStyle/>
          <a:p>
            <a:pPr marL="361950" lvl="1" indent="-361950">
              <a:buClr>
                <a:schemeClr val="bg2"/>
              </a:buClr>
              <a:buSzPct val="100000"/>
              <a:buFont typeface="Arial" pitchFamily="34" charset="0"/>
              <a:buChar char="●"/>
              <a:defRPr/>
            </a:pPr>
            <a:r>
              <a:rPr lang="fr-FR" sz="2000" b="1" dirty="0">
                <a:ea typeface="ＭＳ Ｐゴシック" pitchFamily="34" charset="-128"/>
              </a:rPr>
              <a:t>Médicaliser le système d’information </a:t>
            </a:r>
            <a:r>
              <a:rPr lang="fr-FR" sz="2000" dirty="0">
                <a:ea typeface="ＭＳ Ｐゴシック" pitchFamily="34" charset="-128"/>
              </a:rPr>
              <a:t>hospitalier</a:t>
            </a:r>
          </a:p>
          <a:p>
            <a:pPr marL="361950" lvl="1" indent="-361950">
              <a:buClr>
                <a:schemeClr val="bg2"/>
              </a:buClr>
              <a:defRPr/>
            </a:pPr>
            <a:r>
              <a:rPr lang="fr-FR" sz="2000" b="1" dirty="0"/>
              <a:t>Conduire les campagnes </a:t>
            </a:r>
            <a:r>
              <a:rPr lang="fr-FR" sz="2000" dirty="0"/>
              <a:t>tarifaires et budgétaires des établissements de santé</a:t>
            </a:r>
          </a:p>
          <a:p>
            <a:pPr marL="361950" lvl="1" indent="-361950">
              <a:buClr>
                <a:schemeClr val="bg2"/>
              </a:buClr>
              <a:buSzPct val="100000"/>
              <a:buFont typeface="Arial" pitchFamily="34" charset="0"/>
              <a:buChar char="●"/>
              <a:defRPr/>
            </a:pPr>
            <a:r>
              <a:rPr lang="fr-FR" sz="2000" b="1" dirty="0">
                <a:ea typeface="ＭＳ Ｐゴシック" pitchFamily="34" charset="-128"/>
              </a:rPr>
              <a:t>Analyser et restituer les données </a:t>
            </a:r>
            <a:r>
              <a:rPr lang="fr-FR" sz="2000" dirty="0">
                <a:ea typeface="ＭＳ Ｐゴシック" pitchFamily="34" charset="-128"/>
              </a:rPr>
              <a:t>des établissements de santé </a:t>
            </a:r>
          </a:p>
          <a:p>
            <a:pPr marL="742950" lvl="2" indent="-361950">
              <a:buClr>
                <a:schemeClr val="bg2"/>
              </a:buClr>
              <a:buSzPct val="100000"/>
              <a:buFont typeface="Arial" pitchFamily="34" charset="0"/>
              <a:buChar char="●"/>
              <a:defRPr/>
            </a:pPr>
            <a:r>
              <a:rPr lang="fr-FR" sz="1600" dirty="0"/>
              <a:t>Connaître, suivre et cartographier l’activité médicale des établissements de santé</a:t>
            </a:r>
          </a:p>
          <a:p>
            <a:pPr marL="742950" lvl="2" indent="-361950">
              <a:buClr>
                <a:schemeClr val="bg2"/>
              </a:buClr>
              <a:buSzPct val="100000"/>
              <a:buFont typeface="Arial" pitchFamily="34" charset="0"/>
              <a:buChar char="●"/>
              <a:defRPr/>
            </a:pPr>
            <a:r>
              <a:rPr lang="fr-FR" sz="1600" dirty="0"/>
              <a:t>Etudier la performance des établissements</a:t>
            </a:r>
          </a:p>
          <a:p>
            <a:pPr marL="742950" lvl="2" indent="-361950">
              <a:buClr>
                <a:schemeClr val="bg2"/>
              </a:buClr>
              <a:buSzPct val="100000"/>
              <a:buFont typeface="Arial" pitchFamily="34" charset="0"/>
              <a:buChar char="●"/>
              <a:defRPr/>
            </a:pPr>
            <a:r>
              <a:rPr lang="fr-FR" sz="1600" dirty="0">
                <a:solidFill>
                  <a:schemeClr val="tx1"/>
                </a:solidFill>
              </a:rPr>
              <a:t>Maîtriser les dépenses de santé et réguler l'offre de soin </a:t>
            </a:r>
            <a:endParaRPr lang="fr-FR" sz="1600" dirty="0"/>
          </a:p>
          <a:p>
            <a:pPr marL="742950" lvl="2" indent="-361950">
              <a:buClr>
                <a:schemeClr val="bg2"/>
              </a:buClr>
              <a:buSzPct val="100000"/>
              <a:buFont typeface="Arial" pitchFamily="34" charset="0"/>
              <a:buChar char="●"/>
              <a:defRPr/>
            </a:pPr>
            <a:r>
              <a:rPr lang="fr-FR" sz="1600" dirty="0">
                <a:ea typeface="ＭＳ Ｐゴシック" pitchFamily="34" charset="-128"/>
              </a:rPr>
              <a:t>Analyser les parcours patients intra-hospitaliers, inter-champs</a:t>
            </a:r>
          </a:p>
          <a:p>
            <a:pPr marL="742950" lvl="2" indent="-361950">
              <a:buClr>
                <a:schemeClr val="bg2"/>
              </a:buClr>
              <a:buSzPct val="100000"/>
              <a:buFont typeface="Arial" pitchFamily="34" charset="0"/>
              <a:buChar char="●"/>
              <a:defRPr/>
            </a:pPr>
            <a:r>
              <a:rPr lang="fr-FR" sz="1600" dirty="0">
                <a:ea typeface="ＭＳ Ｐゴシック" pitchFamily="34" charset="-128"/>
              </a:rPr>
              <a:t>Mesurer la qualité de la prise en charge</a:t>
            </a:r>
          </a:p>
          <a:p>
            <a:pPr marL="742950" lvl="2" indent="-361950">
              <a:buClr>
                <a:schemeClr val="bg2"/>
              </a:buClr>
              <a:buSzPct val="100000"/>
              <a:buFont typeface="Arial" pitchFamily="34" charset="0"/>
              <a:buChar char="●"/>
              <a:defRPr/>
            </a:pPr>
            <a:r>
              <a:rPr lang="fr-FR" sz="1600" dirty="0">
                <a:ea typeface="ＭＳ Ｐゴシック" pitchFamily="34" charset="-128"/>
              </a:rPr>
              <a:t>Connaitre la précarité financière des patients </a:t>
            </a:r>
          </a:p>
          <a:p>
            <a:pPr marL="742950" lvl="2" indent="-361950">
              <a:buClr>
                <a:schemeClr val="bg2"/>
              </a:buClr>
              <a:buSzPct val="100000"/>
              <a:buFont typeface="Arial" pitchFamily="34" charset="0"/>
              <a:buChar char="●"/>
              <a:defRPr/>
            </a:pPr>
            <a:r>
              <a:rPr lang="fr-FR" sz="1600" dirty="0">
                <a:ea typeface="ＭＳ Ｐゴシック" pitchFamily="34" charset="-128"/>
              </a:rPr>
              <a:t>Etudier la santé des populations</a:t>
            </a:r>
          </a:p>
          <a:p>
            <a:pPr marL="742950" lvl="2" indent="-361950">
              <a:buClr>
                <a:schemeClr val="bg2"/>
              </a:buClr>
              <a:buSzPct val="100000"/>
              <a:buFont typeface="Arial" pitchFamily="34" charset="0"/>
              <a:buChar char="●"/>
              <a:defRPr/>
            </a:pPr>
            <a:r>
              <a:rPr lang="fr-FR" sz="1600" dirty="0">
                <a:ea typeface="ＭＳ Ｐゴシック" pitchFamily="34" charset="-128"/>
              </a:rPr>
              <a:t>Intégrer automatiquement des indicateurs dans la statistique annuelle des établissements (SAE)</a:t>
            </a:r>
          </a:p>
          <a:p>
            <a:pPr marL="361950" lvl="1" indent="-361950">
              <a:buClr>
                <a:schemeClr val="bg2"/>
              </a:buClr>
              <a:buSzPct val="100000"/>
              <a:buFont typeface="Arial" pitchFamily="34" charset="0"/>
              <a:buChar char="●"/>
              <a:defRPr/>
            </a:pPr>
            <a:endParaRPr lang="fr-FR" sz="2000" dirty="0">
              <a:ea typeface="ＭＳ Ｐゴシック" pitchFamily="34" charset="-128"/>
            </a:endParaRPr>
          </a:p>
          <a:p>
            <a:pPr marL="361950" lvl="1" indent="-361950">
              <a:buClr>
                <a:schemeClr val="bg2"/>
              </a:buClr>
              <a:buSzPct val="100000"/>
              <a:buFont typeface="Arial" pitchFamily="34" charset="0"/>
              <a:buChar char="●"/>
              <a:defRPr/>
            </a:pPr>
            <a:endParaRPr lang="fr-FR" sz="2000" dirty="0">
              <a:ea typeface="ＭＳ Ｐゴシック" pitchFamily="34" charset="-128"/>
            </a:endParaRPr>
          </a:p>
          <a:p>
            <a:pPr lvl="1">
              <a:buClr>
                <a:srgbClr val="FFC000"/>
              </a:buClr>
              <a:buSzPct val="200000"/>
              <a:buFontTx/>
              <a:buChar char="-"/>
            </a:pPr>
            <a:endParaRPr lang="fr-FR" sz="2000" dirty="0"/>
          </a:p>
        </p:txBody>
      </p:sp>
      <p:sp>
        <p:nvSpPr>
          <p:cNvPr id="6" name="Espace réservé du numéro de diapositive 5">
            <a:extLst>
              <a:ext uri="{FF2B5EF4-FFF2-40B4-BE49-F238E27FC236}">
                <a16:creationId xmlns:a16="http://schemas.microsoft.com/office/drawing/2014/main" id="{2EAD9035-4694-F927-D48C-745E79E16F71}"/>
              </a:ext>
            </a:extLst>
          </p:cNvPr>
          <p:cNvSpPr>
            <a:spLocks noGrp="1"/>
          </p:cNvSpPr>
          <p:nvPr>
            <p:ph type="sldNum" sz="quarter" idx="12"/>
          </p:nvPr>
        </p:nvSpPr>
        <p:spPr/>
        <p:txBody>
          <a:bodyPr/>
          <a:lstStyle/>
          <a:p>
            <a:fld id="{DAC720FA-BF7E-495D-83F8-0CD569677D09}" type="slidenum">
              <a:rPr lang="fr-FR" smtClean="0"/>
              <a:t>9</a:t>
            </a:fld>
            <a:endParaRPr lang="fr-FR"/>
          </a:p>
        </p:txBody>
      </p:sp>
      <p:pic>
        <p:nvPicPr>
          <p:cNvPr id="7" name="Image 6">
            <a:extLst>
              <a:ext uri="{FF2B5EF4-FFF2-40B4-BE49-F238E27FC236}">
                <a16:creationId xmlns:a16="http://schemas.microsoft.com/office/drawing/2014/main" id="{F324C2B4-3551-68AB-054E-A50B9AE35469}"/>
              </a:ext>
            </a:extLst>
          </p:cNvPr>
          <p:cNvPicPr>
            <a:picLocks noChangeAspect="1"/>
          </p:cNvPicPr>
          <p:nvPr/>
        </p:nvPicPr>
        <p:blipFill>
          <a:blip r:embed="rId3"/>
          <a:stretch>
            <a:fillRect/>
          </a:stretch>
        </p:blipFill>
        <p:spPr>
          <a:xfrm>
            <a:off x="224117" y="1855694"/>
            <a:ext cx="2402541" cy="2402541"/>
          </a:xfrm>
          <a:prstGeom prst="rect">
            <a:avLst/>
          </a:prstGeom>
        </p:spPr>
      </p:pic>
    </p:spTree>
    <p:extLst>
      <p:ext uri="{BB962C8B-B14F-4D97-AF65-F5344CB8AC3E}">
        <p14:creationId xmlns:p14="http://schemas.microsoft.com/office/powerpoint/2010/main" val="59677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TIH Lyon">
  <a:themeElements>
    <a:clrScheme name="Personnalisée 1">
      <a:dk1>
        <a:srgbClr val="4E455D"/>
      </a:dk1>
      <a:lt1>
        <a:sysClr val="window" lastClr="FFFFFF"/>
      </a:lt1>
      <a:dk2>
        <a:srgbClr val="4E455D"/>
      </a:dk2>
      <a:lt2>
        <a:srgbClr val="0095CB"/>
      </a:lt2>
      <a:accent1>
        <a:srgbClr val="55A935"/>
      </a:accent1>
      <a:accent2>
        <a:srgbClr val="E47823"/>
      </a:accent2>
      <a:accent3>
        <a:srgbClr val="4E455D"/>
      </a:accent3>
      <a:accent4>
        <a:srgbClr val="4E455D"/>
      </a:accent4>
      <a:accent5>
        <a:srgbClr val="4E455D"/>
      </a:accent5>
      <a:accent6>
        <a:srgbClr val="4E455D"/>
      </a:accent6>
      <a:hlink>
        <a:srgbClr val="4E455D"/>
      </a:hlink>
      <a:folHlink>
        <a:srgbClr val="4E455D"/>
      </a:folHlink>
    </a:clrScheme>
    <a:fontScheme name="Nouvelle présentation">
      <a:majorFont>
        <a:latin typeface="Arial Bold"/>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uvelle présentation 13">
        <a:dk1>
          <a:srgbClr val="000000"/>
        </a:dk1>
        <a:lt1>
          <a:srgbClr val="FFFFFF"/>
        </a:lt1>
        <a:dk2>
          <a:srgbClr val="453B50"/>
        </a:dk2>
        <a:lt2>
          <a:srgbClr val="453B50"/>
        </a:lt2>
        <a:accent1>
          <a:srgbClr val="BBE0E3"/>
        </a:accent1>
        <a:accent2>
          <a:srgbClr val="1592BC"/>
        </a:accent2>
        <a:accent3>
          <a:srgbClr val="FFFFFF"/>
        </a:accent3>
        <a:accent4>
          <a:srgbClr val="000000"/>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4">
        <a:dk1>
          <a:srgbClr val="453B50"/>
        </a:dk1>
        <a:lt1>
          <a:srgbClr val="FFFFFF"/>
        </a:lt1>
        <a:dk2>
          <a:srgbClr val="453B50"/>
        </a:dk2>
        <a:lt2>
          <a:srgbClr val="453B50"/>
        </a:lt2>
        <a:accent1>
          <a:srgbClr val="BBE0E3"/>
        </a:accent1>
        <a:accent2>
          <a:srgbClr val="1592BC"/>
        </a:accent2>
        <a:accent3>
          <a:srgbClr val="FFFFFF"/>
        </a:accent3>
        <a:accent4>
          <a:srgbClr val="3A3143"/>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TIH">
  <a:themeElements>
    <a:clrScheme name="ATIH Power Point">
      <a:dk1>
        <a:srgbClr val="4E455D"/>
      </a:dk1>
      <a:lt1>
        <a:sysClr val="window" lastClr="FFFFFF"/>
      </a:lt1>
      <a:dk2>
        <a:srgbClr val="4E455D"/>
      </a:dk2>
      <a:lt2>
        <a:srgbClr val="0095CB"/>
      </a:lt2>
      <a:accent1>
        <a:srgbClr val="55A935"/>
      </a:accent1>
      <a:accent2>
        <a:srgbClr val="E47823"/>
      </a:accent2>
      <a:accent3>
        <a:srgbClr val="4E455D"/>
      </a:accent3>
      <a:accent4>
        <a:srgbClr val="4E455D"/>
      </a:accent4>
      <a:accent5>
        <a:srgbClr val="4E455D"/>
      </a:accent5>
      <a:accent6>
        <a:srgbClr val="4E455D"/>
      </a:accent6>
      <a:hlink>
        <a:srgbClr val="4E455D"/>
      </a:hlink>
      <a:folHlink>
        <a:srgbClr val="4E455D"/>
      </a:folHlink>
    </a:clrScheme>
    <a:fontScheme name="Nouvelle présentation">
      <a:majorFont>
        <a:latin typeface="Arial Bold"/>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uvelle présentation 13">
        <a:dk1>
          <a:srgbClr val="000000"/>
        </a:dk1>
        <a:lt1>
          <a:srgbClr val="FFFFFF"/>
        </a:lt1>
        <a:dk2>
          <a:srgbClr val="453B50"/>
        </a:dk2>
        <a:lt2>
          <a:srgbClr val="453B50"/>
        </a:lt2>
        <a:accent1>
          <a:srgbClr val="BBE0E3"/>
        </a:accent1>
        <a:accent2>
          <a:srgbClr val="1592BC"/>
        </a:accent2>
        <a:accent3>
          <a:srgbClr val="FFFFFF"/>
        </a:accent3>
        <a:accent4>
          <a:srgbClr val="000000"/>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4">
        <a:dk1>
          <a:srgbClr val="453B50"/>
        </a:dk1>
        <a:lt1>
          <a:srgbClr val="FFFFFF"/>
        </a:lt1>
        <a:dk2>
          <a:srgbClr val="453B50"/>
        </a:dk2>
        <a:lt2>
          <a:srgbClr val="453B50"/>
        </a:lt2>
        <a:accent1>
          <a:srgbClr val="BBE0E3"/>
        </a:accent1>
        <a:accent2>
          <a:srgbClr val="1592BC"/>
        </a:accent2>
        <a:accent3>
          <a:srgbClr val="FFFFFF"/>
        </a:accent3>
        <a:accent4>
          <a:srgbClr val="3A3143"/>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TIH" id="{5DBC2D4C-2494-4E52-A14F-F927C42B24BD}" vid="{114EBB20-4D48-49B1-8E0C-2457AF4EAE33}"/>
    </a:ext>
  </a:extLst>
</a:theme>
</file>

<file path=ppt/theme/theme3.xml><?xml version="1.0" encoding="utf-8"?>
<a:theme xmlns:a="http://schemas.openxmlformats.org/drawingml/2006/main" name="1_Nouvelle présentatio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Nouvelle présentation">
      <a:majorFont>
        <a:latin typeface="Arial Bold"/>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uvelle présentation 13">
        <a:dk1>
          <a:srgbClr val="000000"/>
        </a:dk1>
        <a:lt1>
          <a:srgbClr val="FFFFFF"/>
        </a:lt1>
        <a:dk2>
          <a:srgbClr val="453B50"/>
        </a:dk2>
        <a:lt2>
          <a:srgbClr val="453B50"/>
        </a:lt2>
        <a:accent1>
          <a:srgbClr val="BBE0E3"/>
        </a:accent1>
        <a:accent2>
          <a:srgbClr val="1592BC"/>
        </a:accent2>
        <a:accent3>
          <a:srgbClr val="FFFFFF"/>
        </a:accent3>
        <a:accent4>
          <a:srgbClr val="000000"/>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4">
        <a:dk1>
          <a:srgbClr val="453B50"/>
        </a:dk1>
        <a:lt1>
          <a:srgbClr val="FFFFFF"/>
        </a:lt1>
        <a:dk2>
          <a:srgbClr val="453B50"/>
        </a:dk2>
        <a:lt2>
          <a:srgbClr val="453B50"/>
        </a:lt2>
        <a:accent1>
          <a:srgbClr val="BBE0E3"/>
        </a:accent1>
        <a:accent2>
          <a:srgbClr val="1592BC"/>
        </a:accent2>
        <a:accent3>
          <a:srgbClr val="FFFFFF"/>
        </a:accent3>
        <a:accent4>
          <a:srgbClr val="3A3143"/>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Nouvelle présentation">
  <a:themeElements>
    <a:clrScheme name="ATIH Power Point">
      <a:dk1>
        <a:srgbClr val="4E455D"/>
      </a:dk1>
      <a:lt1>
        <a:sysClr val="window" lastClr="FFFFFF"/>
      </a:lt1>
      <a:dk2>
        <a:srgbClr val="4E455D"/>
      </a:dk2>
      <a:lt2>
        <a:srgbClr val="0095CB"/>
      </a:lt2>
      <a:accent1>
        <a:srgbClr val="55A935"/>
      </a:accent1>
      <a:accent2>
        <a:srgbClr val="E47823"/>
      </a:accent2>
      <a:accent3>
        <a:srgbClr val="4E455D"/>
      </a:accent3>
      <a:accent4>
        <a:srgbClr val="4E455D"/>
      </a:accent4>
      <a:accent5>
        <a:srgbClr val="4E455D"/>
      </a:accent5>
      <a:accent6>
        <a:srgbClr val="4E455D"/>
      </a:accent6>
      <a:hlink>
        <a:srgbClr val="4E455D"/>
      </a:hlink>
      <a:folHlink>
        <a:srgbClr val="4E455D"/>
      </a:folHlink>
    </a:clrScheme>
    <a:fontScheme name="Nouvelle présentation">
      <a:majorFont>
        <a:latin typeface="Arial Bold"/>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uvelle présentation 13">
        <a:dk1>
          <a:srgbClr val="000000"/>
        </a:dk1>
        <a:lt1>
          <a:srgbClr val="FFFFFF"/>
        </a:lt1>
        <a:dk2>
          <a:srgbClr val="453B50"/>
        </a:dk2>
        <a:lt2>
          <a:srgbClr val="453B50"/>
        </a:lt2>
        <a:accent1>
          <a:srgbClr val="BBE0E3"/>
        </a:accent1>
        <a:accent2>
          <a:srgbClr val="1592BC"/>
        </a:accent2>
        <a:accent3>
          <a:srgbClr val="FFFFFF"/>
        </a:accent3>
        <a:accent4>
          <a:srgbClr val="000000"/>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4">
        <a:dk1>
          <a:srgbClr val="453B50"/>
        </a:dk1>
        <a:lt1>
          <a:srgbClr val="FFFFFF"/>
        </a:lt1>
        <a:dk2>
          <a:srgbClr val="453B50"/>
        </a:dk2>
        <a:lt2>
          <a:srgbClr val="453B50"/>
        </a:lt2>
        <a:accent1>
          <a:srgbClr val="BBE0E3"/>
        </a:accent1>
        <a:accent2>
          <a:srgbClr val="1592BC"/>
        </a:accent2>
        <a:accent3>
          <a:srgbClr val="FFFFFF"/>
        </a:accent3>
        <a:accent4>
          <a:srgbClr val="3A3143"/>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sque_Illustration_ScanSanté" id="{2EA3CB3B-7516-47DD-8EE5-8297CA11EA67}" vid="{212F6F61-4A85-419A-ADFF-8E2EA22989EF}"/>
    </a:ext>
  </a:extLst>
</a:theme>
</file>

<file path=ppt/theme/theme5.xml><?xml version="1.0" encoding="utf-8"?>
<a:theme xmlns:a="http://schemas.openxmlformats.org/drawingml/2006/main" name="2_Nouvelle présentation">
  <a:themeElements>
    <a:clrScheme name="Nouvelle présentation">
      <a:dk1>
        <a:srgbClr val="4E455D"/>
      </a:dk1>
      <a:lt1>
        <a:srgbClr val="FFFFFF"/>
      </a:lt1>
      <a:dk2>
        <a:srgbClr val="A7A7A7"/>
      </a:dk2>
      <a:lt2>
        <a:srgbClr val="535353"/>
      </a:lt2>
      <a:accent1>
        <a:srgbClr val="55A935"/>
      </a:accent1>
      <a:accent2>
        <a:srgbClr val="E47823"/>
      </a:accent2>
      <a:accent3>
        <a:srgbClr val="4E455D"/>
      </a:accent3>
      <a:accent4>
        <a:srgbClr val="2C2734"/>
      </a:accent4>
      <a:accent5>
        <a:srgbClr val="221E28"/>
      </a:accent5>
      <a:accent6>
        <a:srgbClr val="17151C"/>
      </a:accent6>
      <a:hlink>
        <a:srgbClr val="0000FF"/>
      </a:hlink>
      <a:folHlink>
        <a:srgbClr val="FF00FF"/>
      </a:folHlink>
    </a:clrScheme>
    <a:fontScheme name="Nouvelle présentation">
      <a:majorFont>
        <a:latin typeface="Helvetica"/>
        <a:ea typeface="Helvetica"/>
        <a:cs typeface="Helvetica"/>
      </a:majorFont>
      <a:minorFont>
        <a:latin typeface="Calibri"/>
        <a:ea typeface="Calibri"/>
        <a:cs typeface="Calibri"/>
      </a:minorFont>
    </a:fontScheme>
    <a:fmtScheme name="Nouvelle pré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25000">
            <a:ln>
              <a:noFill/>
            </a:ln>
            <a:solidFill>
              <a:schemeClr val="accent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25000">
            <a:ln>
              <a:noFill/>
            </a:ln>
            <a:solidFill>
              <a:schemeClr val="accent3"/>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Nouvelle présentation">
  <a:themeElements>
    <a:clrScheme name="ATIH Power Point">
      <a:dk1>
        <a:srgbClr val="4E455D"/>
      </a:dk1>
      <a:lt1>
        <a:sysClr val="window" lastClr="FFFFFF"/>
      </a:lt1>
      <a:dk2>
        <a:srgbClr val="4E455D"/>
      </a:dk2>
      <a:lt2>
        <a:srgbClr val="0095CB"/>
      </a:lt2>
      <a:accent1>
        <a:srgbClr val="55A935"/>
      </a:accent1>
      <a:accent2>
        <a:srgbClr val="E47823"/>
      </a:accent2>
      <a:accent3>
        <a:srgbClr val="4E455D"/>
      </a:accent3>
      <a:accent4>
        <a:srgbClr val="4E455D"/>
      </a:accent4>
      <a:accent5>
        <a:srgbClr val="4E455D"/>
      </a:accent5>
      <a:accent6>
        <a:srgbClr val="4E455D"/>
      </a:accent6>
      <a:hlink>
        <a:srgbClr val="4E455D"/>
      </a:hlink>
      <a:folHlink>
        <a:srgbClr val="4E455D"/>
      </a:folHlink>
    </a:clrScheme>
    <a:fontScheme name="Nouvelle présentation">
      <a:majorFont>
        <a:latin typeface="Arial Bold"/>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25000">
            <a:ln>
              <a:noFill/>
            </a:ln>
            <a:solidFill>
              <a:schemeClr val="tx1"/>
            </a:solidFill>
            <a:effectLst/>
            <a:latin typeface="Times" charset="0"/>
            <a:ea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uvelle présentation 13">
        <a:dk1>
          <a:srgbClr val="000000"/>
        </a:dk1>
        <a:lt1>
          <a:srgbClr val="FFFFFF"/>
        </a:lt1>
        <a:dk2>
          <a:srgbClr val="453B50"/>
        </a:dk2>
        <a:lt2>
          <a:srgbClr val="453B50"/>
        </a:lt2>
        <a:accent1>
          <a:srgbClr val="BBE0E3"/>
        </a:accent1>
        <a:accent2>
          <a:srgbClr val="1592BC"/>
        </a:accent2>
        <a:accent3>
          <a:srgbClr val="FFFFFF"/>
        </a:accent3>
        <a:accent4>
          <a:srgbClr val="000000"/>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14">
        <a:dk1>
          <a:srgbClr val="453B50"/>
        </a:dk1>
        <a:lt1>
          <a:srgbClr val="FFFFFF"/>
        </a:lt1>
        <a:dk2>
          <a:srgbClr val="453B50"/>
        </a:dk2>
        <a:lt2>
          <a:srgbClr val="453B50"/>
        </a:lt2>
        <a:accent1>
          <a:srgbClr val="BBE0E3"/>
        </a:accent1>
        <a:accent2>
          <a:srgbClr val="1592BC"/>
        </a:accent2>
        <a:accent3>
          <a:srgbClr val="FFFFFF"/>
        </a:accent3>
        <a:accent4>
          <a:srgbClr val="3A3143"/>
        </a:accent4>
        <a:accent5>
          <a:srgbClr val="DAEDEF"/>
        </a:accent5>
        <a:accent6>
          <a:srgbClr val="1284AA"/>
        </a:accent6>
        <a:hlink>
          <a:srgbClr val="1592BC"/>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53b11d79-d738-475f-b7e9-4b042dcb61d1}" enabled="0" method="" siteId="{53b11d79-d738-475f-b7e9-4b042dcb61d1}" removed="1"/>
</clbl:labelList>
</file>

<file path=docProps/app.xml><?xml version="1.0" encoding="utf-8"?>
<Properties xmlns="http://schemas.openxmlformats.org/officeDocument/2006/extended-properties" xmlns:vt="http://schemas.openxmlformats.org/officeDocument/2006/docPropsVTypes">
  <Template/>
  <TotalTime>10675</TotalTime>
  <Words>8021</Words>
  <Application>Microsoft Office PowerPoint</Application>
  <PresentationFormat>Affichage à l'écran (4:3)</PresentationFormat>
  <Paragraphs>1184</Paragraphs>
  <Slides>84</Slides>
  <Notes>38</Notes>
  <HiddenSlides>1</HiddenSlides>
  <MMClips>0</MMClips>
  <ScaleCrop>false</ScaleCrop>
  <HeadingPairs>
    <vt:vector size="6" baseType="variant">
      <vt:variant>
        <vt:lpstr>Polices utilisées</vt:lpstr>
      </vt:variant>
      <vt:variant>
        <vt:i4>12</vt:i4>
      </vt:variant>
      <vt:variant>
        <vt:lpstr>Thème</vt:lpstr>
      </vt:variant>
      <vt:variant>
        <vt:i4>6</vt:i4>
      </vt:variant>
      <vt:variant>
        <vt:lpstr>Titres des diapositives</vt:lpstr>
      </vt:variant>
      <vt:variant>
        <vt:i4>84</vt:i4>
      </vt:variant>
    </vt:vector>
  </HeadingPairs>
  <TitlesOfParts>
    <vt:vector size="102" baseType="lpstr">
      <vt:lpstr>Arial</vt:lpstr>
      <vt:lpstr>Arial </vt:lpstr>
      <vt:lpstr>Arial Bold</vt:lpstr>
      <vt:lpstr>Calibri</vt:lpstr>
      <vt:lpstr>Carlito</vt:lpstr>
      <vt:lpstr>Courier New</vt:lpstr>
      <vt:lpstr>Fira Sans Extra Condensed Medium</vt:lpstr>
      <vt:lpstr>Helvetica</vt:lpstr>
      <vt:lpstr>Raleway</vt:lpstr>
      <vt:lpstr>Times</vt:lpstr>
      <vt:lpstr>Verdana Bold</vt:lpstr>
      <vt:lpstr>Wingdings</vt:lpstr>
      <vt:lpstr>ATIH Lyon</vt:lpstr>
      <vt:lpstr>ATIH</vt:lpstr>
      <vt:lpstr>1_Nouvelle présentation</vt:lpstr>
      <vt:lpstr>4_Nouvelle présentation</vt:lpstr>
      <vt:lpstr>2_Nouvelle présentation</vt:lpstr>
      <vt:lpstr>Nouvelle présentation</vt:lpstr>
      <vt:lpstr>Panorama des données collectées, restituées et analysées par l’ATIH</vt:lpstr>
      <vt:lpstr>Sommaire</vt:lpstr>
      <vt:lpstr>Missions réglementaires confiées à l’ATIH</vt:lpstr>
      <vt:lpstr>Contrat d’objectif et de performance 2023-2027 5 grandes orientations </vt:lpstr>
      <vt:lpstr>Sommaire</vt:lpstr>
      <vt:lpstr>Quelles données ? Description des données recueillies</vt:lpstr>
      <vt:lpstr>PMSI : description des données disponibles</vt:lpstr>
      <vt:lpstr>Le circuit des données PMSI</vt:lpstr>
      <vt:lpstr>À quoi sert le PMSI ?</vt:lpstr>
      <vt:lpstr>Quelques recueils particuliers</vt:lpstr>
      <vt:lpstr>Le PMSI ne permet pas (encore) :</vt:lpstr>
      <vt:lpstr>Automatiser le codage     Projet d’automatisation de la collecte et de la     transmission des données de santé hospitalières (DSH)</vt:lpstr>
      <vt:lpstr>Quelles données ? Description des données recueillies</vt:lpstr>
      <vt:lpstr> Les différentes études / enquêtes de coûts</vt:lpstr>
      <vt:lpstr>Sanitaire Etudes Nationales de Coûts (ENC)</vt:lpstr>
      <vt:lpstr>Quel est le dispositif de recueil ENC ?</vt:lpstr>
      <vt:lpstr>Sanitaire RTC</vt:lpstr>
      <vt:lpstr>Sanitaire Enquête de coûts PSY – Les modalités</vt:lpstr>
      <vt:lpstr>Les enquêtes et études nationales de coûts  Secteur médico-social</vt:lpstr>
      <vt:lpstr>EHPAD</vt:lpstr>
      <vt:lpstr>SERAFIN-PH</vt:lpstr>
      <vt:lpstr>SSIAD / SPASSAD</vt:lpstr>
      <vt:lpstr>Quelles données ? Description des données recueillies</vt:lpstr>
      <vt:lpstr>Campagnes financières (1/2)</vt:lpstr>
      <vt:lpstr>Campagnes financières (2/2)</vt:lpstr>
      <vt:lpstr>Quelles données ? Description des données recueillies</vt:lpstr>
      <vt:lpstr>Du Bilan social au RSU National (1/2)</vt:lpstr>
      <vt:lpstr>Du Bilan social au RSU National (2/2)</vt:lpstr>
      <vt:lpstr>Quelles données ? Description des données recueillies</vt:lpstr>
      <vt:lpstr>Présentation PowerPoint</vt:lpstr>
      <vt:lpstr>Présentation PowerPoint</vt:lpstr>
      <vt:lpstr>Cartographie interactive  des recueils de données</vt:lpstr>
      <vt:lpstr>Cartographie interactive  des recueils de données</vt:lpstr>
      <vt:lpstr>Sommaire</vt:lpstr>
      <vt:lpstr>Les dispositifs d’accès</vt:lpstr>
      <vt:lpstr>Présentation PowerPoint</vt:lpstr>
      <vt:lpstr>Sommaire</vt:lpstr>
      <vt:lpstr>Présentation PowerPoint</vt:lpstr>
      <vt:lpstr>L’offre de restitutions des données</vt:lpstr>
      <vt:lpstr>L’environnement de travail</vt:lpstr>
      <vt:lpstr>Solution ATIH :  la plateforme des données hospitalières</vt:lpstr>
      <vt:lpstr>La connexion</vt:lpstr>
      <vt:lpstr>Bureau d’accueil de la plateforme</vt:lpstr>
      <vt:lpstr>Bases brutes mises à disposition </vt:lpstr>
      <vt:lpstr>Bases brutes mises à disposition </vt:lpstr>
      <vt:lpstr>Bases brutes mises à disposition </vt:lpstr>
      <vt:lpstr>Dictionnaire interactif (PMSI)</vt:lpstr>
      <vt:lpstr>La plateforme des données hospitalières</vt:lpstr>
      <vt:lpstr>Modalités d’accès aux données via la plateforme des données hospitalières</vt:lpstr>
      <vt:lpstr>Restitutions des données</vt:lpstr>
      <vt:lpstr>Chiffres clés – Accès libre</vt:lpstr>
      <vt:lpstr>Chiffres clés – Accès libre</vt:lpstr>
      <vt:lpstr>Restitutions des données</vt:lpstr>
      <vt:lpstr>ScanSanté Des données à la restitution</vt:lpstr>
      <vt:lpstr>ScanSanté  Modernisation des restitutions</vt:lpstr>
      <vt:lpstr>ScanSanté  Modernisation des restitutions</vt:lpstr>
      <vt:lpstr>ScanSanté Evolution des accès et des contenus</vt:lpstr>
      <vt:lpstr>ScanSanté :  restitutions sous authentification Plage</vt:lpstr>
      <vt:lpstr>ScanSanté :  restitutions sous authentification Plage</vt:lpstr>
      <vt:lpstr>ScanSanté Page d’accueil et connexion</vt:lpstr>
      <vt:lpstr>ScanSanté :  création d’un compte Pasrel - Plage</vt:lpstr>
      <vt:lpstr>INDICATEURS QUALITE </vt:lpstr>
      <vt:lpstr>Indicateurs Qualité : rôle de l’ATIH </vt:lpstr>
      <vt:lpstr>Travaux Qualité :  IQ issus des BdD médico-administratives</vt:lpstr>
      <vt:lpstr>Travaux Qualité :  IQ issus des BdD médico-administratives</vt:lpstr>
      <vt:lpstr>Travaux Qualité : Autres</vt:lpstr>
      <vt:lpstr>Sommaire</vt:lpstr>
      <vt:lpstr>Nouvelles restitutions à venir</vt:lpstr>
      <vt:lpstr>Nouvelles restitutions à venir</vt:lpstr>
      <vt:lpstr>Sommaire</vt:lpstr>
      <vt:lpstr>Analyses descriptives à des fins de connaissance – Activité hospitalière</vt:lpstr>
      <vt:lpstr>Analyses descriptives à des fins de connaissance – Activité hospitalière</vt:lpstr>
      <vt:lpstr>Analyses descriptives à des fins de connaissance – situation financière des ES</vt:lpstr>
      <vt:lpstr>Analyses descriptives à des fins de connaissance – Bilan social</vt:lpstr>
      <vt:lpstr>Analyses descriptives à des fins de connaissance – Atlas SIH</vt:lpstr>
      <vt:lpstr>Analyses prospectives – Suivi des dépenses </vt:lpstr>
      <vt:lpstr>Analyses prospectives – Projections d’activité </vt:lpstr>
      <vt:lpstr>  Des méthodes différentes… </vt:lpstr>
      <vt:lpstr>Des méthodes différentes - Points d’attention </vt:lpstr>
      <vt:lpstr>Des méthodes différentes– Parcours de soins</vt:lpstr>
      <vt:lpstr>Des méthodes différentes – Parcours de soins</vt:lpstr>
      <vt:lpstr>Des méthodes différentes – Parcours de soins</vt:lpstr>
      <vt:lpstr>Des méthodes différentes – Médico-Social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 est admodum mirum videre plebemus innumeram mentibus</dc:title>
  <dc:creator>Anne Fraysse</dc:creator>
  <cp:lastModifiedBy>Thierry PROST</cp:lastModifiedBy>
  <cp:revision>589</cp:revision>
  <cp:lastPrinted>2020-01-30T11:30:27Z</cp:lastPrinted>
  <dcterms:created xsi:type="dcterms:W3CDTF">2012-10-11T08:24:14Z</dcterms:created>
  <dcterms:modified xsi:type="dcterms:W3CDTF">2024-03-28T17:01:01Z</dcterms:modified>
</cp:coreProperties>
</file>